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8"/>
  </p:notesMasterIdLst>
  <p:handoutMasterIdLst>
    <p:handoutMasterId r:id="rId229"/>
  </p:handoutMasterIdLst>
  <p:sldIdLst>
    <p:sldId id="362" r:id="rId2"/>
    <p:sldId id="365" r:id="rId3"/>
    <p:sldId id="366"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380" r:id="rId18"/>
    <p:sldId id="381" r:id="rId19"/>
    <p:sldId id="382" r:id="rId20"/>
    <p:sldId id="383" r:id="rId21"/>
    <p:sldId id="384" r:id="rId22"/>
    <p:sldId id="385" r:id="rId23"/>
    <p:sldId id="386" r:id="rId24"/>
    <p:sldId id="387" r:id="rId25"/>
    <p:sldId id="388" r:id="rId26"/>
    <p:sldId id="389" r:id="rId27"/>
    <p:sldId id="390" r:id="rId28"/>
    <p:sldId id="391" r:id="rId29"/>
    <p:sldId id="392" r:id="rId30"/>
    <p:sldId id="393" r:id="rId31"/>
    <p:sldId id="394" r:id="rId32"/>
    <p:sldId id="395" r:id="rId33"/>
    <p:sldId id="396" r:id="rId34"/>
    <p:sldId id="397" r:id="rId35"/>
    <p:sldId id="398" r:id="rId36"/>
    <p:sldId id="399" r:id="rId37"/>
    <p:sldId id="400" r:id="rId38"/>
    <p:sldId id="401" r:id="rId39"/>
    <p:sldId id="402" r:id="rId40"/>
    <p:sldId id="403" r:id="rId41"/>
    <p:sldId id="404" r:id="rId42"/>
    <p:sldId id="405" r:id="rId43"/>
    <p:sldId id="406" r:id="rId44"/>
    <p:sldId id="407" r:id="rId45"/>
    <p:sldId id="408" r:id="rId46"/>
    <p:sldId id="409" r:id="rId47"/>
    <p:sldId id="410" r:id="rId48"/>
    <p:sldId id="411" r:id="rId49"/>
    <p:sldId id="412" r:id="rId50"/>
    <p:sldId id="413" r:id="rId51"/>
    <p:sldId id="414" r:id="rId52"/>
    <p:sldId id="415" r:id="rId53"/>
    <p:sldId id="416" r:id="rId54"/>
    <p:sldId id="417" r:id="rId55"/>
    <p:sldId id="418" r:id="rId56"/>
    <p:sldId id="419" r:id="rId57"/>
    <p:sldId id="420" r:id="rId58"/>
    <p:sldId id="421" r:id="rId59"/>
    <p:sldId id="422" r:id="rId60"/>
    <p:sldId id="423" r:id="rId61"/>
    <p:sldId id="424" r:id="rId62"/>
    <p:sldId id="425" r:id="rId63"/>
    <p:sldId id="426" r:id="rId64"/>
    <p:sldId id="427" r:id="rId65"/>
    <p:sldId id="428" r:id="rId66"/>
    <p:sldId id="429" r:id="rId67"/>
    <p:sldId id="430" r:id="rId68"/>
    <p:sldId id="431" r:id="rId69"/>
    <p:sldId id="432"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53" r:id="rId91"/>
    <p:sldId id="454" r:id="rId92"/>
    <p:sldId id="455" r:id="rId93"/>
    <p:sldId id="456" r:id="rId94"/>
    <p:sldId id="457" r:id="rId95"/>
    <p:sldId id="458" r:id="rId96"/>
    <p:sldId id="459" r:id="rId97"/>
    <p:sldId id="460" r:id="rId98"/>
    <p:sldId id="461" r:id="rId99"/>
    <p:sldId id="462" r:id="rId100"/>
    <p:sldId id="463" r:id="rId101"/>
    <p:sldId id="464" r:id="rId102"/>
    <p:sldId id="465" r:id="rId103"/>
    <p:sldId id="466" r:id="rId104"/>
    <p:sldId id="467" r:id="rId105"/>
    <p:sldId id="468" r:id="rId106"/>
    <p:sldId id="469" r:id="rId107"/>
    <p:sldId id="470" r:id="rId108"/>
    <p:sldId id="471" r:id="rId109"/>
    <p:sldId id="472" r:id="rId110"/>
    <p:sldId id="473" r:id="rId111"/>
    <p:sldId id="474" r:id="rId112"/>
    <p:sldId id="475" r:id="rId113"/>
    <p:sldId id="476" r:id="rId114"/>
    <p:sldId id="477" r:id="rId115"/>
    <p:sldId id="478" r:id="rId116"/>
    <p:sldId id="479" r:id="rId117"/>
    <p:sldId id="480" r:id="rId118"/>
    <p:sldId id="481" r:id="rId119"/>
    <p:sldId id="482" r:id="rId120"/>
    <p:sldId id="483" r:id="rId121"/>
    <p:sldId id="484" r:id="rId122"/>
    <p:sldId id="485" r:id="rId123"/>
    <p:sldId id="486" r:id="rId124"/>
    <p:sldId id="487" r:id="rId125"/>
    <p:sldId id="488" r:id="rId126"/>
    <p:sldId id="489" r:id="rId127"/>
    <p:sldId id="490" r:id="rId128"/>
    <p:sldId id="491" r:id="rId129"/>
    <p:sldId id="492" r:id="rId130"/>
    <p:sldId id="493" r:id="rId131"/>
    <p:sldId id="494" r:id="rId132"/>
    <p:sldId id="495" r:id="rId133"/>
    <p:sldId id="496" r:id="rId134"/>
    <p:sldId id="497" r:id="rId135"/>
    <p:sldId id="498" r:id="rId136"/>
    <p:sldId id="499" r:id="rId137"/>
    <p:sldId id="500" r:id="rId138"/>
    <p:sldId id="501" r:id="rId139"/>
    <p:sldId id="502" r:id="rId140"/>
    <p:sldId id="503" r:id="rId141"/>
    <p:sldId id="504" r:id="rId142"/>
    <p:sldId id="505" r:id="rId143"/>
    <p:sldId id="506" r:id="rId144"/>
    <p:sldId id="507" r:id="rId145"/>
    <p:sldId id="508" r:id="rId146"/>
    <p:sldId id="509" r:id="rId147"/>
    <p:sldId id="510" r:id="rId148"/>
    <p:sldId id="511" r:id="rId149"/>
    <p:sldId id="512" r:id="rId150"/>
    <p:sldId id="513" r:id="rId151"/>
    <p:sldId id="514" r:id="rId152"/>
    <p:sldId id="515" r:id="rId153"/>
    <p:sldId id="516" r:id="rId154"/>
    <p:sldId id="517" r:id="rId155"/>
    <p:sldId id="518" r:id="rId156"/>
    <p:sldId id="519" r:id="rId157"/>
    <p:sldId id="520" r:id="rId158"/>
    <p:sldId id="521" r:id="rId159"/>
    <p:sldId id="522" r:id="rId160"/>
    <p:sldId id="523" r:id="rId161"/>
    <p:sldId id="524" r:id="rId162"/>
    <p:sldId id="525" r:id="rId163"/>
    <p:sldId id="526" r:id="rId164"/>
    <p:sldId id="527" r:id="rId165"/>
    <p:sldId id="528" r:id="rId166"/>
    <p:sldId id="529" r:id="rId167"/>
    <p:sldId id="530" r:id="rId168"/>
    <p:sldId id="531" r:id="rId169"/>
    <p:sldId id="532" r:id="rId170"/>
    <p:sldId id="533" r:id="rId171"/>
    <p:sldId id="534" r:id="rId172"/>
    <p:sldId id="535" r:id="rId173"/>
    <p:sldId id="536" r:id="rId174"/>
    <p:sldId id="537" r:id="rId175"/>
    <p:sldId id="538" r:id="rId176"/>
    <p:sldId id="539" r:id="rId177"/>
    <p:sldId id="540" r:id="rId178"/>
    <p:sldId id="541" r:id="rId179"/>
    <p:sldId id="542" r:id="rId180"/>
    <p:sldId id="543" r:id="rId181"/>
    <p:sldId id="544" r:id="rId182"/>
    <p:sldId id="545" r:id="rId183"/>
    <p:sldId id="546" r:id="rId184"/>
    <p:sldId id="547" r:id="rId185"/>
    <p:sldId id="548" r:id="rId186"/>
    <p:sldId id="549" r:id="rId187"/>
    <p:sldId id="550" r:id="rId188"/>
    <p:sldId id="551" r:id="rId189"/>
    <p:sldId id="552" r:id="rId190"/>
    <p:sldId id="553" r:id="rId191"/>
    <p:sldId id="554" r:id="rId192"/>
    <p:sldId id="555" r:id="rId193"/>
    <p:sldId id="556" r:id="rId194"/>
    <p:sldId id="557" r:id="rId195"/>
    <p:sldId id="558" r:id="rId196"/>
    <p:sldId id="559" r:id="rId197"/>
    <p:sldId id="560" r:id="rId198"/>
    <p:sldId id="561" r:id="rId199"/>
    <p:sldId id="562" r:id="rId200"/>
    <p:sldId id="563" r:id="rId201"/>
    <p:sldId id="564" r:id="rId202"/>
    <p:sldId id="565" r:id="rId203"/>
    <p:sldId id="566" r:id="rId204"/>
    <p:sldId id="567" r:id="rId205"/>
    <p:sldId id="570" r:id="rId206"/>
    <p:sldId id="571" r:id="rId207"/>
    <p:sldId id="572" r:id="rId208"/>
    <p:sldId id="573" r:id="rId209"/>
    <p:sldId id="574" r:id="rId210"/>
    <p:sldId id="576" r:id="rId211"/>
    <p:sldId id="577" r:id="rId212"/>
    <p:sldId id="578" r:id="rId213"/>
    <p:sldId id="579" r:id="rId214"/>
    <p:sldId id="582" r:id="rId215"/>
    <p:sldId id="583" r:id="rId216"/>
    <p:sldId id="585" r:id="rId217"/>
    <p:sldId id="586" r:id="rId218"/>
    <p:sldId id="587" r:id="rId219"/>
    <p:sldId id="588" r:id="rId220"/>
    <p:sldId id="589" r:id="rId221"/>
    <p:sldId id="590" r:id="rId222"/>
    <p:sldId id="595" r:id="rId223"/>
    <p:sldId id="596" r:id="rId224"/>
    <p:sldId id="597" r:id="rId225"/>
    <p:sldId id="568" r:id="rId226"/>
    <p:sldId id="569" r:id="rId227"/>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154">
          <p15:clr>
            <a:srgbClr val="A4A3A4"/>
          </p15:clr>
        </p15:guide>
        <p15:guide id="4" pos="14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CCFF"/>
    <a:srgbClr val="990000"/>
    <a:srgbClr val="FF99CC"/>
    <a:srgbClr val="003300"/>
    <a:srgbClr val="CC00CC"/>
    <a:srgbClr val="CCFF33"/>
    <a:srgbClr val="66FFFF"/>
    <a:srgbClr val="FFFFC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autoAdjust="0"/>
    <p:restoredTop sz="94673" autoAdjust="0"/>
  </p:normalViewPr>
  <p:slideViewPr>
    <p:cSldViewPr>
      <p:cViewPr varScale="1">
        <p:scale>
          <a:sx n="67" d="100"/>
          <a:sy n="67" d="100"/>
        </p:scale>
        <p:origin x="1152" y="52"/>
      </p:cViewPr>
      <p:guideLst>
        <p:guide orient="horz" pos="2160"/>
        <p:guide pos="2880"/>
        <p:guide pos="2154"/>
        <p:guide pos="14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ableStyles" Target="tableStyle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50113F-45F8-4A5D-A314-E9A8F29AF649}" type="doc">
      <dgm:prSet loTypeId="urn:microsoft.com/office/officeart/2005/8/layout/radial4" loCatId="relationship" qsTypeId="urn:microsoft.com/office/officeart/2005/8/quickstyle/simple2" qsCatId="simple" csTypeId="urn:microsoft.com/office/officeart/2005/8/colors/accent2_1" csCatId="accent2" phldr="1"/>
      <dgm:spPr/>
      <dgm:t>
        <a:bodyPr/>
        <a:lstStyle/>
        <a:p>
          <a:endParaRPr lang="en-IN"/>
        </a:p>
      </dgm:t>
    </dgm:pt>
    <dgm:pt modelId="{EDB3C8A7-2AD7-4841-B800-62B1643C3DB9}">
      <dgm:prSet phldrT="[Text]" custT="1"/>
      <dgm:spPr/>
      <dgm:t>
        <a:bodyPr/>
        <a:lstStyle/>
        <a:p>
          <a:r>
            <a:rPr lang="en-US" sz="4000" b="1" dirty="0" smtClean="0">
              <a:ln w="11430"/>
              <a:solidFill>
                <a:srgbClr val="002060"/>
              </a:solidFill>
              <a:effectLst>
                <a:outerShdw blurRad="50800" dist="39000" dir="5460000" algn="tl">
                  <a:srgbClr val="000000">
                    <a:alpha val="38000"/>
                  </a:srgbClr>
                </a:outerShdw>
              </a:effectLst>
              <a:latin typeface="Georgia" pitchFamily="18" charset="0"/>
            </a:rPr>
            <a:t>Thin Film</a:t>
          </a:r>
          <a:endParaRPr lang="en-IN" sz="4000" dirty="0">
            <a:solidFill>
              <a:srgbClr val="002060"/>
            </a:solidFill>
            <a:latin typeface="Georgia" pitchFamily="18" charset="0"/>
          </a:endParaRPr>
        </a:p>
      </dgm:t>
    </dgm:pt>
    <dgm:pt modelId="{589848EE-7E56-48F2-B62F-2DB103713CCE}" type="parTrans" cxnId="{0D05656E-7A2C-46D7-97CD-462A1897D719}">
      <dgm:prSet/>
      <dgm:spPr/>
      <dgm:t>
        <a:bodyPr/>
        <a:lstStyle/>
        <a:p>
          <a:endParaRPr lang="en-IN"/>
        </a:p>
      </dgm:t>
    </dgm:pt>
    <dgm:pt modelId="{A634A2A6-DFE8-47E6-B680-0ADD4EBB3EB6}" type="sibTrans" cxnId="{0D05656E-7A2C-46D7-97CD-462A1897D719}">
      <dgm:prSet/>
      <dgm:spPr/>
      <dgm:t>
        <a:bodyPr/>
        <a:lstStyle/>
        <a:p>
          <a:endParaRPr lang="en-IN"/>
        </a:p>
      </dgm:t>
    </dgm:pt>
    <dgm:pt modelId="{E950186A-5F26-4F6F-BDF7-60E2B523F7F6}">
      <dgm:prSet phldrT="[Text]" custT="1"/>
      <dgm:spPr/>
      <dgm:t>
        <a:bodyPr/>
        <a:lstStyle/>
        <a:p>
          <a:r>
            <a:rPr lang="en-US" altLang="zh-TW" sz="2400" dirty="0" smtClean="0">
              <a:solidFill>
                <a:srgbClr val="C00000"/>
              </a:solidFill>
              <a:latin typeface="Georgia" pitchFamily="18" charset="0"/>
            </a:rPr>
            <a:t>Epitaxial</a:t>
          </a:r>
          <a:endParaRPr lang="en-IN" sz="2400" dirty="0">
            <a:solidFill>
              <a:srgbClr val="C00000"/>
            </a:solidFill>
            <a:latin typeface="Georgia" pitchFamily="18" charset="0"/>
          </a:endParaRPr>
        </a:p>
      </dgm:t>
    </dgm:pt>
    <dgm:pt modelId="{A93FFAE1-76CC-423A-A16F-8EDF12579343}" type="parTrans" cxnId="{2B4C84C9-D1E9-4DB6-985B-A6F4C96C58C5}">
      <dgm:prSet/>
      <dgm:spPr>
        <a:solidFill>
          <a:schemeClr val="tx1"/>
        </a:solidFill>
      </dgm:spPr>
      <dgm:t>
        <a:bodyPr/>
        <a:lstStyle/>
        <a:p>
          <a:endParaRPr lang="en-IN" dirty="0"/>
        </a:p>
      </dgm:t>
    </dgm:pt>
    <dgm:pt modelId="{CD80F425-C1AD-401A-91D5-DA3838DE2432}" type="sibTrans" cxnId="{2B4C84C9-D1E9-4DB6-985B-A6F4C96C58C5}">
      <dgm:prSet/>
      <dgm:spPr/>
      <dgm:t>
        <a:bodyPr/>
        <a:lstStyle/>
        <a:p>
          <a:endParaRPr lang="en-IN"/>
        </a:p>
      </dgm:t>
    </dgm:pt>
    <dgm:pt modelId="{BB934EF2-B884-4075-8B80-9224F8FC386D}">
      <dgm:prSet phldrT="[Text]" custT="1"/>
      <dgm:spPr/>
      <dgm:t>
        <a:bodyPr/>
        <a:lstStyle/>
        <a:p>
          <a:r>
            <a:rPr lang="en-US" altLang="zh-TW" sz="2400" dirty="0" smtClean="0">
              <a:solidFill>
                <a:srgbClr val="C00000"/>
              </a:solidFill>
              <a:latin typeface="Georgia" pitchFamily="18" charset="0"/>
            </a:rPr>
            <a:t>Polycrystalline</a:t>
          </a:r>
          <a:endParaRPr lang="en-IN" altLang="zh-TW" sz="2400" dirty="0" smtClean="0">
            <a:solidFill>
              <a:srgbClr val="C00000"/>
            </a:solidFill>
            <a:latin typeface="Georgia" pitchFamily="18" charset="0"/>
          </a:endParaRPr>
        </a:p>
      </dgm:t>
    </dgm:pt>
    <dgm:pt modelId="{59487511-51CF-41D6-889A-05DDB8496ABC}" type="parTrans" cxnId="{9915C4FF-5F3B-4B85-9C72-ADDA19EF1848}">
      <dgm:prSet/>
      <dgm:spPr>
        <a:solidFill>
          <a:schemeClr val="tx1"/>
        </a:solidFill>
      </dgm:spPr>
      <dgm:t>
        <a:bodyPr/>
        <a:lstStyle/>
        <a:p>
          <a:endParaRPr lang="en-IN" dirty="0"/>
        </a:p>
      </dgm:t>
    </dgm:pt>
    <dgm:pt modelId="{B355880B-F3CE-4DAE-A792-6ACA61A06220}" type="sibTrans" cxnId="{9915C4FF-5F3B-4B85-9C72-ADDA19EF1848}">
      <dgm:prSet/>
      <dgm:spPr/>
      <dgm:t>
        <a:bodyPr/>
        <a:lstStyle/>
        <a:p>
          <a:endParaRPr lang="en-IN"/>
        </a:p>
      </dgm:t>
    </dgm:pt>
    <dgm:pt modelId="{23DEF86D-52E0-44AA-A527-C0A3122D7E45}">
      <dgm:prSet custT="1"/>
      <dgm:spPr/>
      <dgm:t>
        <a:bodyPr/>
        <a:lstStyle/>
        <a:p>
          <a:r>
            <a:rPr lang="en-US" altLang="zh-TW" sz="2400" dirty="0" smtClean="0">
              <a:solidFill>
                <a:srgbClr val="C00000"/>
              </a:solidFill>
              <a:latin typeface="Georgia" pitchFamily="18" charset="0"/>
            </a:rPr>
            <a:t>Amorphous</a:t>
          </a:r>
          <a:endParaRPr lang="en-IN" altLang="zh-TW" sz="2400" dirty="0">
            <a:solidFill>
              <a:srgbClr val="C00000"/>
            </a:solidFill>
            <a:latin typeface="Georgia" pitchFamily="18" charset="0"/>
          </a:endParaRPr>
        </a:p>
      </dgm:t>
    </dgm:pt>
    <dgm:pt modelId="{03B02349-C44B-4F31-ACF6-45D60EE29BE7}" type="parTrans" cxnId="{4EBA7988-43F0-42BF-BBF8-42B3BC6065EF}">
      <dgm:prSet/>
      <dgm:spPr>
        <a:solidFill>
          <a:schemeClr val="tx1"/>
        </a:solidFill>
      </dgm:spPr>
      <dgm:t>
        <a:bodyPr/>
        <a:lstStyle/>
        <a:p>
          <a:endParaRPr lang="en-IN" dirty="0"/>
        </a:p>
      </dgm:t>
    </dgm:pt>
    <dgm:pt modelId="{A42F4135-626C-4D6E-9599-FF78D86111F1}" type="sibTrans" cxnId="{4EBA7988-43F0-42BF-BBF8-42B3BC6065EF}">
      <dgm:prSet/>
      <dgm:spPr/>
      <dgm:t>
        <a:bodyPr/>
        <a:lstStyle/>
        <a:p>
          <a:endParaRPr lang="en-IN"/>
        </a:p>
      </dgm:t>
    </dgm:pt>
    <dgm:pt modelId="{1C3DF911-74A7-45BB-A288-F123ADF7CF83}" type="pres">
      <dgm:prSet presAssocID="{8650113F-45F8-4A5D-A314-E9A8F29AF649}" presName="cycle" presStyleCnt="0">
        <dgm:presLayoutVars>
          <dgm:chMax val="1"/>
          <dgm:dir/>
          <dgm:animLvl val="ctr"/>
          <dgm:resizeHandles val="exact"/>
        </dgm:presLayoutVars>
      </dgm:prSet>
      <dgm:spPr/>
      <dgm:t>
        <a:bodyPr/>
        <a:lstStyle/>
        <a:p>
          <a:endParaRPr lang="en-IN"/>
        </a:p>
      </dgm:t>
    </dgm:pt>
    <dgm:pt modelId="{7E6F1C08-63CE-4C71-9EC4-AE0F71874456}" type="pres">
      <dgm:prSet presAssocID="{EDB3C8A7-2AD7-4841-B800-62B1643C3DB9}" presName="centerShape" presStyleLbl="node0" presStyleIdx="0" presStyleCnt="1"/>
      <dgm:spPr/>
      <dgm:t>
        <a:bodyPr/>
        <a:lstStyle/>
        <a:p>
          <a:endParaRPr lang="en-IN"/>
        </a:p>
      </dgm:t>
    </dgm:pt>
    <dgm:pt modelId="{894BFBA5-AAB2-4022-823F-FCDE5BB0D419}" type="pres">
      <dgm:prSet presAssocID="{A93FFAE1-76CC-423A-A16F-8EDF12579343}" presName="parTrans" presStyleLbl="bgSibTrans2D1" presStyleIdx="0" presStyleCnt="3"/>
      <dgm:spPr/>
      <dgm:t>
        <a:bodyPr/>
        <a:lstStyle/>
        <a:p>
          <a:endParaRPr lang="en-IN"/>
        </a:p>
      </dgm:t>
    </dgm:pt>
    <dgm:pt modelId="{AE411A31-9ADE-445E-8624-D24BBADE7BE2}" type="pres">
      <dgm:prSet presAssocID="{E950186A-5F26-4F6F-BDF7-60E2B523F7F6}" presName="node" presStyleLbl="node1" presStyleIdx="0" presStyleCnt="3">
        <dgm:presLayoutVars>
          <dgm:bulletEnabled val="1"/>
        </dgm:presLayoutVars>
      </dgm:prSet>
      <dgm:spPr/>
      <dgm:t>
        <a:bodyPr/>
        <a:lstStyle/>
        <a:p>
          <a:endParaRPr lang="en-IN"/>
        </a:p>
      </dgm:t>
    </dgm:pt>
    <dgm:pt modelId="{A6B7A6B9-360F-4CB8-9C57-A89FF24CBE98}" type="pres">
      <dgm:prSet presAssocID="{59487511-51CF-41D6-889A-05DDB8496ABC}" presName="parTrans" presStyleLbl="bgSibTrans2D1" presStyleIdx="1" presStyleCnt="3"/>
      <dgm:spPr/>
      <dgm:t>
        <a:bodyPr/>
        <a:lstStyle/>
        <a:p>
          <a:endParaRPr lang="en-IN"/>
        </a:p>
      </dgm:t>
    </dgm:pt>
    <dgm:pt modelId="{D2CCC3EB-FE73-481A-B0B3-4C555384EB29}" type="pres">
      <dgm:prSet presAssocID="{BB934EF2-B884-4075-8B80-9224F8FC386D}" presName="node" presStyleLbl="node1" presStyleIdx="1" presStyleCnt="3" custScaleX="104521">
        <dgm:presLayoutVars>
          <dgm:bulletEnabled val="1"/>
        </dgm:presLayoutVars>
      </dgm:prSet>
      <dgm:spPr/>
      <dgm:t>
        <a:bodyPr/>
        <a:lstStyle/>
        <a:p>
          <a:endParaRPr lang="en-IN"/>
        </a:p>
      </dgm:t>
    </dgm:pt>
    <dgm:pt modelId="{4D87BB37-1A0C-488D-A518-7E137CEA1EA9}" type="pres">
      <dgm:prSet presAssocID="{03B02349-C44B-4F31-ACF6-45D60EE29BE7}" presName="parTrans" presStyleLbl="bgSibTrans2D1" presStyleIdx="2" presStyleCnt="3"/>
      <dgm:spPr/>
      <dgm:t>
        <a:bodyPr/>
        <a:lstStyle/>
        <a:p>
          <a:endParaRPr lang="en-IN"/>
        </a:p>
      </dgm:t>
    </dgm:pt>
    <dgm:pt modelId="{C766C388-4F2F-48B8-9F28-BF6AD4CB6D52}" type="pres">
      <dgm:prSet presAssocID="{23DEF86D-52E0-44AA-A527-C0A3122D7E45}" presName="node" presStyleLbl="node1" presStyleIdx="2" presStyleCnt="3">
        <dgm:presLayoutVars>
          <dgm:bulletEnabled val="1"/>
        </dgm:presLayoutVars>
      </dgm:prSet>
      <dgm:spPr/>
      <dgm:t>
        <a:bodyPr/>
        <a:lstStyle/>
        <a:p>
          <a:endParaRPr lang="en-IN"/>
        </a:p>
      </dgm:t>
    </dgm:pt>
  </dgm:ptLst>
  <dgm:cxnLst>
    <dgm:cxn modelId="{18C9B2B8-51B4-4635-9032-706B9D6AFC3B}" type="presOf" srcId="{EDB3C8A7-2AD7-4841-B800-62B1643C3DB9}" destId="{7E6F1C08-63CE-4C71-9EC4-AE0F71874456}" srcOrd="0" destOrd="0" presId="urn:microsoft.com/office/officeart/2005/8/layout/radial4"/>
    <dgm:cxn modelId="{9915C4FF-5F3B-4B85-9C72-ADDA19EF1848}" srcId="{EDB3C8A7-2AD7-4841-B800-62B1643C3DB9}" destId="{BB934EF2-B884-4075-8B80-9224F8FC386D}" srcOrd="1" destOrd="0" parTransId="{59487511-51CF-41D6-889A-05DDB8496ABC}" sibTransId="{B355880B-F3CE-4DAE-A792-6ACA61A06220}"/>
    <dgm:cxn modelId="{18239D7A-425C-443C-8BB9-61B9D44601AB}" type="presOf" srcId="{E950186A-5F26-4F6F-BDF7-60E2B523F7F6}" destId="{AE411A31-9ADE-445E-8624-D24BBADE7BE2}" srcOrd="0" destOrd="0" presId="urn:microsoft.com/office/officeart/2005/8/layout/radial4"/>
    <dgm:cxn modelId="{4EBA7988-43F0-42BF-BBF8-42B3BC6065EF}" srcId="{EDB3C8A7-2AD7-4841-B800-62B1643C3DB9}" destId="{23DEF86D-52E0-44AA-A527-C0A3122D7E45}" srcOrd="2" destOrd="0" parTransId="{03B02349-C44B-4F31-ACF6-45D60EE29BE7}" sibTransId="{A42F4135-626C-4D6E-9599-FF78D86111F1}"/>
    <dgm:cxn modelId="{53F814F5-21EA-4A6D-BFA4-867DE00DF6D0}" type="presOf" srcId="{59487511-51CF-41D6-889A-05DDB8496ABC}" destId="{A6B7A6B9-360F-4CB8-9C57-A89FF24CBE98}" srcOrd="0" destOrd="0" presId="urn:microsoft.com/office/officeart/2005/8/layout/radial4"/>
    <dgm:cxn modelId="{2B4C84C9-D1E9-4DB6-985B-A6F4C96C58C5}" srcId="{EDB3C8A7-2AD7-4841-B800-62B1643C3DB9}" destId="{E950186A-5F26-4F6F-BDF7-60E2B523F7F6}" srcOrd="0" destOrd="0" parTransId="{A93FFAE1-76CC-423A-A16F-8EDF12579343}" sibTransId="{CD80F425-C1AD-401A-91D5-DA3838DE2432}"/>
    <dgm:cxn modelId="{98FAEAF5-C1F0-4889-9BFA-A4564159B222}" type="presOf" srcId="{BB934EF2-B884-4075-8B80-9224F8FC386D}" destId="{D2CCC3EB-FE73-481A-B0B3-4C555384EB29}" srcOrd="0" destOrd="0" presId="urn:microsoft.com/office/officeart/2005/8/layout/radial4"/>
    <dgm:cxn modelId="{D435E1A4-9658-4ABA-8204-1F4C7EEDABA4}" type="presOf" srcId="{03B02349-C44B-4F31-ACF6-45D60EE29BE7}" destId="{4D87BB37-1A0C-488D-A518-7E137CEA1EA9}" srcOrd="0" destOrd="0" presId="urn:microsoft.com/office/officeart/2005/8/layout/radial4"/>
    <dgm:cxn modelId="{721C77AC-2A08-4961-9D8B-825B70E28B84}" type="presOf" srcId="{8650113F-45F8-4A5D-A314-E9A8F29AF649}" destId="{1C3DF911-74A7-45BB-A288-F123ADF7CF83}" srcOrd="0" destOrd="0" presId="urn:microsoft.com/office/officeart/2005/8/layout/radial4"/>
    <dgm:cxn modelId="{0D05656E-7A2C-46D7-97CD-462A1897D719}" srcId="{8650113F-45F8-4A5D-A314-E9A8F29AF649}" destId="{EDB3C8A7-2AD7-4841-B800-62B1643C3DB9}" srcOrd="0" destOrd="0" parTransId="{589848EE-7E56-48F2-B62F-2DB103713CCE}" sibTransId="{A634A2A6-DFE8-47E6-B680-0ADD4EBB3EB6}"/>
    <dgm:cxn modelId="{378C7064-3E13-498A-895B-16030C20BFB8}" type="presOf" srcId="{A93FFAE1-76CC-423A-A16F-8EDF12579343}" destId="{894BFBA5-AAB2-4022-823F-FCDE5BB0D419}" srcOrd="0" destOrd="0" presId="urn:microsoft.com/office/officeart/2005/8/layout/radial4"/>
    <dgm:cxn modelId="{08938074-9138-4021-AA46-DACCD1F5ADC3}" type="presOf" srcId="{23DEF86D-52E0-44AA-A527-C0A3122D7E45}" destId="{C766C388-4F2F-48B8-9F28-BF6AD4CB6D52}" srcOrd="0" destOrd="0" presId="urn:microsoft.com/office/officeart/2005/8/layout/radial4"/>
    <dgm:cxn modelId="{76EB1B1B-8213-46D2-9794-BC50D61222BA}" type="presParOf" srcId="{1C3DF911-74A7-45BB-A288-F123ADF7CF83}" destId="{7E6F1C08-63CE-4C71-9EC4-AE0F71874456}" srcOrd="0" destOrd="0" presId="urn:microsoft.com/office/officeart/2005/8/layout/radial4"/>
    <dgm:cxn modelId="{7E4BE822-E942-4996-93AF-E8C4945B66FC}" type="presParOf" srcId="{1C3DF911-74A7-45BB-A288-F123ADF7CF83}" destId="{894BFBA5-AAB2-4022-823F-FCDE5BB0D419}" srcOrd="1" destOrd="0" presId="urn:microsoft.com/office/officeart/2005/8/layout/radial4"/>
    <dgm:cxn modelId="{9226B5A6-5E45-4866-B157-8B129713A3CA}" type="presParOf" srcId="{1C3DF911-74A7-45BB-A288-F123ADF7CF83}" destId="{AE411A31-9ADE-445E-8624-D24BBADE7BE2}" srcOrd="2" destOrd="0" presId="urn:microsoft.com/office/officeart/2005/8/layout/radial4"/>
    <dgm:cxn modelId="{99A3099A-C9FC-4CB7-921A-CDEC6187F2D3}" type="presParOf" srcId="{1C3DF911-74A7-45BB-A288-F123ADF7CF83}" destId="{A6B7A6B9-360F-4CB8-9C57-A89FF24CBE98}" srcOrd="3" destOrd="0" presId="urn:microsoft.com/office/officeart/2005/8/layout/radial4"/>
    <dgm:cxn modelId="{FCF880D4-F5BC-4DCC-9B72-92A33CA0AC4C}" type="presParOf" srcId="{1C3DF911-74A7-45BB-A288-F123ADF7CF83}" destId="{D2CCC3EB-FE73-481A-B0B3-4C555384EB29}" srcOrd="4" destOrd="0" presId="urn:microsoft.com/office/officeart/2005/8/layout/radial4"/>
    <dgm:cxn modelId="{0E92D2D6-1B88-4FDD-9460-C172C8D867F3}" type="presParOf" srcId="{1C3DF911-74A7-45BB-A288-F123ADF7CF83}" destId="{4D87BB37-1A0C-488D-A518-7E137CEA1EA9}" srcOrd="5" destOrd="0" presId="urn:microsoft.com/office/officeart/2005/8/layout/radial4"/>
    <dgm:cxn modelId="{9D82EF2F-9A64-4270-8E74-B26582F061CF}" type="presParOf" srcId="{1C3DF911-74A7-45BB-A288-F123ADF7CF83}" destId="{C766C388-4F2F-48B8-9F28-BF6AD4CB6D5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EADCF2-9DEB-42BD-B71C-26FBB7DDBA5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661CF845-FB72-44E6-B13A-EAA9E299200B}">
      <dgm:prSet phldrT="[Text]" custT="1"/>
      <dgm:spPr/>
      <dgm:t>
        <a:bodyPr/>
        <a:lstStyle/>
        <a:p>
          <a:r>
            <a:rPr lang="en-US" sz="2000" b="1" dirty="0" smtClean="0"/>
            <a:t>Liquid  Growth</a:t>
          </a:r>
          <a:endParaRPr lang="en-IN" sz="2000" b="1" dirty="0"/>
        </a:p>
      </dgm:t>
    </dgm:pt>
    <dgm:pt modelId="{D9A16221-5ED4-4AF1-82BE-F433207F8303}" type="parTrans" cxnId="{9A58C58B-B16E-4F6D-B42D-ECC2FBBDF729}">
      <dgm:prSet/>
      <dgm:spPr/>
      <dgm:t>
        <a:bodyPr/>
        <a:lstStyle/>
        <a:p>
          <a:endParaRPr lang="en-IN"/>
        </a:p>
      </dgm:t>
    </dgm:pt>
    <dgm:pt modelId="{32F7E19A-77A5-47CF-B85E-A8AFFB6A7F26}" type="sibTrans" cxnId="{9A58C58B-B16E-4F6D-B42D-ECC2FBBDF729}">
      <dgm:prSet/>
      <dgm:spPr/>
      <dgm:t>
        <a:bodyPr/>
        <a:lstStyle/>
        <a:p>
          <a:endParaRPr lang="en-IN"/>
        </a:p>
      </dgm:t>
    </dgm:pt>
    <dgm:pt modelId="{034E7343-E797-4FB3-A8A9-99DA88E5AF23}">
      <dgm:prSet phldrT="[Text]" custT="1"/>
      <dgm:spPr/>
      <dgm:t>
        <a:bodyPr/>
        <a:lstStyle/>
        <a:p>
          <a:r>
            <a:rPr lang="en-US" sz="2000" b="1" dirty="0" smtClean="0"/>
            <a:t>Solution Growth</a:t>
          </a:r>
          <a:endParaRPr lang="en-IN" sz="2000" b="1" dirty="0"/>
        </a:p>
      </dgm:t>
    </dgm:pt>
    <dgm:pt modelId="{4F7957B9-A47E-4F8A-8DBF-126EF98CC412}" type="parTrans" cxnId="{8E0C0B2C-33CC-4475-AD50-133DC04D8E76}">
      <dgm:prSet/>
      <dgm:spPr/>
      <dgm:t>
        <a:bodyPr/>
        <a:lstStyle/>
        <a:p>
          <a:endParaRPr lang="en-IN" dirty="0"/>
        </a:p>
      </dgm:t>
    </dgm:pt>
    <dgm:pt modelId="{34E28C76-0A4F-462A-8E77-B47F4F0193BC}" type="sibTrans" cxnId="{8E0C0B2C-33CC-4475-AD50-133DC04D8E76}">
      <dgm:prSet/>
      <dgm:spPr/>
      <dgm:t>
        <a:bodyPr/>
        <a:lstStyle/>
        <a:p>
          <a:endParaRPr lang="en-IN"/>
        </a:p>
      </dgm:t>
    </dgm:pt>
    <dgm:pt modelId="{5E6AEFAC-EFA5-4A48-8A15-F794EE0981F0}">
      <dgm:prSet phldrT="[Text]" custT="1"/>
      <dgm:spPr/>
      <dgm:t>
        <a:bodyPr/>
        <a:lstStyle/>
        <a:p>
          <a:r>
            <a:rPr lang="en-US" sz="2000" b="1" dirty="0" smtClean="0"/>
            <a:t>High Temperature solution Growth</a:t>
          </a:r>
          <a:endParaRPr lang="en-IN" sz="2000" b="1" dirty="0"/>
        </a:p>
      </dgm:t>
    </dgm:pt>
    <dgm:pt modelId="{63F6141C-9D9D-4DAB-85D5-9AE4F73E39D2}" type="parTrans" cxnId="{D040A9EC-E5B9-459D-AEEB-0518EE7B347B}">
      <dgm:prSet/>
      <dgm:spPr/>
      <dgm:t>
        <a:bodyPr/>
        <a:lstStyle/>
        <a:p>
          <a:endParaRPr lang="en-IN" dirty="0"/>
        </a:p>
      </dgm:t>
    </dgm:pt>
    <dgm:pt modelId="{4CFF8830-0FA3-4089-9E9A-111B5862DBFC}" type="sibTrans" cxnId="{D040A9EC-E5B9-459D-AEEB-0518EE7B347B}">
      <dgm:prSet/>
      <dgm:spPr/>
      <dgm:t>
        <a:bodyPr/>
        <a:lstStyle/>
        <a:p>
          <a:endParaRPr lang="en-IN"/>
        </a:p>
      </dgm:t>
    </dgm:pt>
    <dgm:pt modelId="{86B2DB57-E8BD-4AE6-9A38-7A4641C12995}">
      <dgm:prSet phldrT="[Text]" custT="1"/>
      <dgm:spPr/>
      <dgm:t>
        <a:bodyPr/>
        <a:lstStyle/>
        <a:p>
          <a:r>
            <a:rPr lang="en-US" sz="2000" b="1" dirty="0" smtClean="0"/>
            <a:t>Low Temperature solution Growth</a:t>
          </a:r>
          <a:endParaRPr lang="en-IN" sz="2000" dirty="0"/>
        </a:p>
      </dgm:t>
    </dgm:pt>
    <dgm:pt modelId="{704383DB-BD2F-45C7-BA67-21836048CFA5}" type="parTrans" cxnId="{8FD227A6-29F6-484D-B8DF-B6F9735D4D91}">
      <dgm:prSet/>
      <dgm:spPr/>
      <dgm:t>
        <a:bodyPr/>
        <a:lstStyle/>
        <a:p>
          <a:endParaRPr lang="en-IN" dirty="0"/>
        </a:p>
      </dgm:t>
    </dgm:pt>
    <dgm:pt modelId="{C3107FD7-D4F4-4526-A0E6-B22CC162C3D1}" type="sibTrans" cxnId="{8FD227A6-29F6-484D-B8DF-B6F9735D4D91}">
      <dgm:prSet/>
      <dgm:spPr/>
      <dgm:t>
        <a:bodyPr/>
        <a:lstStyle/>
        <a:p>
          <a:endParaRPr lang="en-IN"/>
        </a:p>
      </dgm:t>
    </dgm:pt>
    <dgm:pt modelId="{B91A5745-33E6-40F1-823C-F7837AAF42E0}">
      <dgm:prSet phldrT="[Text]" custT="1"/>
      <dgm:spPr/>
      <dgm:t>
        <a:bodyPr/>
        <a:lstStyle/>
        <a:p>
          <a:r>
            <a:rPr lang="en-US" sz="2000" b="1" dirty="0" smtClean="0"/>
            <a:t>Melt growth</a:t>
          </a:r>
          <a:endParaRPr lang="en-IN" sz="2000" b="1" dirty="0"/>
        </a:p>
      </dgm:t>
    </dgm:pt>
    <dgm:pt modelId="{0853D396-B693-41F9-95E6-D9DD1A4032A1}" type="parTrans" cxnId="{1437FF65-3A68-427E-A22B-550BBD9F7B53}">
      <dgm:prSet/>
      <dgm:spPr/>
      <dgm:t>
        <a:bodyPr/>
        <a:lstStyle/>
        <a:p>
          <a:endParaRPr lang="en-IN" dirty="0"/>
        </a:p>
      </dgm:t>
    </dgm:pt>
    <dgm:pt modelId="{8CEE8C22-9EC3-4C2C-AC36-B2758BB16ADD}" type="sibTrans" cxnId="{1437FF65-3A68-427E-A22B-550BBD9F7B53}">
      <dgm:prSet/>
      <dgm:spPr/>
      <dgm:t>
        <a:bodyPr/>
        <a:lstStyle/>
        <a:p>
          <a:endParaRPr lang="en-IN"/>
        </a:p>
      </dgm:t>
    </dgm:pt>
    <dgm:pt modelId="{DD90BE16-3ADB-4FE2-BE70-BA201327EEAE}">
      <dgm:prSet phldrT="[Text]" custT="1"/>
      <dgm:spPr/>
      <dgm:t>
        <a:bodyPr/>
        <a:lstStyle/>
        <a:p>
          <a:r>
            <a:rPr lang="en-US" sz="2000" b="1" dirty="0" smtClean="0"/>
            <a:t>Vapour Growth</a:t>
          </a:r>
          <a:endParaRPr lang="en-IN" sz="2000" b="1" dirty="0"/>
        </a:p>
      </dgm:t>
    </dgm:pt>
    <dgm:pt modelId="{C3F2BF25-FABA-4053-B94C-EF2CF8376716}" type="parTrans" cxnId="{4CF08EE1-D3FF-4910-B133-1AA4A33215A6}">
      <dgm:prSet/>
      <dgm:spPr/>
      <dgm:t>
        <a:bodyPr/>
        <a:lstStyle/>
        <a:p>
          <a:endParaRPr lang="en-IN"/>
        </a:p>
      </dgm:t>
    </dgm:pt>
    <dgm:pt modelId="{4068FB90-08CE-47B1-ACD3-8E9EAB99F9ED}" type="sibTrans" cxnId="{4CF08EE1-D3FF-4910-B133-1AA4A33215A6}">
      <dgm:prSet/>
      <dgm:spPr/>
      <dgm:t>
        <a:bodyPr/>
        <a:lstStyle/>
        <a:p>
          <a:endParaRPr lang="en-IN"/>
        </a:p>
      </dgm:t>
    </dgm:pt>
    <dgm:pt modelId="{D7AA8360-B9F8-4DD0-909B-FEBEE1DA5C56}">
      <dgm:prSet phldrT="[Text]" custT="1"/>
      <dgm:spPr/>
      <dgm:t>
        <a:bodyPr/>
        <a:lstStyle/>
        <a:p>
          <a:r>
            <a:rPr lang="en-US" sz="2000" b="1" dirty="0" smtClean="0"/>
            <a:t>Solid  Growth</a:t>
          </a:r>
          <a:endParaRPr lang="en-IN" sz="2000" b="1" dirty="0"/>
        </a:p>
      </dgm:t>
    </dgm:pt>
    <dgm:pt modelId="{B842E6EA-EDBC-4CAA-81B9-1EBE60BCDFE9}" type="sibTrans" cxnId="{4BADD577-D4BC-4EC6-A79B-5A2685810063}">
      <dgm:prSet/>
      <dgm:spPr/>
      <dgm:t>
        <a:bodyPr/>
        <a:lstStyle/>
        <a:p>
          <a:endParaRPr lang="en-IN"/>
        </a:p>
      </dgm:t>
    </dgm:pt>
    <dgm:pt modelId="{9831FC4F-C297-47D2-A1F7-5EB27091EDC9}" type="parTrans" cxnId="{4BADD577-D4BC-4EC6-A79B-5A2685810063}">
      <dgm:prSet/>
      <dgm:spPr/>
      <dgm:t>
        <a:bodyPr/>
        <a:lstStyle/>
        <a:p>
          <a:endParaRPr lang="en-IN"/>
        </a:p>
      </dgm:t>
    </dgm:pt>
    <dgm:pt modelId="{F86D2A5A-61DE-4C67-9C75-A47AADE3FB9D}" type="pres">
      <dgm:prSet presAssocID="{1CEADCF2-9DEB-42BD-B71C-26FBB7DDBA54}" presName="hierChild1" presStyleCnt="0">
        <dgm:presLayoutVars>
          <dgm:chPref val="1"/>
          <dgm:dir/>
          <dgm:animOne val="branch"/>
          <dgm:animLvl val="lvl"/>
          <dgm:resizeHandles/>
        </dgm:presLayoutVars>
      </dgm:prSet>
      <dgm:spPr/>
      <dgm:t>
        <a:bodyPr/>
        <a:lstStyle/>
        <a:p>
          <a:endParaRPr lang="en-IN"/>
        </a:p>
      </dgm:t>
    </dgm:pt>
    <dgm:pt modelId="{06DD280D-46D4-4A43-89A4-DFE2D13F5872}" type="pres">
      <dgm:prSet presAssocID="{661CF845-FB72-44E6-B13A-EAA9E299200B}" presName="hierRoot1" presStyleCnt="0"/>
      <dgm:spPr/>
    </dgm:pt>
    <dgm:pt modelId="{E2C6EC67-7AF7-4129-9496-9A15BCE8BBCF}" type="pres">
      <dgm:prSet presAssocID="{661CF845-FB72-44E6-B13A-EAA9E299200B}" presName="composite" presStyleCnt="0"/>
      <dgm:spPr/>
    </dgm:pt>
    <dgm:pt modelId="{075C6AF3-47D0-4C41-8DBD-BB172B10351B}" type="pres">
      <dgm:prSet presAssocID="{661CF845-FB72-44E6-B13A-EAA9E299200B}" presName="background" presStyleLbl="node0" presStyleIdx="0" presStyleCnt="3"/>
      <dgm:spPr/>
    </dgm:pt>
    <dgm:pt modelId="{ABE2D787-FA0A-42B1-A518-5099C9FDF875}" type="pres">
      <dgm:prSet presAssocID="{661CF845-FB72-44E6-B13A-EAA9E299200B}" presName="text" presStyleLbl="fgAcc0" presStyleIdx="0" presStyleCnt="3" custScaleX="288528" custLinFactX="256" custLinFactY="-60632" custLinFactNeighborX="100000" custLinFactNeighborY="-100000">
        <dgm:presLayoutVars>
          <dgm:chPref val="3"/>
        </dgm:presLayoutVars>
      </dgm:prSet>
      <dgm:spPr/>
      <dgm:t>
        <a:bodyPr/>
        <a:lstStyle/>
        <a:p>
          <a:endParaRPr lang="en-IN"/>
        </a:p>
      </dgm:t>
    </dgm:pt>
    <dgm:pt modelId="{CE69311C-B190-46B6-8A4C-1CE5095AFC30}" type="pres">
      <dgm:prSet presAssocID="{661CF845-FB72-44E6-B13A-EAA9E299200B}" presName="hierChild2" presStyleCnt="0"/>
      <dgm:spPr/>
    </dgm:pt>
    <dgm:pt modelId="{048B18D5-F1B0-4F59-B4ED-2F77C171AB2D}" type="pres">
      <dgm:prSet presAssocID="{4F7957B9-A47E-4F8A-8DBF-126EF98CC412}" presName="Name10" presStyleLbl="parChTrans1D2" presStyleIdx="0" presStyleCnt="2"/>
      <dgm:spPr/>
      <dgm:t>
        <a:bodyPr/>
        <a:lstStyle/>
        <a:p>
          <a:endParaRPr lang="en-IN"/>
        </a:p>
      </dgm:t>
    </dgm:pt>
    <dgm:pt modelId="{C212CD5B-5E74-468F-B686-1969ED4BEAF7}" type="pres">
      <dgm:prSet presAssocID="{034E7343-E797-4FB3-A8A9-99DA88E5AF23}" presName="hierRoot2" presStyleCnt="0"/>
      <dgm:spPr/>
    </dgm:pt>
    <dgm:pt modelId="{3A7F9254-EC37-4214-A367-E37307611856}" type="pres">
      <dgm:prSet presAssocID="{034E7343-E797-4FB3-A8A9-99DA88E5AF23}" presName="composite2" presStyleCnt="0"/>
      <dgm:spPr/>
    </dgm:pt>
    <dgm:pt modelId="{3D3DFB0B-38E4-46B1-AC53-CDA11C1513E4}" type="pres">
      <dgm:prSet presAssocID="{034E7343-E797-4FB3-A8A9-99DA88E5AF23}" presName="background2" presStyleLbl="node2" presStyleIdx="0" presStyleCnt="2"/>
      <dgm:spPr/>
    </dgm:pt>
    <dgm:pt modelId="{43E811DE-8365-4AC0-BAC8-F4ED1A52301A}" type="pres">
      <dgm:prSet presAssocID="{034E7343-E797-4FB3-A8A9-99DA88E5AF23}" presName="text2" presStyleLbl="fgAcc2" presStyleIdx="0" presStyleCnt="2" custScaleX="259622" custLinFactNeighborX="-21217" custLinFactNeighborY="20338">
        <dgm:presLayoutVars>
          <dgm:chPref val="3"/>
        </dgm:presLayoutVars>
      </dgm:prSet>
      <dgm:spPr/>
      <dgm:t>
        <a:bodyPr/>
        <a:lstStyle/>
        <a:p>
          <a:endParaRPr lang="en-IN"/>
        </a:p>
      </dgm:t>
    </dgm:pt>
    <dgm:pt modelId="{7D30479A-06C9-47EC-BF31-0FD30343416F}" type="pres">
      <dgm:prSet presAssocID="{034E7343-E797-4FB3-A8A9-99DA88E5AF23}" presName="hierChild3" presStyleCnt="0"/>
      <dgm:spPr/>
    </dgm:pt>
    <dgm:pt modelId="{A2AA6BC5-86D2-4CB3-BD00-361B07346D74}" type="pres">
      <dgm:prSet presAssocID="{63F6141C-9D9D-4DAB-85D5-9AE4F73E39D2}" presName="Name17" presStyleLbl="parChTrans1D3" presStyleIdx="0" presStyleCnt="2"/>
      <dgm:spPr/>
      <dgm:t>
        <a:bodyPr/>
        <a:lstStyle/>
        <a:p>
          <a:endParaRPr lang="en-IN"/>
        </a:p>
      </dgm:t>
    </dgm:pt>
    <dgm:pt modelId="{18B5D146-A40D-43D4-9A87-DA6556304991}" type="pres">
      <dgm:prSet presAssocID="{5E6AEFAC-EFA5-4A48-8A15-F794EE0981F0}" presName="hierRoot3" presStyleCnt="0"/>
      <dgm:spPr/>
    </dgm:pt>
    <dgm:pt modelId="{E8B74DDB-2613-4990-9F26-78D9A9CBE324}" type="pres">
      <dgm:prSet presAssocID="{5E6AEFAC-EFA5-4A48-8A15-F794EE0981F0}" presName="composite3" presStyleCnt="0"/>
      <dgm:spPr/>
    </dgm:pt>
    <dgm:pt modelId="{7123E8DB-1C9F-4BF7-B6A2-ABDFB328F0E9}" type="pres">
      <dgm:prSet presAssocID="{5E6AEFAC-EFA5-4A48-8A15-F794EE0981F0}" presName="background3" presStyleLbl="node3" presStyleIdx="0" presStyleCnt="2"/>
      <dgm:spPr/>
    </dgm:pt>
    <dgm:pt modelId="{7C1A0F52-8BDC-4EA9-A66B-CF02F6E71845}" type="pres">
      <dgm:prSet presAssocID="{5E6AEFAC-EFA5-4A48-8A15-F794EE0981F0}" presName="text3" presStyleLbl="fgAcc3" presStyleIdx="0" presStyleCnt="2" custScaleX="311559" custScaleY="282817" custLinFactY="48760" custLinFactNeighborY="100000">
        <dgm:presLayoutVars>
          <dgm:chPref val="3"/>
        </dgm:presLayoutVars>
      </dgm:prSet>
      <dgm:spPr/>
      <dgm:t>
        <a:bodyPr/>
        <a:lstStyle/>
        <a:p>
          <a:endParaRPr lang="en-IN"/>
        </a:p>
      </dgm:t>
    </dgm:pt>
    <dgm:pt modelId="{8C7D1107-CB88-40D3-8343-321E051DACEB}" type="pres">
      <dgm:prSet presAssocID="{5E6AEFAC-EFA5-4A48-8A15-F794EE0981F0}" presName="hierChild4" presStyleCnt="0"/>
      <dgm:spPr/>
    </dgm:pt>
    <dgm:pt modelId="{F895B34E-7E5C-4F27-9805-04668BEEDF00}" type="pres">
      <dgm:prSet presAssocID="{704383DB-BD2F-45C7-BA67-21836048CFA5}" presName="Name17" presStyleLbl="parChTrans1D3" presStyleIdx="1" presStyleCnt="2"/>
      <dgm:spPr/>
      <dgm:t>
        <a:bodyPr/>
        <a:lstStyle/>
        <a:p>
          <a:endParaRPr lang="en-IN"/>
        </a:p>
      </dgm:t>
    </dgm:pt>
    <dgm:pt modelId="{8CEFB9EF-5F99-4EF4-9E27-46B1A33D60C7}" type="pres">
      <dgm:prSet presAssocID="{86B2DB57-E8BD-4AE6-9A38-7A4641C12995}" presName="hierRoot3" presStyleCnt="0"/>
      <dgm:spPr/>
    </dgm:pt>
    <dgm:pt modelId="{7216E239-2597-4886-A404-78A2907DCA0C}" type="pres">
      <dgm:prSet presAssocID="{86B2DB57-E8BD-4AE6-9A38-7A4641C12995}" presName="composite3" presStyleCnt="0"/>
      <dgm:spPr/>
    </dgm:pt>
    <dgm:pt modelId="{2DD13D5E-F748-416C-8DE3-EFD8AAF2CF25}" type="pres">
      <dgm:prSet presAssocID="{86B2DB57-E8BD-4AE6-9A38-7A4641C12995}" presName="background3" presStyleLbl="node3" presStyleIdx="1" presStyleCnt="2"/>
      <dgm:spPr/>
    </dgm:pt>
    <dgm:pt modelId="{BADA75DE-2295-44DB-B674-AAD661B07E8B}" type="pres">
      <dgm:prSet presAssocID="{86B2DB57-E8BD-4AE6-9A38-7A4641C12995}" presName="text3" presStyleLbl="fgAcc3" presStyleIdx="1" presStyleCnt="2" custScaleX="308420" custScaleY="265631" custLinFactX="100000" custLinFactY="47664" custLinFactNeighborX="142787" custLinFactNeighborY="100000">
        <dgm:presLayoutVars>
          <dgm:chPref val="3"/>
        </dgm:presLayoutVars>
      </dgm:prSet>
      <dgm:spPr/>
      <dgm:t>
        <a:bodyPr/>
        <a:lstStyle/>
        <a:p>
          <a:endParaRPr lang="en-IN"/>
        </a:p>
      </dgm:t>
    </dgm:pt>
    <dgm:pt modelId="{28F5FFE4-A3E2-4CCB-BA88-FD96247D1836}" type="pres">
      <dgm:prSet presAssocID="{86B2DB57-E8BD-4AE6-9A38-7A4641C12995}" presName="hierChild4" presStyleCnt="0"/>
      <dgm:spPr/>
    </dgm:pt>
    <dgm:pt modelId="{D4B76FC6-10FD-44B6-B97B-91BA18938E5F}" type="pres">
      <dgm:prSet presAssocID="{0853D396-B693-41F9-95E6-D9DD1A4032A1}" presName="Name10" presStyleLbl="parChTrans1D2" presStyleIdx="1" presStyleCnt="2"/>
      <dgm:spPr/>
      <dgm:t>
        <a:bodyPr/>
        <a:lstStyle/>
        <a:p>
          <a:endParaRPr lang="en-IN"/>
        </a:p>
      </dgm:t>
    </dgm:pt>
    <dgm:pt modelId="{7E5AF4F9-2B10-4918-BC1D-F7E8189B1C5A}" type="pres">
      <dgm:prSet presAssocID="{B91A5745-33E6-40F1-823C-F7837AAF42E0}" presName="hierRoot2" presStyleCnt="0"/>
      <dgm:spPr/>
    </dgm:pt>
    <dgm:pt modelId="{B455AD92-904C-40BC-BFC9-48BA9FFC64D5}" type="pres">
      <dgm:prSet presAssocID="{B91A5745-33E6-40F1-823C-F7837AAF42E0}" presName="composite2" presStyleCnt="0"/>
      <dgm:spPr/>
    </dgm:pt>
    <dgm:pt modelId="{FD45CF97-BE78-4032-9387-7AB84164F5FA}" type="pres">
      <dgm:prSet presAssocID="{B91A5745-33E6-40F1-823C-F7837AAF42E0}" presName="background2" presStyleLbl="node2" presStyleIdx="1" presStyleCnt="2"/>
      <dgm:spPr/>
    </dgm:pt>
    <dgm:pt modelId="{A9765620-ABB8-4C45-BAEE-A51434305F27}" type="pres">
      <dgm:prSet presAssocID="{B91A5745-33E6-40F1-823C-F7837AAF42E0}" presName="text2" presStyleLbl="fgAcc2" presStyleIdx="1" presStyleCnt="2" custScaleX="259952" custLinFactX="95787" custLinFactNeighborX="100000" custLinFactNeighborY="20338">
        <dgm:presLayoutVars>
          <dgm:chPref val="3"/>
        </dgm:presLayoutVars>
      </dgm:prSet>
      <dgm:spPr/>
      <dgm:t>
        <a:bodyPr/>
        <a:lstStyle/>
        <a:p>
          <a:endParaRPr lang="en-IN"/>
        </a:p>
      </dgm:t>
    </dgm:pt>
    <dgm:pt modelId="{FEC0CB14-D5AE-41FF-8BD6-D6526B8B1C31}" type="pres">
      <dgm:prSet presAssocID="{B91A5745-33E6-40F1-823C-F7837AAF42E0}" presName="hierChild3" presStyleCnt="0"/>
      <dgm:spPr/>
    </dgm:pt>
    <dgm:pt modelId="{6F0799A4-016C-417A-9678-5415AE79369B}" type="pres">
      <dgm:prSet presAssocID="{D7AA8360-B9F8-4DD0-909B-FEBEE1DA5C56}" presName="hierRoot1" presStyleCnt="0"/>
      <dgm:spPr/>
    </dgm:pt>
    <dgm:pt modelId="{E4939F11-F08B-4AB9-A995-51D8634A97DA}" type="pres">
      <dgm:prSet presAssocID="{D7AA8360-B9F8-4DD0-909B-FEBEE1DA5C56}" presName="composite" presStyleCnt="0"/>
      <dgm:spPr/>
    </dgm:pt>
    <dgm:pt modelId="{045DEA88-3ED6-4B95-B7E8-AE37F0A49286}" type="pres">
      <dgm:prSet presAssocID="{D7AA8360-B9F8-4DD0-909B-FEBEE1DA5C56}" presName="background" presStyleLbl="node0" presStyleIdx="1" presStyleCnt="3"/>
      <dgm:spPr/>
    </dgm:pt>
    <dgm:pt modelId="{27AA91AD-4593-482E-BDF4-76E13CA1686F}" type="pres">
      <dgm:prSet presAssocID="{D7AA8360-B9F8-4DD0-909B-FEBEE1DA5C56}" presName="text" presStyleLbl="fgAcc0" presStyleIdx="1" presStyleCnt="3" custScaleX="290287" custLinFactX="-295307" custLinFactY="-60632" custLinFactNeighborX="-300000" custLinFactNeighborY="-100000">
        <dgm:presLayoutVars>
          <dgm:chPref val="3"/>
        </dgm:presLayoutVars>
      </dgm:prSet>
      <dgm:spPr/>
      <dgm:t>
        <a:bodyPr/>
        <a:lstStyle/>
        <a:p>
          <a:endParaRPr lang="en-IN"/>
        </a:p>
      </dgm:t>
    </dgm:pt>
    <dgm:pt modelId="{365E850E-3231-4638-A289-26102E26BA81}" type="pres">
      <dgm:prSet presAssocID="{D7AA8360-B9F8-4DD0-909B-FEBEE1DA5C56}" presName="hierChild2" presStyleCnt="0"/>
      <dgm:spPr/>
    </dgm:pt>
    <dgm:pt modelId="{7273BB9A-468C-4EF6-BEE6-59F06E3EAAA5}" type="pres">
      <dgm:prSet presAssocID="{DD90BE16-3ADB-4FE2-BE70-BA201327EEAE}" presName="hierRoot1" presStyleCnt="0"/>
      <dgm:spPr/>
    </dgm:pt>
    <dgm:pt modelId="{4401CA96-B850-4D03-BC98-44E288A47494}" type="pres">
      <dgm:prSet presAssocID="{DD90BE16-3ADB-4FE2-BE70-BA201327EEAE}" presName="composite" presStyleCnt="0"/>
      <dgm:spPr/>
    </dgm:pt>
    <dgm:pt modelId="{B0E81AEE-A98B-42CB-9574-9DE64EB7FAE0}" type="pres">
      <dgm:prSet presAssocID="{DD90BE16-3ADB-4FE2-BE70-BA201327EEAE}" presName="background" presStyleLbl="node0" presStyleIdx="2" presStyleCnt="3"/>
      <dgm:spPr/>
    </dgm:pt>
    <dgm:pt modelId="{9E9601FF-07FD-4747-AFF5-9A6F04718746}" type="pres">
      <dgm:prSet presAssocID="{DD90BE16-3ADB-4FE2-BE70-BA201327EEAE}" presName="text" presStyleLbl="fgAcc0" presStyleIdx="2" presStyleCnt="3" custScaleX="300798" custLinFactX="-9466" custLinFactY="-62472" custLinFactNeighborX="-100000" custLinFactNeighborY="-100000">
        <dgm:presLayoutVars>
          <dgm:chPref val="3"/>
        </dgm:presLayoutVars>
      </dgm:prSet>
      <dgm:spPr/>
      <dgm:t>
        <a:bodyPr/>
        <a:lstStyle/>
        <a:p>
          <a:endParaRPr lang="en-IN"/>
        </a:p>
      </dgm:t>
    </dgm:pt>
    <dgm:pt modelId="{9EFA27F1-8172-4A6D-8326-D5E0B1AA25AE}" type="pres">
      <dgm:prSet presAssocID="{DD90BE16-3ADB-4FE2-BE70-BA201327EEAE}" presName="hierChild2" presStyleCnt="0"/>
      <dgm:spPr/>
    </dgm:pt>
  </dgm:ptLst>
  <dgm:cxnLst>
    <dgm:cxn modelId="{4E54C6CF-0168-4DF2-8489-BABC93675B3B}" type="presOf" srcId="{D7AA8360-B9F8-4DD0-909B-FEBEE1DA5C56}" destId="{27AA91AD-4593-482E-BDF4-76E13CA1686F}" srcOrd="0" destOrd="0" presId="urn:microsoft.com/office/officeart/2005/8/layout/hierarchy1"/>
    <dgm:cxn modelId="{4BADD577-D4BC-4EC6-A79B-5A2685810063}" srcId="{1CEADCF2-9DEB-42BD-B71C-26FBB7DDBA54}" destId="{D7AA8360-B9F8-4DD0-909B-FEBEE1DA5C56}" srcOrd="1" destOrd="0" parTransId="{9831FC4F-C297-47D2-A1F7-5EB27091EDC9}" sibTransId="{B842E6EA-EDBC-4CAA-81B9-1EBE60BCDFE9}"/>
    <dgm:cxn modelId="{D040A9EC-E5B9-459D-AEEB-0518EE7B347B}" srcId="{034E7343-E797-4FB3-A8A9-99DA88E5AF23}" destId="{5E6AEFAC-EFA5-4A48-8A15-F794EE0981F0}" srcOrd="0" destOrd="0" parTransId="{63F6141C-9D9D-4DAB-85D5-9AE4F73E39D2}" sibTransId="{4CFF8830-0FA3-4089-9E9A-111B5862DBFC}"/>
    <dgm:cxn modelId="{7C5C87F0-ABD9-4088-B49B-C8030BF32B80}" type="presOf" srcId="{034E7343-E797-4FB3-A8A9-99DA88E5AF23}" destId="{43E811DE-8365-4AC0-BAC8-F4ED1A52301A}" srcOrd="0" destOrd="0" presId="urn:microsoft.com/office/officeart/2005/8/layout/hierarchy1"/>
    <dgm:cxn modelId="{E4141526-ED63-499E-BBB4-7452D1E2AD03}" type="presOf" srcId="{704383DB-BD2F-45C7-BA67-21836048CFA5}" destId="{F895B34E-7E5C-4F27-9805-04668BEEDF00}" srcOrd="0" destOrd="0" presId="urn:microsoft.com/office/officeart/2005/8/layout/hierarchy1"/>
    <dgm:cxn modelId="{4CF08EE1-D3FF-4910-B133-1AA4A33215A6}" srcId="{1CEADCF2-9DEB-42BD-B71C-26FBB7DDBA54}" destId="{DD90BE16-3ADB-4FE2-BE70-BA201327EEAE}" srcOrd="2" destOrd="0" parTransId="{C3F2BF25-FABA-4053-B94C-EF2CF8376716}" sibTransId="{4068FB90-08CE-47B1-ACD3-8E9EAB99F9ED}"/>
    <dgm:cxn modelId="{17D03EA2-7C10-4062-99B8-07C3FCDA2C1E}" type="presOf" srcId="{1CEADCF2-9DEB-42BD-B71C-26FBB7DDBA54}" destId="{F86D2A5A-61DE-4C67-9C75-A47AADE3FB9D}" srcOrd="0" destOrd="0" presId="urn:microsoft.com/office/officeart/2005/8/layout/hierarchy1"/>
    <dgm:cxn modelId="{106AC5B6-397F-49B2-AD8A-542814E6BD72}" type="presOf" srcId="{0853D396-B693-41F9-95E6-D9DD1A4032A1}" destId="{D4B76FC6-10FD-44B6-B97B-91BA18938E5F}" srcOrd="0" destOrd="0" presId="urn:microsoft.com/office/officeart/2005/8/layout/hierarchy1"/>
    <dgm:cxn modelId="{EAC55F1F-24BE-4E60-92B2-015C1767E55F}" type="presOf" srcId="{5E6AEFAC-EFA5-4A48-8A15-F794EE0981F0}" destId="{7C1A0F52-8BDC-4EA9-A66B-CF02F6E71845}" srcOrd="0" destOrd="0" presId="urn:microsoft.com/office/officeart/2005/8/layout/hierarchy1"/>
    <dgm:cxn modelId="{1437FF65-3A68-427E-A22B-550BBD9F7B53}" srcId="{661CF845-FB72-44E6-B13A-EAA9E299200B}" destId="{B91A5745-33E6-40F1-823C-F7837AAF42E0}" srcOrd="1" destOrd="0" parTransId="{0853D396-B693-41F9-95E6-D9DD1A4032A1}" sibTransId="{8CEE8C22-9EC3-4C2C-AC36-B2758BB16ADD}"/>
    <dgm:cxn modelId="{8A0FC34F-2339-4344-A7E6-8B97F3CB30B3}" type="presOf" srcId="{63F6141C-9D9D-4DAB-85D5-9AE4F73E39D2}" destId="{A2AA6BC5-86D2-4CB3-BD00-361B07346D74}" srcOrd="0" destOrd="0" presId="urn:microsoft.com/office/officeart/2005/8/layout/hierarchy1"/>
    <dgm:cxn modelId="{9D04C5CA-A049-4EBF-8A8F-49D85069D7E3}" type="presOf" srcId="{4F7957B9-A47E-4F8A-8DBF-126EF98CC412}" destId="{048B18D5-F1B0-4F59-B4ED-2F77C171AB2D}" srcOrd="0" destOrd="0" presId="urn:microsoft.com/office/officeart/2005/8/layout/hierarchy1"/>
    <dgm:cxn modelId="{8FD227A6-29F6-484D-B8DF-B6F9735D4D91}" srcId="{034E7343-E797-4FB3-A8A9-99DA88E5AF23}" destId="{86B2DB57-E8BD-4AE6-9A38-7A4641C12995}" srcOrd="1" destOrd="0" parTransId="{704383DB-BD2F-45C7-BA67-21836048CFA5}" sibTransId="{C3107FD7-D4F4-4526-A0E6-B22CC162C3D1}"/>
    <dgm:cxn modelId="{0241F045-E5F2-4365-B276-F830026CBA54}" type="presOf" srcId="{DD90BE16-3ADB-4FE2-BE70-BA201327EEAE}" destId="{9E9601FF-07FD-4747-AFF5-9A6F04718746}" srcOrd="0" destOrd="0" presId="urn:microsoft.com/office/officeart/2005/8/layout/hierarchy1"/>
    <dgm:cxn modelId="{3B8C7346-884A-4D63-8C39-765C6391C6D1}" type="presOf" srcId="{B91A5745-33E6-40F1-823C-F7837AAF42E0}" destId="{A9765620-ABB8-4C45-BAEE-A51434305F27}" srcOrd="0" destOrd="0" presId="urn:microsoft.com/office/officeart/2005/8/layout/hierarchy1"/>
    <dgm:cxn modelId="{8E0C0B2C-33CC-4475-AD50-133DC04D8E76}" srcId="{661CF845-FB72-44E6-B13A-EAA9E299200B}" destId="{034E7343-E797-4FB3-A8A9-99DA88E5AF23}" srcOrd="0" destOrd="0" parTransId="{4F7957B9-A47E-4F8A-8DBF-126EF98CC412}" sibTransId="{34E28C76-0A4F-462A-8E77-B47F4F0193BC}"/>
    <dgm:cxn modelId="{9A58C58B-B16E-4F6D-B42D-ECC2FBBDF729}" srcId="{1CEADCF2-9DEB-42BD-B71C-26FBB7DDBA54}" destId="{661CF845-FB72-44E6-B13A-EAA9E299200B}" srcOrd="0" destOrd="0" parTransId="{D9A16221-5ED4-4AF1-82BE-F433207F8303}" sibTransId="{32F7E19A-77A5-47CF-B85E-A8AFFB6A7F26}"/>
    <dgm:cxn modelId="{768F386A-B157-4DAC-877E-7A1AC184B881}" type="presOf" srcId="{661CF845-FB72-44E6-B13A-EAA9E299200B}" destId="{ABE2D787-FA0A-42B1-A518-5099C9FDF875}" srcOrd="0" destOrd="0" presId="urn:microsoft.com/office/officeart/2005/8/layout/hierarchy1"/>
    <dgm:cxn modelId="{55A2ECC1-D759-4BF1-94D9-08FDB1DE21DB}" type="presOf" srcId="{86B2DB57-E8BD-4AE6-9A38-7A4641C12995}" destId="{BADA75DE-2295-44DB-B674-AAD661B07E8B}" srcOrd="0" destOrd="0" presId="urn:microsoft.com/office/officeart/2005/8/layout/hierarchy1"/>
    <dgm:cxn modelId="{52E632FD-FD1B-4C43-9934-1B8A3498BE0C}" type="presParOf" srcId="{F86D2A5A-61DE-4C67-9C75-A47AADE3FB9D}" destId="{06DD280D-46D4-4A43-89A4-DFE2D13F5872}" srcOrd="0" destOrd="0" presId="urn:microsoft.com/office/officeart/2005/8/layout/hierarchy1"/>
    <dgm:cxn modelId="{CD2A712D-5D37-4130-A294-2EDB39486EDB}" type="presParOf" srcId="{06DD280D-46D4-4A43-89A4-DFE2D13F5872}" destId="{E2C6EC67-7AF7-4129-9496-9A15BCE8BBCF}" srcOrd="0" destOrd="0" presId="urn:microsoft.com/office/officeart/2005/8/layout/hierarchy1"/>
    <dgm:cxn modelId="{2B3BA194-0616-4B52-9A83-937834983BAA}" type="presParOf" srcId="{E2C6EC67-7AF7-4129-9496-9A15BCE8BBCF}" destId="{075C6AF3-47D0-4C41-8DBD-BB172B10351B}" srcOrd="0" destOrd="0" presId="urn:microsoft.com/office/officeart/2005/8/layout/hierarchy1"/>
    <dgm:cxn modelId="{06360298-BC2D-438E-B1CC-168068897A3F}" type="presParOf" srcId="{E2C6EC67-7AF7-4129-9496-9A15BCE8BBCF}" destId="{ABE2D787-FA0A-42B1-A518-5099C9FDF875}" srcOrd="1" destOrd="0" presId="urn:microsoft.com/office/officeart/2005/8/layout/hierarchy1"/>
    <dgm:cxn modelId="{CD01FEAD-8B90-45F5-9421-F580398FFD9E}" type="presParOf" srcId="{06DD280D-46D4-4A43-89A4-DFE2D13F5872}" destId="{CE69311C-B190-46B6-8A4C-1CE5095AFC30}" srcOrd="1" destOrd="0" presId="urn:microsoft.com/office/officeart/2005/8/layout/hierarchy1"/>
    <dgm:cxn modelId="{B8C80D87-38E7-436D-88CD-747C40B5D049}" type="presParOf" srcId="{CE69311C-B190-46B6-8A4C-1CE5095AFC30}" destId="{048B18D5-F1B0-4F59-B4ED-2F77C171AB2D}" srcOrd="0" destOrd="0" presId="urn:microsoft.com/office/officeart/2005/8/layout/hierarchy1"/>
    <dgm:cxn modelId="{4FA428CE-306B-47FB-84BD-AA10E80FFD0C}" type="presParOf" srcId="{CE69311C-B190-46B6-8A4C-1CE5095AFC30}" destId="{C212CD5B-5E74-468F-B686-1969ED4BEAF7}" srcOrd="1" destOrd="0" presId="urn:microsoft.com/office/officeart/2005/8/layout/hierarchy1"/>
    <dgm:cxn modelId="{C15ECF65-48CB-4400-9C89-BD287E6135F0}" type="presParOf" srcId="{C212CD5B-5E74-468F-B686-1969ED4BEAF7}" destId="{3A7F9254-EC37-4214-A367-E37307611856}" srcOrd="0" destOrd="0" presId="urn:microsoft.com/office/officeart/2005/8/layout/hierarchy1"/>
    <dgm:cxn modelId="{EC7B7734-F875-4F8E-9DC6-E7017967F222}" type="presParOf" srcId="{3A7F9254-EC37-4214-A367-E37307611856}" destId="{3D3DFB0B-38E4-46B1-AC53-CDA11C1513E4}" srcOrd="0" destOrd="0" presId="urn:microsoft.com/office/officeart/2005/8/layout/hierarchy1"/>
    <dgm:cxn modelId="{B376DF63-E31B-4BDB-A1F3-BB85AB6CEBE9}" type="presParOf" srcId="{3A7F9254-EC37-4214-A367-E37307611856}" destId="{43E811DE-8365-4AC0-BAC8-F4ED1A52301A}" srcOrd="1" destOrd="0" presId="urn:microsoft.com/office/officeart/2005/8/layout/hierarchy1"/>
    <dgm:cxn modelId="{00E3FFD7-7AD6-4C9F-B983-2480626D0ABA}" type="presParOf" srcId="{C212CD5B-5E74-468F-B686-1969ED4BEAF7}" destId="{7D30479A-06C9-47EC-BF31-0FD30343416F}" srcOrd="1" destOrd="0" presId="urn:microsoft.com/office/officeart/2005/8/layout/hierarchy1"/>
    <dgm:cxn modelId="{0F6EAD3C-178B-4D22-BF09-1508FF690BA4}" type="presParOf" srcId="{7D30479A-06C9-47EC-BF31-0FD30343416F}" destId="{A2AA6BC5-86D2-4CB3-BD00-361B07346D74}" srcOrd="0" destOrd="0" presId="urn:microsoft.com/office/officeart/2005/8/layout/hierarchy1"/>
    <dgm:cxn modelId="{4B28869B-564A-45B5-B110-B5E37C30830E}" type="presParOf" srcId="{7D30479A-06C9-47EC-BF31-0FD30343416F}" destId="{18B5D146-A40D-43D4-9A87-DA6556304991}" srcOrd="1" destOrd="0" presId="urn:microsoft.com/office/officeart/2005/8/layout/hierarchy1"/>
    <dgm:cxn modelId="{02A76D11-E488-4F8A-BB3D-C9300E0EC89B}" type="presParOf" srcId="{18B5D146-A40D-43D4-9A87-DA6556304991}" destId="{E8B74DDB-2613-4990-9F26-78D9A9CBE324}" srcOrd="0" destOrd="0" presId="urn:microsoft.com/office/officeart/2005/8/layout/hierarchy1"/>
    <dgm:cxn modelId="{F87DC29F-1393-4485-9493-65D06E660244}" type="presParOf" srcId="{E8B74DDB-2613-4990-9F26-78D9A9CBE324}" destId="{7123E8DB-1C9F-4BF7-B6A2-ABDFB328F0E9}" srcOrd="0" destOrd="0" presId="urn:microsoft.com/office/officeart/2005/8/layout/hierarchy1"/>
    <dgm:cxn modelId="{373F5681-33E8-42BF-9DCC-2F4B7625701C}" type="presParOf" srcId="{E8B74DDB-2613-4990-9F26-78D9A9CBE324}" destId="{7C1A0F52-8BDC-4EA9-A66B-CF02F6E71845}" srcOrd="1" destOrd="0" presId="urn:microsoft.com/office/officeart/2005/8/layout/hierarchy1"/>
    <dgm:cxn modelId="{30B68C30-C7DF-449B-9516-4C96E6921DE5}" type="presParOf" srcId="{18B5D146-A40D-43D4-9A87-DA6556304991}" destId="{8C7D1107-CB88-40D3-8343-321E051DACEB}" srcOrd="1" destOrd="0" presId="urn:microsoft.com/office/officeart/2005/8/layout/hierarchy1"/>
    <dgm:cxn modelId="{3F8DC2B0-1723-41C6-8A4C-7A5711081408}" type="presParOf" srcId="{7D30479A-06C9-47EC-BF31-0FD30343416F}" destId="{F895B34E-7E5C-4F27-9805-04668BEEDF00}" srcOrd="2" destOrd="0" presId="urn:microsoft.com/office/officeart/2005/8/layout/hierarchy1"/>
    <dgm:cxn modelId="{ADC18287-DCEE-40DB-8FE5-DE2D1B825F23}" type="presParOf" srcId="{7D30479A-06C9-47EC-BF31-0FD30343416F}" destId="{8CEFB9EF-5F99-4EF4-9E27-46B1A33D60C7}" srcOrd="3" destOrd="0" presId="urn:microsoft.com/office/officeart/2005/8/layout/hierarchy1"/>
    <dgm:cxn modelId="{3DF9A549-26E1-4B28-A20D-BB3FCAC9C192}" type="presParOf" srcId="{8CEFB9EF-5F99-4EF4-9E27-46B1A33D60C7}" destId="{7216E239-2597-4886-A404-78A2907DCA0C}" srcOrd="0" destOrd="0" presId="urn:microsoft.com/office/officeart/2005/8/layout/hierarchy1"/>
    <dgm:cxn modelId="{6E7319DF-8F84-4560-8231-D6DFA98F9736}" type="presParOf" srcId="{7216E239-2597-4886-A404-78A2907DCA0C}" destId="{2DD13D5E-F748-416C-8DE3-EFD8AAF2CF25}" srcOrd="0" destOrd="0" presId="urn:microsoft.com/office/officeart/2005/8/layout/hierarchy1"/>
    <dgm:cxn modelId="{52F3A71C-A013-48E3-B34B-E5B733D39675}" type="presParOf" srcId="{7216E239-2597-4886-A404-78A2907DCA0C}" destId="{BADA75DE-2295-44DB-B674-AAD661B07E8B}" srcOrd="1" destOrd="0" presId="urn:microsoft.com/office/officeart/2005/8/layout/hierarchy1"/>
    <dgm:cxn modelId="{04699277-ED33-45D9-B5E2-E8DD85F78B9E}" type="presParOf" srcId="{8CEFB9EF-5F99-4EF4-9E27-46B1A33D60C7}" destId="{28F5FFE4-A3E2-4CCB-BA88-FD96247D1836}" srcOrd="1" destOrd="0" presId="urn:microsoft.com/office/officeart/2005/8/layout/hierarchy1"/>
    <dgm:cxn modelId="{A5246CF7-887B-422C-BAAA-C8FEA2165CCE}" type="presParOf" srcId="{CE69311C-B190-46B6-8A4C-1CE5095AFC30}" destId="{D4B76FC6-10FD-44B6-B97B-91BA18938E5F}" srcOrd="2" destOrd="0" presId="urn:microsoft.com/office/officeart/2005/8/layout/hierarchy1"/>
    <dgm:cxn modelId="{978CA29A-10E6-433E-ABFA-37C8348B5F73}" type="presParOf" srcId="{CE69311C-B190-46B6-8A4C-1CE5095AFC30}" destId="{7E5AF4F9-2B10-4918-BC1D-F7E8189B1C5A}" srcOrd="3" destOrd="0" presId="urn:microsoft.com/office/officeart/2005/8/layout/hierarchy1"/>
    <dgm:cxn modelId="{0A941280-404E-4CC1-8668-6271286DE8B6}" type="presParOf" srcId="{7E5AF4F9-2B10-4918-BC1D-F7E8189B1C5A}" destId="{B455AD92-904C-40BC-BFC9-48BA9FFC64D5}" srcOrd="0" destOrd="0" presId="urn:microsoft.com/office/officeart/2005/8/layout/hierarchy1"/>
    <dgm:cxn modelId="{AD946961-FE4E-4EEF-9EAF-8D86B0B675AE}" type="presParOf" srcId="{B455AD92-904C-40BC-BFC9-48BA9FFC64D5}" destId="{FD45CF97-BE78-4032-9387-7AB84164F5FA}" srcOrd="0" destOrd="0" presId="urn:microsoft.com/office/officeart/2005/8/layout/hierarchy1"/>
    <dgm:cxn modelId="{E6BDA650-F18B-46E2-A9A5-20D1F84C5F8A}" type="presParOf" srcId="{B455AD92-904C-40BC-BFC9-48BA9FFC64D5}" destId="{A9765620-ABB8-4C45-BAEE-A51434305F27}" srcOrd="1" destOrd="0" presId="urn:microsoft.com/office/officeart/2005/8/layout/hierarchy1"/>
    <dgm:cxn modelId="{F28FF296-31C7-4867-A804-78A25E7BCB48}" type="presParOf" srcId="{7E5AF4F9-2B10-4918-BC1D-F7E8189B1C5A}" destId="{FEC0CB14-D5AE-41FF-8BD6-D6526B8B1C31}" srcOrd="1" destOrd="0" presId="urn:microsoft.com/office/officeart/2005/8/layout/hierarchy1"/>
    <dgm:cxn modelId="{97790AFD-B9EE-4914-8CF5-D7173895A493}" type="presParOf" srcId="{F86D2A5A-61DE-4C67-9C75-A47AADE3FB9D}" destId="{6F0799A4-016C-417A-9678-5415AE79369B}" srcOrd="1" destOrd="0" presId="urn:microsoft.com/office/officeart/2005/8/layout/hierarchy1"/>
    <dgm:cxn modelId="{779067BB-A1CA-4EB7-A271-DE8E8931EFE0}" type="presParOf" srcId="{6F0799A4-016C-417A-9678-5415AE79369B}" destId="{E4939F11-F08B-4AB9-A995-51D8634A97DA}" srcOrd="0" destOrd="0" presId="urn:microsoft.com/office/officeart/2005/8/layout/hierarchy1"/>
    <dgm:cxn modelId="{8398749C-7987-4265-B79C-5544B27CDC3A}" type="presParOf" srcId="{E4939F11-F08B-4AB9-A995-51D8634A97DA}" destId="{045DEA88-3ED6-4B95-B7E8-AE37F0A49286}" srcOrd="0" destOrd="0" presId="urn:microsoft.com/office/officeart/2005/8/layout/hierarchy1"/>
    <dgm:cxn modelId="{4C71836A-C667-4A48-818A-5A18F3E6EAE4}" type="presParOf" srcId="{E4939F11-F08B-4AB9-A995-51D8634A97DA}" destId="{27AA91AD-4593-482E-BDF4-76E13CA1686F}" srcOrd="1" destOrd="0" presId="urn:microsoft.com/office/officeart/2005/8/layout/hierarchy1"/>
    <dgm:cxn modelId="{CFE3A112-BE8D-4F87-95A5-354F67A4A590}" type="presParOf" srcId="{6F0799A4-016C-417A-9678-5415AE79369B}" destId="{365E850E-3231-4638-A289-26102E26BA81}" srcOrd="1" destOrd="0" presId="urn:microsoft.com/office/officeart/2005/8/layout/hierarchy1"/>
    <dgm:cxn modelId="{5DA0EF6B-5541-4621-90D3-36C0E6FDE386}" type="presParOf" srcId="{F86D2A5A-61DE-4C67-9C75-A47AADE3FB9D}" destId="{7273BB9A-468C-4EF6-BEE6-59F06E3EAAA5}" srcOrd="2" destOrd="0" presId="urn:microsoft.com/office/officeart/2005/8/layout/hierarchy1"/>
    <dgm:cxn modelId="{C9440128-06A1-494E-8E29-3158EE913C3B}" type="presParOf" srcId="{7273BB9A-468C-4EF6-BEE6-59F06E3EAAA5}" destId="{4401CA96-B850-4D03-BC98-44E288A47494}" srcOrd="0" destOrd="0" presId="urn:microsoft.com/office/officeart/2005/8/layout/hierarchy1"/>
    <dgm:cxn modelId="{1E3FCC8E-921F-4FAE-8479-219F43063655}" type="presParOf" srcId="{4401CA96-B850-4D03-BC98-44E288A47494}" destId="{B0E81AEE-A98B-42CB-9574-9DE64EB7FAE0}" srcOrd="0" destOrd="0" presId="urn:microsoft.com/office/officeart/2005/8/layout/hierarchy1"/>
    <dgm:cxn modelId="{4E251FA3-26EE-46E9-A80D-7BB14B08CA9D}" type="presParOf" srcId="{4401CA96-B850-4D03-BC98-44E288A47494}" destId="{9E9601FF-07FD-4747-AFF5-9A6F04718746}" srcOrd="1" destOrd="0" presId="urn:microsoft.com/office/officeart/2005/8/layout/hierarchy1"/>
    <dgm:cxn modelId="{85EE02B6-D4E4-4D0B-9084-7EEDAB92F0F2}" type="presParOf" srcId="{7273BB9A-468C-4EF6-BEE6-59F06E3EAAA5}" destId="{9EFA27F1-8172-4A6D-8326-D5E0B1AA25A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72EE92-EA23-42F8-A4B4-5053B1417FF5}" type="doc">
      <dgm:prSet loTypeId="urn:microsoft.com/office/officeart/2005/8/layout/hierarchy3" loCatId="hierarchy" qsTypeId="urn:microsoft.com/office/officeart/2005/8/quickstyle/3d1" qsCatId="3D" csTypeId="urn:microsoft.com/office/officeart/2005/8/colors/accent1_3" csCatId="accent1" phldr="1"/>
      <dgm:spPr/>
      <dgm:t>
        <a:bodyPr/>
        <a:lstStyle/>
        <a:p>
          <a:endParaRPr lang="en-IN"/>
        </a:p>
      </dgm:t>
    </dgm:pt>
    <dgm:pt modelId="{3B5CC20F-6B51-493D-A0A3-5C41754F3408}">
      <dgm:prSet phldrT="[Text]" custT="1"/>
      <dgm:spPr/>
      <dgm:t>
        <a:bodyPr/>
        <a:lstStyle/>
        <a:p>
          <a:r>
            <a:rPr lang="en-US" sz="3200" b="1" dirty="0" smtClean="0">
              <a:solidFill>
                <a:schemeClr val="tx1"/>
              </a:solidFill>
              <a:latin typeface="Georgia" pitchFamily="18" charset="0"/>
            </a:rPr>
            <a:t>Solid</a:t>
          </a:r>
          <a:endParaRPr lang="en-IN" sz="3200" b="1" dirty="0">
            <a:solidFill>
              <a:schemeClr val="tx1"/>
            </a:solidFill>
            <a:latin typeface="Georgia" pitchFamily="18" charset="0"/>
          </a:endParaRPr>
        </a:p>
      </dgm:t>
    </dgm:pt>
    <dgm:pt modelId="{E799C392-13AB-4870-901E-2AB47833C6CF}" type="parTrans" cxnId="{89A8A265-3513-49A9-9ECC-262A209144E7}">
      <dgm:prSet/>
      <dgm:spPr/>
      <dgm:t>
        <a:bodyPr/>
        <a:lstStyle/>
        <a:p>
          <a:endParaRPr lang="en-IN"/>
        </a:p>
      </dgm:t>
    </dgm:pt>
    <dgm:pt modelId="{699659D1-0D71-4E69-9242-ECA66E33CAE8}" type="sibTrans" cxnId="{89A8A265-3513-49A9-9ECC-262A209144E7}">
      <dgm:prSet/>
      <dgm:spPr/>
      <dgm:t>
        <a:bodyPr/>
        <a:lstStyle/>
        <a:p>
          <a:endParaRPr lang="en-IN"/>
        </a:p>
      </dgm:t>
    </dgm:pt>
    <dgm:pt modelId="{7F36FBB6-45B9-4DC7-A2E3-55310649C460}">
      <dgm:prSet phldrT="[Text]" custT="1"/>
      <dgm:spPr/>
      <dgm:t>
        <a:bodyPr/>
        <a:lstStyle/>
        <a:p>
          <a:r>
            <a:rPr lang="en-US" sz="1800" b="1" dirty="0" smtClean="0">
              <a:latin typeface="Georgia" pitchFamily="18" charset="0"/>
            </a:rPr>
            <a:t>Particle Deposition</a:t>
          </a:r>
          <a:endParaRPr lang="en-IN" sz="1800" b="1" dirty="0">
            <a:latin typeface="Georgia" pitchFamily="18" charset="0"/>
          </a:endParaRPr>
        </a:p>
      </dgm:t>
    </dgm:pt>
    <dgm:pt modelId="{3F7918E6-BDD0-4382-B2F0-C04835C8DF38}" type="parTrans" cxnId="{3D3EAFA8-5017-4700-9964-5C428FFF7BF8}">
      <dgm:prSet/>
      <dgm:spPr/>
      <dgm:t>
        <a:bodyPr/>
        <a:lstStyle/>
        <a:p>
          <a:endParaRPr lang="en-IN"/>
        </a:p>
      </dgm:t>
    </dgm:pt>
    <dgm:pt modelId="{75E62D63-141C-4367-B971-9A9D331FCD35}" type="sibTrans" cxnId="{3D3EAFA8-5017-4700-9964-5C428FFF7BF8}">
      <dgm:prSet/>
      <dgm:spPr/>
      <dgm:t>
        <a:bodyPr/>
        <a:lstStyle/>
        <a:p>
          <a:endParaRPr lang="en-IN"/>
        </a:p>
      </dgm:t>
    </dgm:pt>
    <dgm:pt modelId="{508DE9FA-3E81-473E-89DF-4BC978A39005}">
      <dgm:prSet phldrT="[Text]" custT="1"/>
      <dgm:spPr/>
      <dgm:t>
        <a:bodyPr/>
        <a:lstStyle/>
        <a:p>
          <a:r>
            <a:rPr lang="en-US" sz="3200" b="1" dirty="0" smtClean="0">
              <a:solidFill>
                <a:schemeClr val="tx1"/>
              </a:solidFill>
              <a:latin typeface="Georgia" pitchFamily="18" charset="0"/>
            </a:rPr>
            <a:t>Liquid</a:t>
          </a:r>
          <a:endParaRPr lang="en-IN" sz="3200" b="1" dirty="0" smtClean="0">
            <a:solidFill>
              <a:schemeClr val="tx1"/>
            </a:solidFill>
            <a:latin typeface="Georgia" pitchFamily="18" charset="0"/>
          </a:endParaRPr>
        </a:p>
      </dgm:t>
    </dgm:pt>
    <dgm:pt modelId="{5056DC35-391D-429D-8D9B-B30FF7001D3E}" type="parTrans" cxnId="{2EE74DBB-F3D4-4415-8E4C-DCE6E0DBAE3A}">
      <dgm:prSet/>
      <dgm:spPr/>
      <dgm:t>
        <a:bodyPr/>
        <a:lstStyle/>
        <a:p>
          <a:endParaRPr lang="en-IN"/>
        </a:p>
      </dgm:t>
    </dgm:pt>
    <dgm:pt modelId="{BC8266B8-0380-4C8B-A662-584625D68D29}" type="sibTrans" cxnId="{2EE74DBB-F3D4-4415-8E4C-DCE6E0DBAE3A}">
      <dgm:prSet/>
      <dgm:spPr/>
      <dgm:t>
        <a:bodyPr/>
        <a:lstStyle/>
        <a:p>
          <a:endParaRPr lang="en-IN"/>
        </a:p>
      </dgm:t>
    </dgm:pt>
    <dgm:pt modelId="{CEFE2732-3B88-4B58-9039-7606EEFD3365}">
      <dgm:prSet phldrT="[Text]" custT="1"/>
      <dgm:spPr/>
      <dgm:t>
        <a:bodyPr/>
        <a:lstStyle/>
        <a:p>
          <a:pPr marL="176213" indent="0" algn="l"/>
          <a:endParaRPr lang="en-US" sz="1800" b="1" dirty="0" smtClean="0">
            <a:latin typeface="Georgia" pitchFamily="18" charset="0"/>
          </a:endParaRPr>
        </a:p>
        <a:p>
          <a:pPr marL="176213" indent="0" algn="l"/>
          <a:r>
            <a:rPr lang="en-US" sz="1800" b="1" dirty="0" smtClean="0">
              <a:latin typeface="Georgia" pitchFamily="18" charset="0"/>
            </a:rPr>
            <a:t>Sol-Gel</a:t>
          </a:r>
        </a:p>
        <a:p>
          <a:pPr marL="176213" indent="0" algn="l"/>
          <a:endParaRPr lang="en-US" sz="1000" b="1" dirty="0" smtClean="0">
            <a:latin typeface="Georgia" pitchFamily="18" charset="0"/>
          </a:endParaRPr>
        </a:p>
        <a:p>
          <a:pPr marL="176213" indent="0" algn="l"/>
          <a:r>
            <a:rPr lang="en-US" sz="1800" b="1" dirty="0" smtClean="0">
              <a:latin typeface="Georgia" pitchFamily="18" charset="0"/>
            </a:rPr>
            <a:t>CBD</a:t>
          </a:r>
        </a:p>
        <a:p>
          <a:pPr marL="176213" indent="0" algn="l"/>
          <a:endParaRPr lang="en-US" sz="500" b="1" dirty="0" smtClean="0">
            <a:latin typeface="Georgia" pitchFamily="18" charset="0"/>
          </a:endParaRPr>
        </a:p>
        <a:p>
          <a:pPr marL="176213" indent="0" algn="l"/>
          <a:r>
            <a:rPr lang="en-US" sz="1800" b="1" dirty="0" smtClean="0">
              <a:latin typeface="Georgia" pitchFamily="18" charset="0"/>
            </a:rPr>
            <a:t>SILAR</a:t>
          </a:r>
        </a:p>
        <a:p>
          <a:pPr marL="176213" indent="0" algn="l"/>
          <a:endParaRPr lang="en-US" sz="500" b="1" dirty="0" smtClean="0">
            <a:latin typeface="Georgia" pitchFamily="18" charset="0"/>
          </a:endParaRPr>
        </a:p>
        <a:p>
          <a:pPr marL="176213" indent="0" algn="l"/>
          <a:r>
            <a:rPr lang="en-US" sz="1800" b="1" dirty="0" smtClean="0">
              <a:latin typeface="Georgia" pitchFamily="18" charset="0"/>
            </a:rPr>
            <a:t>Langmuir – Blodgett</a:t>
          </a:r>
        </a:p>
        <a:p>
          <a:pPr marL="176213" indent="0" algn="l"/>
          <a:endParaRPr lang="en-US" sz="500" b="1" dirty="0" smtClean="0">
            <a:latin typeface="Georgia" pitchFamily="18" charset="0"/>
          </a:endParaRPr>
        </a:p>
        <a:p>
          <a:pPr marL="176213" indent="0" algn="l"/>
          <a:r>
            <a:rPr lang="en-US" sz="1800" b="1" dirty="0" smtClean="0">
              <a:latin typeface="Georgia" pitchFamily="18" charset="0"/>
            </a:rPr>
            <a:t>Electrochemical</a:t>
          </a:r>
        </a:p>
        <a:p>
          <a:pPr algn="ctr"/>
          <a:endParaRPr lang="en-IN" sz="1000" dirty="0"/>
        </a:p>
      </dgm:t>
    </dgm:pt>
    <dgm:pt modelId="{45F72F3E-DC51-46A7-A381-3F703120A7EC}" type="parTrans" cxnId="{48771C16-A4AB-49FD-8BC2-D1C04F8FF801}">
      <dgm:prSet/>
      <dgm:spPr/>
      <dgm:t>
        <a:bodyPr/>
        <a:lstStyle/>
        <a:p>
          <a:endParaRPr lang="en-IN"/>
        </a:p>
      </dgm:t>
    </dgm:pt>
    <dgm:pt modelId="{7FECE2CB-5AD0-4985-A5CC-E561CC5B308B}" type="sibTrans" cxnId="{48771C16-A4AB-49FD-8BC2-D1C04F8FF801}">
      <dgm:prSet/>
      <dgm:spPr/>
      <dgm:t>
        <a:bodyPr/>
        <a:lstStyle/>
        <a:p>
          <a:endParaRPr lang="en-IN"/>
        </a:p>
      </dgm:t>
    </dgm:pt>
    <dgm:pt modelId="{55A64DAB-5512-453D-8E1F-3F210D8BA51F}">
      <dgm:prSet custT="1"/>
      <dgm:spPr/>
      <dgm:t>
        <a:bodyPr/>
        <a:lstStyle/>
        <a:p>
          <a:r>
            <a:rPr lang="en-US" sz="3200" b="1" dirty="0" smtClean="0">
              <a:solidFill>
                <a:schemeClr val="tx1"/>
              </a:solidFill>
              <a:latin typeface="Georgia" pitchFamily="18" charset="0"/>
            </a:rPr>
            <a:t>Gas</a:t>
          </a:r>
          <a:endParaRPr lang="en-IN" sz="3200" b="1" dirty="0" smtClean="0">
            <a:solidFill>
              <a:schemeClr val="tx1"/>
            </a:solidFill>
            <a:latin typeface="Georgia" pitchFamily="18" charset="0"/>
          </a:endParaRPr>
        </a:p>
      </dgm:t>
    </dgm:pt>
    <dgm:pt modelId="{7FA32B46-84AF-4E43-BFB0-0B098501C23F}" type="parTrans" cxnId="{04A7F006-B304-4D0E-9EAC-1BE680BEDD68}">
      <dgm:prSet/>
      <dgm:spPr/>
      <dgm:t>
        <a:bodyPr/>
        <a:lstStyle/>
        <a:p>
          <a:endParaRPr lang="en-IN"/>
        </a:p>
      </dgm:t>
    </dgm:pt>
    <dgm:pt modelId="{58E93910-0368-453F-916E-E11D96256D36}" type="sibTrans" cxnId="{04A7F006-B304-4D0E-9EAC-1BE680BEDD68}">
      <dgm:prSet/>
      <dgm:spPr/>
      <dgm:t>
        <a:bodyPr/>
        <a:lstStyle/>
        <a:p>
          <a:endParaRPr lang="en-IN"/>
        </a:p>
      </dgm:t>
    </dgm:pt>
    <dgm:pt modelId="{21D37955-2D39-4330-9C12-D2B5033FCF56}">
      <dgm:prSet custT="1"/>
      <dgm:spPr/>
      <dgm:t>
        <a:bodyPr/>
        <a:lstStyle/>
        <a:p>
          <a:pPr algn="l"/>
          <a:r>
            <a:rPr lang="en-US" sz="1500" dirty="0" smtClean="0"/>
            <a:t>  </a:t>
          </a:r>
          <a:r>
            <a:rPr lang="en-US" sz="1800" b="1" dirty="0" smtClean="0">
              <a:latin typeface="Georgia" pitchFamily="18" charset="0"/>
            </a:rPr>
            <a:t>CVD</a:t>
          </a:r>
        </a:p>
        <a:p>
          <a:pPr marL="352425" indent="96838" algn="l"/>
          <a:r>
            <a:rPr lang="en-US" sz="1500" b="1" dirty="0" smtClean="0">
              <a:latin typeface="Georgia" pitchFamily="18" charset="0"/>
            </a:rPr>
            <a:t>APCVD</a:t>
          </a:r>
        </a:p>
        <a:p>
          <a:pPr marL="352425" indent="96838" algn="l"/>
          <a:r>
            <a:rPr lang="en-US" sz="1500" b="1" dirty="0" smtClean="0">
              <a:latin typeface="Georgia" pitchFamily="18" charset="0"/>
            </a:rPr>
            <a:t>LPCVD</a:t>
          </a:r>
        </a:p>
        <a:p>
          <a:pPr marL="352425" indent="96838" algn="l"/>
          <a:r>
            <a:rPr lang="en-US" sz="1500" b="1" dirty="0" smtClean="0">
              <a:latin typeface="Georgia" pitchFamily="18" charset="0"/>
            </a:rPr>
            <a:t>PECVD</a:t>
          </a:r>
        </a:p>
        <a:p>
          <a:pPr marL="352425" indent="96838" algn="l"/>
          <a:r>
            <a:rPr lang="en-US" sz="1500" b="1" dirty="0" smtClean="0">
              <a:latin typeface="Georgia" pitchFamily="18" charset="0"/>
            </a:rPr>
            <a:t>MOCVD</a:t>
          </a:r>
        </a:p>
        <a:p>
          <a:pPr marL="352425" indent="96838" algn="l"/>
          <a:r>
            <a:rPr lang="en-US" sz="1500" b="1" dirty="0" smtClean="0">
              <a:latin typeface="Georgia" pitchFamily="18" charset="0"/>
            </a:rPr>
            <a:t>ALD</a:t>
          </a:r>
        </a:p>
      </dgm:t>
    </dgm:pt>
    <dgm:pt modelId="{1CD43FAB-013A-4E60-8893-8BFF7C7BB232}" type="parTrans" cxnId="{E6C0B3BA-8758-4342-B9E1-9876C4075049}">
      <dgm:prSet/>
      <dgm:spPr/>
      <dgm:t>
        <a:bodyPr/>
        <a:lstStyle/>
        <a:p>
          <a:endParaRPr lang="en-IN"/>
        </a:p>
      </dgm:t>
    </dgm:pt>
    <dgm:pt modelId="{37A06217-C09B-474B-8011-55F720F8D917}" type="sibTrans" cxnId="{E6C0B3BA-8758-4342-B9E1-9876C4075049}">
      <dgm:prSet/>
      <dgm:spPr/>
      <dgm:t>
        <a:bodyPr/>
        <a:lstStyle/>
        <a:p>
          <a:endParaRPr lang="en-IN"/>
        </a:p>
      </dgm:t>
    </dgm:pt>
    <dgm:pt modelId="{8D93103E-B1B1-4C2E-86C3-687819AA67CF}">
      <dgm:prSet custT="1"/>
      <dgm:spPr/>
      <dgm:t>
        <a:bodyPr/>
        <a:lstStyle/>
        <a:p>
          <a:pPr algn="l"/>
          <a:r>
            <a:rPr lang="en-US" sz="1500" dirty="0" smtClean="0"/>
            <a:t>     </a:t>
          </a:r>
          <a:r>
            <a:rPr lang="en-US" sz="1800" b="1" dirty="0" smtClean="0">
              <a:latin typeface="Georgia" pitchFamily="18" charset="0"/>
            </a:rPr>
            <a:t>PVD</a:t>
          </a:r>
        </a:p>
        <a:p>
          <a:pPr marL="352425" indent="96838" algn="l"/>
          <a:r>
            <a:rPr lang="en-US" sz="1500" b="1" dirty="0" smtClean="0">
              <a:latin typeface="Georgia" pitchFamily="18" charset="0"/>
            </a:rPr>
            <a:t>Evaporation</a:t>
          </a:r>
        </a:p>
        <a:p>
          <a:pPr marL="352425" indent="96838" algn="l"/>
          <a:r>
            <a:rPr lang="en-US" sz="1500" b="1" dirty="0" smtClean="0">
              <a:latin typeface="Georgia" pitchFamily="18" charset="0"/>
            </a:rPr>
            <a:t>Sputtering</a:t>
          </a:r>
        </a:p>
        <a:p>
          <a:pPr marL="352425" indent="96838" algn="l"/>
          <a:r>
            <a:rPr lang="en-US" sz="1500" b="1" dirty="0" smtClean="0">
              <a:latin typeface="Georgia" pitchFamily="18" charset="0"/>
            </a:rPr>
            <a:t>MBE</a:t>
          </a:r>
          <a:endParaRPr lang="en-IN" sz="1500" b="1" dirty="0" smtClean="0">
            <a:latin typeface="Georgia" pitchFamily="18" charset="0"/>
          </a:endParaRPr>
        </a:p>
      </dgm:t>
    </dgm:pt>
    <dgm:pt modelId="{6E5D209B-FF76-4A62-B1F0-D26682314FDF}" type="parTrans" cxnId="{2C5C9193-4791-4925-93E6-55BB53AF244A}">
      <dgm:prSet/>
      <dgm:spPr/>
      <dgm:t>
        <a:bodyPr/>
        <a:lstStyle/>
        <a:p>
          <a:endParaRPr lang="en-IN"/>
        </a:p>
      </dgm:t>
    </dgm:pt>
    <dgm:pt modelId="{55D830C7-827C-4672-A558-CA696B1EF889}" type="sibTrans" cxnId="{2C5C9193-4791-4925-93E6-55BB53AF244A}">
      <dgm:prSet/>
      <dgm:spPr/>
      <dgm:t>
        <a:bodyPr/>
        <a:lstStyle/>
        <a:p>
          <a:endParaRPr lang="en-IN"/>
        </a:p>
      </dgm:t>
    </dgm:pt>
    <dgm:pt modelId="{0996FBD3-1C17-4223-B622-BFEE554EBD19}" type="pres">
      <dgm:prSet presAssocID="{EA72EE92-EA23-42F8-A4B4-5053B1417FF5}" presName="diagram" presStyleCnt="0">
        <dgm:presLayoutVars>
          <dgm:chPref val="1"/>
          <dgm:dir/>
          <dgm:animOne val="branch"/>
          <dgm:animLvl val="lvl"/>
          <dgm:resizeHandles/>
        </dgm:presLayoutVars>
      </dgm:prSet>
      <dgm:spPr/>
      <dgm:t>
        <a:bodyPr/>
        <a:lstStyle/>
        <a:p>
          <a:endParaRPr lang="en-IN"/>
        </a:p>
      </dgm:t>
    </dgm:pt>
    <dgm:pt modelId="{FD9F0B7C-1015-47D6-A3D1-297D3806B3EB}" type="pres">
      <dgm:prSet presAssocID="{3B5CC20F-6B51-493D-A0A3-5C41754F3408}" presName="root" presStyleCnt="0"/>
      <dgm:spPr/>
    </dgm:pt>
    <dgm:pt modelId="{6DEB1B3E-0287-41D4-807E-DC1893DFB24C}" type="pres">
      <dgm:prSet presAssocID="{3B5CC20F-6B51-493D-A0A3-5C41754F3408}" presName="rootComposite" presStyleCnt="0"/>
      <dgm:spPr/>
    </dgm:pt>
    <dgm:pt modelId="{5BCA4015-4F9B-475F-9BD4-BEA5D14CF213}" type="pres">
      <dgm:prSet presAssocID="{3B5CC20F-6B51-493D-A0A3-5C41754F3408}" presName="rootText" presStyleLbl="node1" presStyleIdx="0" presStyleCnt="3"/>
      <dgm:spPr/>
      <dgm:t>
        <a:bodyPr/>
        <a:lstStyle/>
        <a:p>
          <a:endParaRPr lang="en-IN"/>
        </a:p>
      </dgm:t>
    </dgm:pt>
    <dgm:pt modelId="{8EB44A27-07BA-478E-987D-AC120318CB80}" type="pres">
      <dgm:prSet presAssocID="{3B5CC20F-6B51-493D-A0A3-5C41754F3408}" presName="rootConnector" presStyleLbl="node1" presStyleIdx="0" presStyleCnt="3"/>
      <dgm:spPr/>
      <dgm:t>
        <a:bodyPr/>
        <a:lstStyle/>
        <a:p>
          <a:endParaRPr lang="en-IN"/>
        </a:p>
      </dgm:t>
    </dgm:pt>
    <dgm:pt modelId="{F786226F-A8FE-4F50-AB44-A46433D00251}" type="pres">
      <dgm:prSet presAssocID="{3B5CC20F-6B51-493D-A0A3-5C41754F3408}" presName="childShape" presStyleCnt="0"/>
      <dgm:spPr/>
    </dgm:pt>
    <dgm:pt modelId="{98B14F84-08C3-4706-9ADB-E6582575062C}" type="pres">
      <dgm:prSet presAssocID="{3F7918E6-BDD0-4382-B2F0-C04835C8DF38}" presName="Name13" presStyleLbl="parChTrans1D2" presStyleIdx="0" presStyleCnt="4"/>
      <dgm:spPr/>
      <dgm:t>
        <a:bodyPr/>
        <a:lstStyle/>
        <a:p>
          <a:endParaRPr lang="en-IN"/>
        </a:p>
      </dgm:t>
    </dgm:pt>
    <dgm:pt modelId="{A459BF9B-00FC-4D82-B53B-F638F3E9FE17}" type="pres">
      <dgm:prSet presAssocID="{7F36FBB6-45B9-4DC7-A2E3-55310649C460}" presName="childText" presStyleLbl="bgAcc1" presStyleIdx="0" presStyleCnt="4">
        <dgm:presLayoutVars>
          <dgm:bulletEnabled val="1"/>
        </dgm:presLayoutVars>
      </dgm:prSet>
      <dgm:spPr/>
      <dgm:t>
        <a:bodyPr/>
        <a:lstStyle/>
        <a:p>
          <a:endParaRPr lang="en-IN"/>
        </a:p>
      </dgm:t>
    </dgm:pt>
    <dgm:pt modelId="{DAB72011-3C66-47CC-9EC3-E1E290AD41B1}" type="pres">
      <dgm:prSet presAssocID="{508DE9FA-3E81-473E-89DF-4BC978A39005}" presName="root" presStyleCnt="0"/>
      <dgm:spPr/>
    </dgm:pt>
    <dgm:pt modelId="{40C6DC91-38F6-425B-9003-2DADE8D1E053}" type="pres">
      <dgm:prSet presAssocID="{508DE9FA-3E81-473E-89DF-4BC978A39005}" presName="rootComposite" presStyleCnt="0"/>
      <dgm:spPr/>
    </dgm:pt>
    <dgm:pt modelId="{1A9A93C3-EA25-4465-A81F-08E13ACAF29A}" type="pres">
      <dgm:prSet presAssocID="{508DE9FA-3E81-473E-89DF-4BC978A39005}" presName="rootText" presStyleLbl="node1" presStyleIdx="1" presStyleCnt="3"/>
      <dgm:spPr/>
      <dgm:t>
        <a:bodyPr/>
        <a:lstStyle/>
        <a:p>
          <a:endParaRPr lang="en-IN"/>
        </a:p>
      </dgm:t>
    </dgm:pt>
    <dgm:pt modelId="{78DB07A3-293A-4264-81FA-DD1F8B3F1A39}" type="pres">
      <dgm:prSet presAssocID="{508DE9FA-3E81-473E-89DF-4BC978A39005}" presName="rootConnector" presStyleLbl="node1" presStyleIdx="1" presStyleCnt="3"/>
      <dgm:spPr/>
      <dgm:t>
        <a:bodyPr/>
        <a:lstStyle/>
        <a:p>
          <a:endParaRPr lang="en-IN"/>
        </a:p>
      </dgm:t>
    </dgm:pt>
    <dgm:pt modelId="{CB05CD9F-EEB8-4268-91A5-47513A2300FF}" type="pres">
      <dgm:prSet presAssocID="{508DE9FA-3E81-473E-89DF-4BC978A39005}" presName="childShape" presStyleCnt="0"/>
      <dgm:spPr/>
    </dgm:pt>
    <dgm:pt modelId="{8C68CBAF-3DEC-4124-AE2A-D27577DC323D}" type="pres">
      <dgm:prSet presAssocID="{45F72F3E-DC51-46A7-A381-3F703120A7EC}" presName="Name13" presStyleLbl="parChTrans1D2" presStyleIdx="1" presStyleCnt="4"/>
      <dgm:spPr/>
      <dgm:t>
        <a:bodyPr/>
        <a:lstStyle/>
        <a:p>
          <a:endParaRPr lang="en-IN"/>
        </a:p>
      </dgm:t>
    </dgm:pt>
    <dgm:pt modelId="{57B8FF64-0CF5-433F-AFB6-7B570531E867}" type="pres">
      <dgm:prSet presAssocID="{CEFE2732-3B88-4B58-9039-7606EEFD3365}" presName="childText" presStyleLbl="bgAcc1" presStyleIdx="1" presStyleCnt="4" custScaleX="124612" custScaleY="259165">
        <dgm:presLayoutVars>
          <dgm:bulletEnabled val="1"/>
        </dgm:presLayoutVars>
      </dgm:prSet>
      <dgm:spPr/>
      <dgm:t>
        <a:bodyPr/>
        <a:lstStyle/>
        <a:p>
          <a:endParaRPr lang="en-IN"/>
        </a:p>
      </dgm:t>
    </dgm:pt>
    <dgm:pt modelId="{289F4C26-A552-468A-A4CA-3554D8376034}" type="pres">
      <dgm:prSet presAssocID="{55A64DAB-5512-453D-8E1F-3F210D8BA51F}" presName="root" presStyleCnt="0"/>
      <dgm:spPr/>
    </dgm:pt>
    <dgm:pt modelId="{66C68B8D-CAAF-4CED-8755-EA95C154FBD6}" type="pres">
      <dgm:prSet presAssocID="{55A64DAB-5512-453D-8E1F-3F210D8BA51F}" presName="rootComposite" presStyleCnt="0"/>
      <dgm:spPr/>
    </dgm:pt>
    <dgm:pt modelId="{AB3B7F3B-A79B-4806-A544-0DB325BD061F}" type="pres">
      <dgm:prSet presAssocID="{55A64DAB-5512-453D-8E1F-3F210D8BA51F}" presName="rootText" presStyleLbl="node1" presStyleIdx="2" presStyleCnt="3"/>
      <dgm:spPr/>
      <dgm:t>
        <a:bodyPr/>
        <a:lstStyle/>
        <a:p>
          <a:endParaRPr lang="en-IN"/>
        </a:p>
      </dgm:t>
    </dgm:pt>
    <dgm:pt modelId="{CA3509F9-A43F-4A77-AB0A-83EA66F173CA}" type="pres">
      <dgm:prSet presAssocID="{55A64DAB-5512-453D-8E1F-3F210D8BA51F}" presName="rootConnector" presStyleLbl="node1" presStyleIdx="2" presStyleCnt="3"/>
      <dgm:spPr/>
      <dgm:t>
        <a:bodyPr/>
        <a:lstStyle/>
        <a:p>
          <a:endParaRPr lang="en-IN"/>
        </a:p>
      </dgm:t>
    </dgm:pt>
    <dgm:pt modelId="{838C3018-34B4-4FD4-BA04-084A3777EE2D}" type="pres">
      <dgm:prSet presAssocID="{55A64DAB-5512-453D-8E1F-3F210D8BA51F}" presName="childShape" presStyleCnt="0"/>
      <dgm:spPr/>
    </dgm:pt>
    <dgm:pt modelId="{EE6B75C8-95DE-4677-A89C-881A7BB8E262}" type="pres">
      <dgm:prSet presAssocID="{1CD43FAB-013A-4E60-8893-8BFF7C7BB232}" presName="Name13" presStyleLbl="parChTrans1D2" presStyleIdx="2" presStyleCnt="4"/>
      <dgm:spPr/>
      <dgm:t>
        <a:bodyPr/>
        <a:lstStyle/>
        <a:p>
          <a:endParaRPr lang="en-IN"/>
        </a:p>
      </dgm:t>
    </dgm:pt>
    <dgm:pt modelId="{2F0C5A3D-9F46-4173-AE98-6AF9234CC238}" type="pres">
      <dgm:prSet presAssocID="{21D37955-2D39-4330-9C12-D2B5033FCF56}" presName="childText" presStyleLbl="bgAcc1" presStyleIdx="2" presStyleCnt="4" custScaleY="171343">
        <dgm:presLayoutVars>
          <dgm:bulletEnabled val="1"/>
        </dgm:presLayoutVars>
      </dgm:prSet>
      <dgm:spPr/>
      <dgm:t>
        <a:bodyPr/>
        <a:lstStyle/>
        <a:p>
          <a:endParaRPr lang="en-IN"/>
        </a:p>
      </dgm:t>
    </dgm:pt>
    <dgm:pt modelId="{F1788ED5-723E-41CB-B621-F497BBDCE178}" type="pres">
      <dgm:prSet presAssocID="{6E5D209B-FF76-4A62-B1F0-D26682314FDF}" presName="Name13" presStyleLbl="parChTrans1D2" presStyleIdx="3" presStyleCnt="4"/>
      <dgm:spPr/>
      <dgm:t>
        <a:bodyPr/>
        <a:lstStyle/>
        <a:p>
          <a:endParaRPr lang="en-IN"/>
        </a:p>
      </dgm:t>
    </dgm:pt>
    <dgm:pt modelId="{5502192E-107D-4787-8EE3-E7C09BA1B90E}" type="pres">
      <dgm:prSet presAssocID="{8D93103E-B1B1-4C2E-86C3-687819AA67CF}" presName="childText" presStyleLbl="bgAcc1" presStyleIdx="3" presStyleCnt="4" custScaleY="135026" custLinFactNeighborX="3238" custLinFactNeighborY="17298">
        <dgm:presLayoutVars>
          <dgm:bulletEnabled val="1"/>
        </dgm:presLayoutVars>
      </dgm:prSet>
      <dgm:spPr/>
      <dgm:t>
        <a:bodyPr/>
        <a:lstStyle/>
        <a:p>
          <a:endParaRPr lang="en-IN"/>
        </a:p>
      </dgm:t>
    </dgm:pt>
  </dgm:ptLst>
  <dgm:cxnLst>
    <dgm:cxn modelId="{E6C0B3BA-8758-4342-B9E1-9876C4075049}" srcId="{55A64DAB-5512-453D-8E1F-3F210D8BA51F}" destId="{21D37955-2D39-4330-9C12-D2B5033FCF56}" srcOrd="0" destOrd="0" parTransId="{1CD43FAB-013A-4E60-8893-8BFF7C7BB232}" sibTransId="{37A06217-C09B-474B-8011-55F720F8D917}"/>
    <dgm:cxn modelId="{D4C1F1C3-53C2-459E-B465-9B970AFD93AB}" type="presOf" srcId="{45F72F3E-DC51-46A7-A381-3F703120A7EC}" destId="{8C68CBAF-3DEC-4124-AE2A-D27577DC323D}" srcOrd="0" destOrd="0" presId="urn:microsoft.com/office/officeart/2005/8/layout/hierarchy3"/>
    <dgm:cxn modelId="{B2BF02F0-9359-4858-94EB-CFD314E1C57A}" type="presOf" srcId="{55A64DAB-5512-453D-8E1F-3F210D8BA51F}" destId="{AB3B7F3B-A79B-4806-A544-0DB325BD061F}" srcOrd="0" destOrd="0" presId="urn:microsoft.com/office/officeart/2005/8/layout/hierarchy3"/>
    <dgm:cxn modelId="{48771C16-A4AB-49FD-8BC2-D1C04F8FF801}" srcId="{508DE9FA-3E81-473E-89DF-4BC978A39005}" destId="{CEFE2732-3B88-4B58-9039-7606EEFD3365}" srcOrd="0" destOrd="0" parTransId="{45F72F3E-DC51-46A7-A381-3F703120A7EC}" sibTransId="{7FECE2CB-5AD0-4985-A5CC-E561CC5B308B}"/>
    <dgm:cxn modelId="{0A142FBC-61AB-4A8E-8473-CE3F3342F538}" type="presOf" srcId="{EA72EE92-EA23-42F8-A4B4-5053B1417FF5}" destId="{0996FBD3-1C17-4223-B622-BFEE554EBD19}" srcOrd="0" destOrd="0" presId="urn:microsoft.com/office/officeart/2005/8/layout/hierarchy3"/>
    <dgm:cxn modelId="{AD928ECB-C6AC-41C8-91BE-CA7C40B972B5}" type="presOf" srcId="{3B5CC20F-6B51-493D-A0A3-5C41754F3408}" destId="{8EB44A27-07BA-478E-987D-AC120318CB80}" srcOrd="1" destOrd="0" presId="urn:microsoft.com/office/officeart/2005/8/layout/hierarchy3"/>
    <dgm:cxn modelId="{4FE622BB-D2BE-4A0D-8956-C7FEEDC9FC7B}" type="presOf" srcId="{55A64DAB-5512-453D-8E1F-3F210D8BA51F}" destId="{CA3509F9-A43F-4A77-AB0A-83EA66F173CA}" srcOrd="1" destOrd="0" presId="urn:microsoft.com/office/officeart/2005/8/layout/hierarchy3"/>
    <dgm:cxn modelId="{A5335F93-E114-4880-94A5-13A6C04BBEE1}" type="presOf" srcId="{CEFE2732-3B88-4B58-9039-7606EEFD3365}" destId="{57B8FF64-0CF5-433F-AFB6-7B570531E867}" srcOrd="0" destOrd="0" presId="urn:microsoft.com/office/officeart/2005/8/layout/hierarchy3"/>
    <dgm:cxn modelId="{89A8A265-3513-49A9-9ECC-262A209144E7}" srcId="{EA72EE92-EA23-42F8-A4B4-5053B1417FF5}" destId="{3B5CC20F-6B51-493D-A0A3-5C41754F3408}" srcOrd="0" destOrd="0" parTransId="{E799C392-13AB-4870-901E-2AB47833C6CF}" sibTransId="{699659D1-0D71-4E69-9242-ECA66E33CAE8}"/>
    <dgm:cxn modelId="{7E044CAE-3278-4C4F-B497-10B2D9E57B6F}" type="presOf" srcId="{21D37955-2D39-4330-9C12-D2B5033FCF56}" destId="{2F0C5A3D-9F46-4173-AE98-6AF9234CC238}" srcOrd="0" destOrd="0" presId="urn:microsoft.com/office/officeart/2005/8/layout/hierarchy3"/>
    <dgm:cxn modelId="{2EE74DBB-F3D4-4415-8E4C-DCE6E0DBAE3A}" srcId="{EA72EE92-EA23-42F8-A4B4-5053B1417FF5}" destId="{508DE9FA-3E81-473E-89DF-4BC978A39005}" srcOrd="1" destOrd="0" parTransId="{5056DC35-391D-429D-8D9B-B30FF7001D3E}" sibTransId="{BC8266B8-0380-4C8B-A662-584625D68D29}"/>
    <dgm:cxn modelId="{2B376EFF-5C82-46AE-B26D-3FDDB0F08E51}" type="presOf" srcId="{7F36FBB6-45B9-4DC7-A2E3-55310649C460}" destId="{A459BF9B-00FC-4D82-B53B-F638F3E9FE17}" srcOrd="0" destOrd="0" presId="urn:microsoft.com/office/officeart/2005/8/layout/hierarchy3"/>
    <dgm:cxn modelId="{2C5C9193-4791-4925-93E6-55BB53AF244A}" srcId="{55A64DAB-5512-453D-8E1F-3F210D8BA51F}" destId="{8D93103E-B1B1-4C2E-86C3-687819AA67CF}" srcOrd="1" destOrd="0" parTransId="{6E5D209B-FF76-4A62-B1F0-D26682314FDF}" sibTransId="{55D830C7-827C-4672-A558-CA696B1EF889}"/>
    <dgm:cxn modelId="{04A7F006-B304-4D0E-9EAC-1BE680BEDD68}" srcId="{EA72EE92-EA23-42F8-A4B4-5053B1417FF5}" destId="{55A64DAB-5512-453D-8E1F-3F210D8BA51F}" srcOrd="2" destOrd="0" parTransId="{7FA32B46-84AF-4E43-BFB0-0B098501C23F}" sibTransId="{58E93910-0368-453F-916E-E11D96256D36}"/>
    <dgm:cxn modelId="{3D3EAFA8-5017-4700-9964-5C428FFF7BF8}" srcId="{3B5CC20F-6B51-493D-A0A3-5C41754F3408}" destId="{7F36FBB6-45B9-4DC7-A2E3-55310649C460}" srcOrd="0" destOrd="0" parTransId="{3F7918E6-BDD0-4382-B2F0-C04835C8DF38}" sibTransId="{75E62D63-141C-4367-B971-9A9D331FCD35}"/>
    <dgm:cxn modelId="{9D0DDD99-849A-4A35-880F-0393D4CAF6F1}" type="presOf" srcId="{6E5D209B-FF76-4A62-B1F0-D26682314FDF}" destId="{F1788ED5-723E-41CB-B621-F497BBDCE178}" srcOrd="0" destOrd="0" presId="urn:microsoft.com/office/officeart/2005/8/layout/hierarchy3"/>
    <dgm:cxn modelId="{575BA167-FBDD-443A-B059-C12CA3843230}" type="presOf" srcId="{508DE9FA-3E81-473E-89DF-4BC978A39005}" destId="{78DB07A3-293A-4264-81FA-DD1F8B3F1A39}" srcOrd="1" destOrd="0" presId="urn:microsoft.com/office/officeart/2005/8/layout/hierarchy3"/>
    <dgm:cxn modelId="{DCA59D51-9C14-4F66-8A48-7C6C56D2A70B}" type="presOf" srcId="{3B5CC20F-6B51-493D-A0A3-5C41754F3408}" destId="{5BCA4015-4F9B-475F-9BD4-BEA5D14CF213}" srcOrd="0" destOrd="0" presId="urn:microsoft.com/office/officeart/2005/8/layout/hierarchy3"/>
    <dgm:cxn modelId="{5312055E-4FB0-4AB2-B727-85D414FDE222}" type="presOf" srcId="{1CD43FAB-013A-4E60-8893-8BFF7C7BB232}" destId="{EE6B75C8-95DE-4677-A89C-881A7BB8E262}" srcOrd="0" destOrd="0" presId="urn:microsoft.com/office/officeart/2005/8/layout/hierarchy3"/>
    <dgm:cxn modelId="{AC4BF041-6335-4324-AA39-AB80801ACC11}" type="presOf" srcId="{508DE9FA-3E81-473E-89DF-4BC978A39005}" destId="{1A9A93C3-EA25-4465-A81F-08E13ACAF29A}" srcOrd="0" destOrd="0" presId="urn:microsoft.com/office/officeart/2005/8/layout/hierarchy3"/>
    <dgm:cxn modelId="{5B521069-ED2E-4424-9721-EFB0479372CD}" type="presOf" srcId="{8D93103E-B1B1-4C2E-86C3-687819AA67CF}" destId="{5502192E-107D-4787-8EE3-E7C09BA1B90E}" srcOrd="0" destOrd="0" presId="urn:microsoft.com/office/officeart/2005/8/layout/hierarchy3"/>
    <dgm:cxn modelId="{E481FA3E-82AF-49E1-B314-4CB18BB7B4BC}" type="presOf" srcId="{3F7918E6-BDD0-4382-B2F0-C04835C8DF38}" destId="{98B14F84-08C3-4706-9ADB-E6582575062C}" srcOrd="0" destOrd="0" presId="urn:microsoft.com/office/officeart/2005/8/layout/hierarchy3"/>
    <dgm:cxn modelId="{97EC38E3-B6CD-4380-A6C5-E5EDC353F487}" type="presParOf" srcId="{0996FBD3-1C17-4223-B622-BFEE554EBD19}" destId="{FD9F0B7C-1015-47D6-A3D1-297D3806B3EB}" srcOrd="0" destOrd="0" presId="urn:microsoft.com/office/officeart/2005/8/layout/hierarchy3"/>
    <dgm:cxn modelId="{5E28CCDA-BF1F-4BEC-BBC4-F7183A67E4C7}" type="presParOf" srcId="{FD9F0B7C-1015-47D6-A3D1-297D3806B3EB}" destId="{6DEB1B3E-0287-41D4-807E-DC1893DFB24C}" srcOrd="0" destOrd="0" presId="urn:microsoft.com/office/officeart/2005/8/layout/hierarchy3"/>
    <dgm:cxn modelId="{9F5F1F60-AC55-4F74-A35F-D5F4708AFEC1}" type="presParOf" srcId="{6DEB1B3E-0287-41D4-807E-DC1893DFB24C}" destId="{5BCA4015-4F9B-475F-9BD4-BEA5D14CF213}" srcOrd="0" destOrd="0" presId="urn:microsoft.com/office/officeart/2005/8/layout/hierarchy3"/>
    <dgm:cxn modelId="{F66D3F01-17FD-49D7-9237-4F453C818C55}" type="presParOf" srcId="{6DEB1B3E-0287-41D4-807E-DC1893DFB24C}" destId="{8EB44A27-07BA-478E-987D-AC120318CB80}" srcOrd="1" destOrd="0" presId="urn:microsoft.com/office/officeart/2005/8/layout/hierarchy3"/>
    <dgm:cxn modelId="{AC9FFCA9-B8EA-4A96-909C-C3E11E86E1A7}" type="presParOf" srcId="{FD9F0B7C-1015-47D6-A3D1-297D3806B3EB}" destId="{F786226F-A8FE-4F50-AB44-A46433D00251}" srcOrd="1" destOrd="0" presId="urn:microsoft.com/office/officeart/2005/8/layout/hierarchy3"/>
    <dgm:cxn modelId="{E274A11A-0106-45D2-BA9E-8826D83D3143}" type="presParOf" srcId="{F786226F-A8FE-4F50-AB44-A46433D00251}" destId="{98B14F84-08C3-4706-9ADB-E6582575062C}" srcOrd="0" destOrd="0" presId="urn:microsoft.com/office/officeart/2005/8/layout/hierarchy3"/>
    <dgm:cxn modelId="{0FFED692-123D-411C-A5A7-6DF827362B9F}" type="presParOf" srcId="{F786226F-A8FE-4F50-AB44-A46433D00251}" destId="{A459BF9B-00FC-4D82-B53B-F638F3E9FE17}" srcOrd="1" destOrd="0" presId="urn:microsoft.com/office/officeart/2005/8/layout/hierarchy3"/>
    <dgm:cxn modelId="{12697C70-AE32-4612-9159-CB89A1DFCDA3}" type="presParOf" srcId="{0996FBD3-1C17-4223-B622-BFEE554EBD19}" destId="{DAB72011-3C66-47CC-9EC3-E1E290AD41B1}" srcOrd="1" destOrd="0" presId="urn:microsoft.com/office/officeart/2005/8/layout/hierarchy3"/>
    <dgm:cxn modelId="{3F0748B9-0815-41B5-8DCC-C584546341D8}" type="presParOf" srcId="{DAB72011-3C66-47CC-9EC3-E1E290AD41B1}" destId="{40C6DC91-38F6-425B-9003-2DADE8D1E053}" srcOrd="0" destOrd="0" presId="urn:microsoft.com/office/officeart/2005/8/layout/hierarchy3"/>
    <dgm:cxn modelId="{4234CB8D-8EDD-4030-8A9C-D98E291D86C3}" type="presParOf" srcId="{40C6DC91-38F6-425B-9003-2DADE8D1E053}" destId="{1A9A93C3-EA25-4465-A81F-08E13ACAF29A}" srcOrd="0" destOrd="0" presId="urn:microsoft.com/office/officeart/2005/8/layout/hierarchy3"/>
    <dgm:cxn modelId="{C5FA6FC2-6B84-4DBA-BE86-4E40BDD47373}" type="presParOf" srcId="{40C6DC91-38F6-425B-9003-2DADE8D1E053}" destId="{78DB07A3-293A-4264-81FA-DD1F8B3F1A39}" srcOrd="1" destOrd="0" presId="urn:microsoft.com/office/officeart/2005/8/layout/hierarchy3"/>
    <dgm:cxn modelId="{C86DC782-EADC-40C2-96CC-F220BE3B114C}" type="presParOf" srcId="{DAB72011-3C66-47CC-9EC3-E1E290AD41B1}" destId="{CB05CD9F-EEB8-4268-91A5-47513A2300FF}" srcOrd="1" destOrd="0" presId="urn:microsoft.com/office/officeart/2005/8/layout/hierarchy3"/>
    <dgm:cxn modelId="{ABC346C6-EF2A-47D0-978C-F448BB3E7045}" type="presParOf" srcId="{CB05CD9F-EEB8-4268-91A5-47513A2300FF}" destId="{8C68CBAF-3DEC-4124-AE2A-D27577DC323D}" srcOrd="0" destOrd="0" presId="urn:microsoft.com/office/officeart/2005/8/layout/hierarchy3"/>
    <dgm:cxn modelId="{16A98D9B-9DC7-45A6-B4AD-E3F4C7FFC089}" type="presParOf" srcId="{CB05CD9F-EEB8-4268-91A5-47513A2300FF}" destId="{57B8FF64-0CF5-433F-AFB6-7B570531E867}" srcOrd="1" destOrd="0" presId="urn:microsoft.com/office/officeart/2005/8/layout/hierarchy3"/>
    <dgm:cxn modelId="{E9AE9677-0C5F-4D2A-B295-3F185DE5D903}" type="presParOf" srcId="{0996FBD3-1C17-4223-B622-BFEE554EBD19}" destId="{289F4C26-A552-468A-A4CA-3554D8376034}" srcOrd="2" destOrd="0" presId="urn:microsoft.com/office/officeart/2005/8/layout/hierarchy3"/>
    <dgm:cxn modelId="{BF98A85B-A3B5-495E-B905-C54F334BB453}" type="presParOf" srcId="{289F4C26-A552-468A-A4CA-3554D8376034}" destId="{66C68B8D-CAAF-4CED-8755-EA95C154FBD6}" srcOrd="0" destOrd="0" presId="urn:microsoft.com/office/officeart/2005/8/layout/hierarchy3"/>
    <dgm:cxn modelId="{7F943B11-8EB1-4C66-BC5D-82872F8A91C4}" type="presParOf" srcId="{66C68B8D-CAAF-4CED-8755-EA95C154FBD6}" destId="{AB3B7F3B-A79B-4806-A544-0DB325BD061F}" srcOrd="0" destOrd="0" presId="urn:microsoft.com/office/officeart/2005/8/layout/hierarchy3"/>
    <dgm:cxn modelId="{701D0161-770B-424C-8753-6B1F34FA4D53}" type="presParOf" srcId="{66C68B8D-CAAF-4CED-8755-EA95C154FBD6}" destId="{CA3509F9-A43F-4A77-AB0A-83EA66F173CA}" srcOrd="1" destOrd="0" presId="urn:microsoft.com/office/officeart/2005/8/layout/hierarchy3"/>
    <dgm:cxn modelId="{E9F1CC83-2EC9-47A6-B2C3-DF2E02E9CE66}" type="presParOf" srcId="{289F4C26-A552-468A-A4CA-3554D8376034}" destId="{838C3018-34B4-4FD4-BA04-084A3777EE2D}" srcOrd="1" destOrd="0" presId="urn:microsoft.com/office/officeart/2005/8/layout/hierarchy3"/>
    <dgm:cxn modelId="{174CD267-FAE8-4045-BE2F-5E8CA5B08630}" type="presParOf" srcId="{838C3018-34B4-4FD4-BA04-084A3777EE2D}" destId="{EE6B75C8-95DE-4677-A89C-881A7BB8E262}" srcOrd="0" destOrd="0" presId="urn:microsoft.com/office/officeart/2005/8/layout/hierarchy3"/>
    <dgm:cxn modelId="{29934885-D70C-445D-8ACE-B5883422B298}" type="presParOf" srcId="{838C3018-34B4-4FD4-BA04-084A3777EE2D}" destId="{2F0C5A3D-9F46-4173-AE98-6AF9234CC238}" srcOrd="1" destOrd="0" presId="urn:microsoft.com/office/officeart/2005/8/layout/hierarchy3"/>
    <dgm:cxn modelId="{2768CF48-5FCF-4960-9DC5-A4702DF50961}" type="presParOf" srcId="{838C3018-34B4-4FD4-BA04-084A3777EE2D}" destId="{F1788ED5-723E-41CB-B621-F497BBDCE178}" srcOrd="2" destOrd="0" presId="urn:microsoft.com/office/officeart/2005/8/layout/hierarchy3"/>
    <dgm:cxn modelId="{C7C3FDD1-F13C-4FEF-876B-099821DAA86E}" type="presParOf" srcId="{838C3018-34B4-4FD4-BA04-084A3777EE2D}" destId="{5502192E-107D-4787-8EE3-E7C09BA1B90E}"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2C6B77-3097-429B-ACE1-FE17E27B8C34}"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80FC60BC-842D-4159-BEA6-16ABF2F2B232}">
      <dgm:prSet phldrT="[Text]"/>
      <dgm:spPr/>
      <dgm:t>
        <a:bodyPr/>
        <a:lstStyle/>
        <a:p>
          <a:r>
            <a:rPr lang="en-US" b="1" dirty="0" smtClean="0">
              <a:latin typeface="Georgia" pitchFamily="18" charset="0"/>
            </a:rPr>
            <a:t>Sol Gel methods</a:t>
          </a:r>
          <a:endParaRPr lang="en-US" b="1" dirty="0">
            <a:latin typeface="Georgia" pitchFamily="18" charset="0"/>
          </a:endParaRPr>
        </a:p>
      </dgm:t>
    </dgm:pt>
    <dgm:pt modelId="{CE1CB69F-1994-4DC1-8D1A-3A4700EE94D5}" type="parTrans" cxnId="{71EE3A57-E96A-4EBB-B1BA-1F4C42DF2B83}">
      <dgm:prSet/>
      <dgm:spPr/>
      <dgm:t>
        <a:bodyPr/>
        <a:lstStyle/>
        <a:p>
          <a:endParaRPr lang="en-US"/>
        </a:p>
      </dgm:t>
    </dgm:pt>
    <dgm:pt modelId="{3FC44B88-5179-4EDB-AEA1-3CF2B97560C2}" type="sibTrans" cxnId="{71EE3A57-E96A-4EBB-B1BA-1F4C42DF2B83}">
      <dgm:prSet/>
      <dgm:spPr/>
      <dgm:t>
        <a:bodyPr/>
        <a:lstStyle/>
        <a:p>
          <a:endParaRPr lang="en-US"/>
        </a:p>
      </dgm:t>
    </dgm:pt>
    <dgm:pt modelId="{A3A55429-7EFA-46FB-9D65-43898255A975}">
      <dgm:prSet phldrT="[Text]"/>
      <dgm:spPr/>
      <dgm:t>
        <a:bodyPr/>
        <a:lstStyle/>
        <a:p>
          <a:r>
            <a:rPr lang="en-US" b="1" dirty="0" smtClean="0">
              <a:solidFill>
                <a:srgbClr val="7030A0"/>
              </a:solidFill>
              <a:latin typeface="Georgia" pitchFamily="18" charset="0"/>
            </a:rPr>
            <a:t>Colloid Route</a:t>
          </a:r>
          <a:endParaRPr lang="en-US" b="1" dirty="0">
            <a:solidFill>
              <a:srgbClr val="7030A0"/>
            </a:solidFill>
            <a:latin typeface="Georgia" pitchFamily="18" charset="0"/>
          </a:endParaRPr>
        </a:p>
      </dgm:t>
    </dgm:pt>
    <dgm:pt modelId="{A5FFD4AD-A6FC-4445-B40E-3F98ABC9CAAD}" type="parTrans" cxnId="{050BAA29-E942-4F91-B1C9-4CE1B3BBBC35}">
      <dgm:prSet/>
      <dgm:spPr/>
      <dgm:t>
        <a:bodyPr/>
        <a:lstStyle/>
        <a:p>
          <a:endParaRPr lang="en-US"/>
        </a:p>
      </dgm:t>
    </dgm:pt>
    <dgm:pt modelId="{11EE38AA-C0DF-4979-B276-D61CCF1C8878}" type="sibTrans" cxnId="{050BAA29-E942-4F91-B1C9-4CE1B3BBBC35}">
      <dgm:prSet/>
      <dgm:spPr/>
      <dgm:t>
        <a:bodyPr/>
        <a:lstStyle/>
        <a:p>
          <a:endParaRPr lang="en-US"/>
        </a:p>
      </dgm:t>
    </dgm:pt>
    <dgm:pt modelId="{7F785AE9-2AE5-46D8-8EFC-8F89BF6586EA}">
      <dgm:prSet phldrT="[Text]"/>
      <dgm:spPr/>
      <dgm:t>
        <a:bodyPr/>
        <a:lstStyle/>
        <a:p>
          <a:r>
            <a:rPr lang="en-US" b="1" dirty="0" smtClean="0">
              <a:solidFill>
                <a:srgbClr val="7030A0"/>
              </a:solidFill>
              <a:latin typeface="Georgia" pitchFamily="18" charset="0"/>
            </a:rPr>
            <a:t>Metal-organic Route</a:t>
          </a:r>
          <a:endParaRPr lang="en-US" b="1" dirty="0">
            <a:solidFill>
              <a:srgbClr val="7030A0"/>
            </a:solidFill>
            <a:latin typeface="Georgia" pitchFamily="18" charset="0"/>
          </a:endParaRPr>
        </a:p>
      </dgm:t>
    </dgm:pt>
    <dgm:pt modelId="{396AFD6F-C6C7-45D8-8855-B596EDEB35F3}" type="parTrans" cxnId="{4B29F2DE-96A9-4CE7-9E90-920F4D7FFDA0}">
      <dgm:prSet/>
      <dgm:spPr/>
      <dgm:t>
        <a:bodyPr/>
        <a:lstStyle/>
        <a:p>
          <a:endParaRPr lang="en-US"/>
        </a:p>
      </dgm:t>
    </dgm:pt>
    <dgm:pt modelId="{8E52443A-B466-4342-A66D-2A630E91770F}" type="sibTrans" cxnId="{4B29F2DE-96A9-4CE7-9E90-920F4D7FFDA0}">
      <dgm:prSet/>
      <dgm:spPr/>
      <dgm:t>
        <a:bodyPr/>
        <a:lstStyle/>
        <a:p>
          <a:endParaRPr lang="en-US"/>
        </a:p>
      </dgm:t>
    </dgm:pt>
    <dgm:pt modelId="{58DA854B-4FE0-4D74-80B5-008C9003B5C4}" type="pres">
      <dgm:prSet presAssocID="{B02C6B77-3097-429B-ACE1-FE17E27B8C34}" presName="hierChild1" presStyleCnt="0">
        <dgm:presLayoutVars>
          <dgm:chPref val="1"/>
          <dgm:dir/>
          <dgm:animOne val="branch"/>
          <dgm:animLvl val="lvl"/>
          <dgm:resizeHandles/>
        </dgm:presLayoutVars>
      </dgm:prSet>
      <dgm:spPr/>
      <dgm:t>
        <a:bodyPr/>
        <a:lstStyle/>
        <a:p>
          <a:endParaRPr lang="en-US"/>
        </a:p>
      </dgm:t>
    </dgm:pt>
    <dgm:pt modelId="{AC765AF1-DF73-440A-9DCD-FB58BFDE32C5}" type="pres">
      <dgm:prSet presAssocID="{80FC60BC-842D-4159-BEA6-16ABF2F2B232}" presName="hierRoot1" presStyleCnt="0"/>
      <dgm:spPr/>
      <dgm:t>
        <a:bodyPr/>
        <a:lstStyle/>
        <a:p>
          <a:endParaRPr lang="en-US"/>
        </a:p>
      </dgm:t>
    </dgm:pt>
    <dgm:pt modelId="{09D86D5A-5447-475F-9076-F93FD6441F33}" type="pres">
      <dgm:prSet presAssocID="{80FC60BC-842D-4159-BEA6-16ABF2F2B232}" presName="composite" presStyleCnt="0"/>
      <dgm:spPr/>
      <dgm:t>
        <a:bodyPr/>
        <a:lstStyle/>
        <a:p>
          <a:endParaRPr lang="en-US"/>
        </a:p>
      </dgm:t>
    </dgm:pt>
    <dgm:pt modelId="{2846134F-4FD9-4B57-BA38-58034F1B0CE6}" type="pres">
      <dgm:prSet presAssocID="{80FC60BC-842D-4159-BEA6-16ABF2F2B232}" presName="background" presStyleLbl="node0" presStyleIdx="0" presStyleCnt="1"/>
      <dgm:spPr/>
      <dgm:t>
        <a:bodyPr/>
        <a:lstStyle/>
        <a:p>
          <a:endParaRPr lang="en-US"/>
        </a:p>
      </dgm:t>
    </dgm:pt>
    <dgm:pt modelId="{018D1D70-8294-46DE-AB4D-5C53C78C2ADC}" type="pres">
      <dgm:prSet presAssocID="{80FC60BC-842D-4159-BEA6-16ABF2F2B232}" presName="text" presStyleLbl="fgAcc0" presStyleIdx="0" presStyleCnt="1">
        <dgm:presLayoutVars>
          <dgm:chPref val="3"/>
        </dgm:presLayoutVars>
      </dgm:prSet>
      <dgm:spPr/>
      <dgm:t>
        <a:bodyPr/>
        <a:lstStyle/>
        <a:p>
          <a:endParaRPr lang="en-US"/>
        </a:p>
      </dgm:t>
    </dgm:pt>
    <dgm:pt modelId="{FEE90A36-ACC8-48BC-B503-62724D1FB994}" type="pres">
      <dgm:prSet presAssocID="{80FC60BC-842D-4159-BEA6-16ABF2F2B232}" presName="hierChild2" presStyleCnt="0"/>
      <dgm:spPr/>
      <dgm:t>
        <a:bodyPr/>
        <a:lstStyle/>
        <a:p>
          <a:endParaRPr lang="en-US"/>
        </a:p>
      </dgm:t>
    </dgm:pt>
    <dgm:pt modelId="{BC1B268E-895D-433A-BDA7-4F6626DEF558}" type="pres">
      <dgm:prSet presAssocID="{A5FFD4AD-A6FC-4445-B40E-3F98ABC9CAAD}" presName="Name10" presStyleLbl="parChTrans1D2" presStyleIdx="0" presStyleCnt="2"/>
      <dgm:spPr/>
      <dgm:t>
        <a:bodyPr/>
        <a:lstStyle/>
        <a:p>
          <a:endParaRPr lang="en-US"/>
        </a:p>
      </dgm:t>
    </dgm:pt>
    <dgm:pt modelId="{CD61F15E-50EB-4406-BA1F-5AFCF0ACB2C4}" type="pres">
      <dgm:prSet presAssocID="{A3A55429-7EFA-46FB-9D65-43898255A975}" presName="hierRoot2" presStyleCnt="0"/>
      <dgm:spPr/>
      <dgm:t>
        <a:bodyPr/>
        <a:lstStyle/>
        <a:p>
          <a:endParaRPr lang="en-US"/>
        </a:p>
      </dgm:t>
    </dgm:pt>
    <dgm:pt modelId="{40D126BB-602C-48C1-A632-19D31174F46F}" type="pres">
      <dgm:prSet presAssocID="{A3A55429-7EFA-46FB-9D65-43898255A975}" presName="composite2" presStyleCnt="0"/>
      <dgm:spPr/>
      <dgm:t>
        <a:bodyPr/>
        <a:lstStyle/>
        <a:p>
          <a:endParaRPr lang="en-US"/>
        </a:p>
      </dgm:t>
    </dgm:pt>
    <dgm:pt modelId="{EFB100B7-EFB5-4D1B-914D-43DA2D7F2C65}" type="pres">
      <dgm:prSet presAssocID="{A3A55429-7EFA-46FB-9D65-43898255A975}" presName="background2" presStyleLbl="node2" presStyleIdx="0" presStyleCnt="2"/>
      <dgm:spPr/>
      <dgm:t>
        <a:bodyPr/>
        <a:lstStyle/>
        <a:p>
          <a:endParaRPr lang="en-US"/>
        </a:p>
      </dgm:t>
    </dgm:pt>
    <dgm:pt modelId="{8B6BE1AE-EE7F-40AB-B9AB-6A20524373C1}" type="pres">
      <dgm:prSet presAssocID="{A3A55429-7EFA-46FB-9D65-43898255A975}" presName="text2" presStyleLbl="fgAcc2" presStyleIdx="0" presStyleCnt="2">
        <dgm:presLayoutVars>
          <dgm:chPref val="3"/>
        </dgm:presLayoutVars>
      </dgm:prSet>
      <dgm:spPr/>
      <dgm:t>
        <a:bodyPr/>
        <a:lstStyle/>
        <a:p>
          <a:endParaRPr lang="en-US"/>
        </a:p>
      </dgm:t>
    </dgm:pt>
    <dgm:pt modelId="{50FD32CC-CA05-4B5C-8E60-DF817F7FEE60}" type="pres">
      <dgm:prSet presAssocID="{A3A55429-7EFA-46FB-9D65-43898255A975}" presName="hierChild3" presStyleCnt="0"/>
      <dgm:spPr/>
      <dgm:t>
        <a:bodyPr/>
        <a:lstStyle/>
        <a:p>
          <a:endParaRPr lang="en-US"/>
        </a:p>
      </dgm:t>
    </dgm:pt>
    <dgm:pt modelId="{C87DC8A0-DAED-4060-AD17-02E352A1613A}" type="pres">
      <dgm:prSet presAssocID="{396AFD6F-C6C7-45D8-8855-B596EDEB35F3}" presName="Name10" presStyleLbl="parChTrans1D2" presStyleIdx="1" presStyleCnt="2"/>
      <dgm:spPr/>
      <dgm:t>
        <a:bodyPr/>
        <a:lstStyle/>
        <a:p>
          <a:endParaRPr lang="en-US"/>
        </a:p>
      </dgm:t>
    </dgm:pt>
    <dgm:pt modelId="{B61C8C3E-B58F-40AA-9376-308D3CCBF9D2}" type="pres">
      <dgm:prSet presAssocID="{7F785AE9-2AE5-46D8-8EFC-8F89BF6586EA}" presName="hierRoot2" presStyleCnt="0"/>
      <dgm:spPr/>
      <dgm:t>
        <a:bodyPr/>
        <a:lstStyle/>
        <a:p>
          <a:endParaRPr lang="en-US"/>
        </a:p>
      </dgm:t>
    </dgm:pt>
    <dgm:pt modelId="{487F02EB-A320-49E9-A186-E302AB9A4482}" type="pres">
      <dgm:prSet presAssocID="{7F785AE9-2AE5-46D8-8EFC-8F89BF6586EA}" presName="composite2" presStyleCnt="0"/>
      <dgm:spPr/>
      <dgm:t>
        <a:bodyPr/>
        <a:lstStyle/>
        <a:p>
          <a:endParaRPr lang="en-US"/>
        </a:p>
      </dgm:t>
    </dgm:pt>
    <dgm:pt modelId="{FD2ECBF1-D700-49B9-8D28-9C079740A0B3}" type="pres">
      <dgm:prSet presAssocID="{7F785AE9-2AE5-46D8-8EFC-8F89BF6586EA}" presName="background2" presStyleLbl="node2" presStyleIdx="1" presStyleCnt="2"/>
      <dgm:spPr/>
      <dgm:t>
        <a:bodyPr/>
        <a:lstStyle/>
        <a:p>
          <a:endParaRPr lang="en-US"/>
        </a:p>
      </dgm:t>
    </dgm:pt>
    <dgm:pt modelId="{6B631B32-6F31-4300-88D1-988895376584}" type="pres">
      <dgm:prSet presAssocID="{7F785AE9-2AE5-46D8-8EFC-8F89BF6586EA}" presName="text2" presStyleLbl="fgAcc2" presStyleIdx="1" presStyleCnt="2">
        <dgm:presLayoutVars>
          <dgm:chPref val="3"/>
        </dgm:presLayoutVars>
      </dgm:prSet>
      <dgm:spPr/>
      <dgm:t>
        <a:bodyPr/>
        <a:lstStyle/>
        <a:p>
          <a:endParaRPr lang="en-US"/>
        </a:p>
      </dgm:t>
    </dgm:pt>
    <dgm:pt modelId="{AFB91849-D698-40F0-8EFD-072EC340C5F0}" type="pres">
      <dgm:prSet presAssocID="{7F785AE9-2AE5-46D8-8EFC-8F89BF6586EA}" presName="hierChild3" presStyleCnt="0"/>
      <dgm:spPr/>
      <dgm:t>
        <a:bodyPr/>
        <a:lstStyle/>
        <a:p>
          <a:endParaRPr lang="en-US"/>
        </a:p>
      </dgm:t>
    </dgm:pt>
  </dgm:ptLst>
  <dgm:cxnLst>
    <dgm:cxn modelId="{45091D3A-D111-4F8D-9D18-5A6F2B027336}" type="presOf" srcId="{B02C6B77-3097-429B-ACE1-FE17E27B8C34}" destId="{58DA854B-4FE0-4D74-80B5-008C9003B5C4}" srcOrd="0" destOrd="0" presId="urn:microsoft.com/office/officeart/2005/8/layout/hierarchy1"/>
    <dgm:cxn modelId="{050BAA29-E942-4F91-B1C9-4CE1B3BBBC35}" srcId="{80FC60BC-842D-4159-BEA6-16ABF2F2B232}" destId="{A3A55429-7EFA-46FB-9D65-43898255A975}" srcOrd="0" destOrd="0" parTransId="{A5FFD4AD-A6FC-4445-B40E-3F98ABC9CAAD}" sibTransId="{11EE38AA-C0DF-4979-B276-D61CCF1C8878}"/>
    <dgm:cxn modelId="{71EE3A57-E96A-4EBB-B1BA-1F4C42DF2B83}" srcId="{B02C6B77-3097-429B-ACE1-FE17E27B8C34}" destId="{80FC60BC-842D-4159-BEA6-16ABF2F2B232}" srcOrd="0" destOrd="0" parTransId="{CE1CB69F-1994-4DC1-8D1A-3A4700EE94D5}" sibTransId="{3FC44B88-5179-4EDB-AEA1-3CF2B97560C2}"/>
    <dgm:cxn modelId="{F0030AE4-AFBE-43EC-8242-4BE98CFA3377}" type="presOf" srcId="{396AFD6F-C6C7-45D8-8855-B596EDEB35F3}" destId="{C87DC8A0-DAED-4060-AD17-02E352A1613A}" srcOrd="0" destOrd="0" presId="urn:microsoft.com/office/officeart/2005/8/layout/hierarchy1"/>
    <dgm:cxn modelId="{464B76DE-CA65-49DD-BEF3-E6799AB98FE0}" type="presOf" srcId="{A5FFD4AD-A6FC-4445-B40E-3F98ABC9CAAD}" destId="{BC1B268E-895D-433A-BDA7-4F6626DEF558}" srcOrd="0" destOrd="0" presId="urn:microsoft.com/office/officeart/2005/8/layout/hierarchy1"/>
    <dgm:cxn modelId="{794C369F-2A47-44DB-87CF-E97FBA93159E}" type="presOf" srcId="{A3A55429-7EFA-46FB-9D65-43898255A975}" destId="{8B6BE1AE-EE7F-40AB-B9AB-6A20524373C1}" srcOrd="0" destOrd="0" presId="urn:microsoft.com/office/officeart/2005/8/layout/hierarchy1"/>
    <dgm:cxn modelId="{4B29F2DE-96A9-4CE7-9E90-920F4D7FFDA0}" srcId="{80FC60BC-842D-4159-BEA6-16ABF2F2B232}" destId="{7F785AE9-2AE5-46D8-8EFC-8F89BF6586EA}" srcOrd="1" destOrd="0" parTransId="{396AFD6F-C6C7-45D8-8855-B596EDEB35F3}" sibTransId="{8E52443A-B466-4342-A66D-2A630E91770F}"/>
    <dgm:cxn modelId="{05F5ED80-6666-4B98-A9D6-8B4296276B0A}" type="presOf" srcId="{80FC60BC-842D-4159-BEA6-16ABF2F2B232}" destId="{018D1D70-8294-46DE-AB4D-5C53C78C2ADC}" srcOrd="0" destOrd="0" presId="urn:microsoft.com/office/officeart/2005/8/layout/hierarchy1"/>
    <dgm:cxn modelId="{0729DD9F-CDED-4407-800B-37003E9D6414}" type="presOf" srcId="{7F785AE9-2AE5-46D8-8EFC-8F89BF6586EA}" destId="{6B631B32-6F31-4300-88D1-988895376584}" srcOrd="0" destOrd="0" presId="urn:microsoft.com/office/officeart/2005/8/layout/hierarchy1"/>
    <dgm:cxn modelId="{12DADD49-6F48-4E50-8935-5569DC5E12E8}" type="presParOf" srcId="{58DA854B-4FE0-4D74-80B5-008C9003B5C4}" destId="{AC765AF1-DF73-440A-9DCD-FB58BFDE32C5}" srcOrd="0" destOrd="0" presId="urn:microsoft.com/office/officeart/2005/8/layout/hierarchy1"/>
    <dgm:cxn modelId="{EB7F515A-33F2-4E05-922D-5B2AB7AE992C}" type="presParOf" srcId="{AC765AF1-DF73-440A-9DCD-FB58BFDE32C5}" destId="{09D86D5A-5447-475F-9076-F93FD6441F33}" srcOrd="0" destOrd="0" presId="urn:microsoft.com/office/officeart/2005/8/layout/hierarchy1"/>
    <dgm:cxn modelId="{26848BF5-CD48-4505-A735-EF1512751F40}" type="presParOf" srcId="{09D86D5A-5447-475F-9076-F93FD6441F33}" destId="{2846134F-4FD9-4B57-BA38-58034F1B0CE6}" srcOrd="0" destOrd="0" presId="urn:microsoft.com/office/officeart/2005/8/layout/hierarchy1"/>
    <dgm:cxn modelId="{50DB124B-2C0F-4FFE-82EB-706B1D0D9752}" type="presParOf" srcId="{09D86D5A-5447-475F-9076-F93FD6441F33}" destId="{018D1D70-8294-46DE-AB4D-5C53C78C2ADC}" srcOrd="1" destOrd="0" presId="urn:microsoft.com/office/officeart/2005/8/layout/hierarchy1"/>
    <dgm:cxn modelId="{EC0FC188-35E8-4F29-8AA0-9BA8D612EDA0}" type="presParOf" srcId="{AC765AF1-DF73-440A-9DCD-FB58BFDE32C5}" destId="{FEE90A36-ACC8-48BC-B503-62724D1FB994}" srcOrd="1" destOrd="0" presId="urn:microsoft.com/office/officeart/2005/8/layout/hierarchy1"/>
    <dgm:cxn modelId="{0F9A3E37-B990-4360-AC88-976CC279310C}" type="presParOf" srcId="{FEE90A36-ACC8-48BC-B503-62724D1FB994}" destId="{BC1B268E-895D-433A-BDA7-4F6626DEF558}" srcOrd="0" destOrd="0" presId="urn:microsoft.com/office/officeart/2005/8/layout/hierarchy1"/>
    <dgm:cxn modelId="{A24A1598-EB81-4C0E-949F-AB1988D69292}" type="presParOf" srcId="{FEE90A36-ACC8-48BC-B503-62724D1FB994}" destId="{CD61F15E-50EB-4406-BA1F-5AFCF0ACB2C4}" srcOrd="1" destOrd="0" presId="urn:microsoft.com/office/officeart/2005/8/layout/hierarchy1"/>
    <dgm:cxn modelId="{8F54DA3B-A027-4E33-98C6-EA71BAE0CDF1}" type="presParOf" srcId="{CD61F15E-50EB-4406-BA1F-5AFCF0ACB2C4}" destId="{40D126BB-602C-48C1-A632-19D31174F46F}" srcOrd="0" destOrd="0" presId="urn:microsoft.com/office/officeart/2005/8/layout/hierarchy1"/>
    <dgm:cxn modelId="{442E6579-6FA2-4E59-9A00-000044B947AC}" type="presParOf" srcId="{40D126BB-602C-48C1-A632-19D31174F46F}" destId="{EFB100B7-EFB5-4D1B-914D-43DA2D7F2C65}" srcOrd="0" destOrd="0" presId="urn:microsoft.com/office/officeart/2005/8/layout/hierarchy1"/>
    <dgm:cxn modelId="{E55352F1-3ADE-46B7-920F-B34199BE2EE3}" type="presParOf" srcId="{40D126BB-602C-48C1-A632-19D31174F46F}" destId="{8B6BE1AE-EE7F-40AB-B9AB-6A20524373C1}" srcOrd="1" destOrd="0" presId="urn:microsoft.com/office/officeart/2005/8/layout/hierarchy1"/>
    <dgm:cxn modelId="{88AA373C-0E1B-4D4B-9C1B-7548B262F129}" type="presParOf" srcId="{CD61F15E-50EB-4406-BA1F-5AFCF0ACB2C4}" destId="{50FD32CC-CA05-4B5C-8E60-DF817F7FEE60}" srcOrd="1" destOrd="0" presId="urn:microsoft.com/office/officeart/2005/8/layout/hierarchy1"/>
    <dgm:cxn modelId="{AB0EB63D-5991-4679-8FA0-8B050894CB77}" type="presParOf" srcId="{FEE90A36-ACC8-48BC-B503-62724D1FB994}" destId="{C87DC8A0-DAED-4060-AD17-02E352A1613A}" srcOrd="2" destOrd="0" presId="urn:microsoft.com/office/officeart/2005/8/layout/hierarchy1"/>
    <dgm:cxn modelId="{DF207B71-6961-4ED8-9319-5B089F28D949}" type="presParOf" srcId="{FEE90A36-ACC8-48BC-B503-62724D1FB994}" destId="{B61C8C3E-B58F-40AA-9376-308D3CCBF9D2}" srcOrd="3" destOrd="0" presId="urn:microsoft.com/office/officeart/2005/8/layout/hierarchy1"/>
    <dgm:cxn modelId="{FD12DE67-BE3A-4724-8AF8-642C744CEBF6}" type="presParOf" srcId="{B61C8C3E-B58F-40AA-9376-308D3CCBF9D2}" destId="{487F02EB-A320-49E9-A186-E302AB9A4482}" srcOrd="0" destOrd="0" presId="urn:microsoft.com/office/officeart/2005/8/layout/hierarchy1"/>
    <dgm:cxn modelId="{D140DA2E-8623-47DD-8EDD-3B8440B45776}" type="presParOf" srcId="{487F02EB-A320-49E9-A186-E302AB9A4482}" destId="{FD2ECBF1-D700-49B9-8D28-9C079740A0B3}" srcOrd="0" destOrd="0" presId="urn:microsoft.com/office/officeart/2005/8/layout/hierarchy1"/>
    <dgm:cxn modelId="{D4C6AC11-A50A-43E6-9C00-3E4D9F64E61D}" type="presParOf" srcId="{487F02EB-A320-49E9-A186-E302AB9A4482}" destId="{6B631B32-6F31-4300-88D1-988895376584}" srcOrd="1" destOrd="0" presId="urn:microsoft.com/office/officeart/2005/8/layout/hierarchy1"/>
    <dgm:cxn modelId="{60129AEC-53B0-42A7-A0F5-4474BC6F43D9}" type="presParOf" srcId="{B61C8C3E-B58F-40AA-9376-308D3CCBF9D2}" destId="{AFB91849-D698-40F0-8EFD-072EC340C5F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97251A-D00D-404A-B92F-A8402489C89B}" type="doc">
      <dgm:prSet loTypeId="urn:microsoft.com/office/officeart/2005/8/layout/hierarchy3" loCatId="list" qsTypeId="urn:microsoft.com/office/officeart/2005/8/quickstyle/3d3" qsCatId="3D" csTypeId="urn:microsoft.com/office/officeart/2005/8/colors/accent1_2" csCatId="accent1" phldr="1"/>
      <dgm:spPr/>
      <dgm:t>
        <a:bodyPr/>
        <a:lstStyle/>
        <a:p>
          <a:endParaRPr lang="en-US"/>
        </a:p>
      </dgm:t>
    </dgm:pt>
    <dgm:pt modelId="{E6990C6C-EEB6-4B10-A290-5BB47DF9C9C1}">
      <dgm:prSet phldrT="[Text]" custT="1"/>
      <dgm:spPr/>
      <dgm:t>
        <a:bodyPr/>
        <a:lstStyle/>
        <a:p>
          <a:endParaRPr lang="en-US" sz="2300" b="1" dirty="0" smtClean="0">
            <a:solidFill>
              <a:schemeClr val="tx1"/>
            </a:solidFill>
            <a:latin typeface="Georgia" pitchFamily="18" charset="0"/>
          </a:endParaRPr>
        </a:p>
        <a:p>
          <a:r>
            <a:rPr lang="en-US" sz="2800" b="1" dirty="0" smtClean="0">
              <a:solidFill>
                <a:schemeClr val="tx1"/>
              </a:solidFill>
              <a:latin typeface="Georgia" pitchFamily="18" charset="0"/>
            </a:rPr>
            <a:t>Metal-organic Route</a:t>
          </a:r>
          <a:br>
            <a:rPr lang="en-US" sz="2800" b="1" dirty="0" smtClean="0">
              <a:solidFill>
                <a:schemeClr val="tx1"/>
              </a:solidFill>
              <a:latin typeface="Georgia" pitchFamily="18" charset="0"/>
            </a:rPr>
          </a:br>
          <a:endParaRPr lang="en-US" sz="2300" b="1" dirty="0">
            <a:solidFill>
              <a:schemeClr val="tx1"/>
            </a:solidFill>
            <a:latin typeface="Georgia" pitchFamily="18" charset="0"/>
          </a:endParaRPr>
        </a:p>
      </dgm:t>
    </dgm:pt>
    <dgm:pt modelId="{48D35F74-3618-4CEC-9FA7-275267BCA6CF}" type="parTrans" cxnId="{089DAC5E-FA24-45C0-8C88-7079F13C6326}">
      <dgm:prSet/>
      <dgm:spPr/>
      <dgm:t>
        <a:bodyPr/>
        <a:lstStyle/>
        <a:p>
          <a:endParaRPr lang="en-US"/>
        </a:p>
      </dgm:t>
    </dgm:pt>
    <dgm:pt modelId="{A69C2B62-DC9E-4D89-9260-9D01A7890368}" type="sibTrans" cxnId="{089DAC5E-FA24-45C0-8C88-7079F13C6326}">
      <dgm:prSet/>
      <dgm:spPr/>
      <dgm:t>
        <a:bodyPr/>
        <a:lstStyle/>
        <a:p>
          <a:endParaRPr lang="en-US"/>
        </a:p>
      </dgm:t>
    </dgm:pt>
    <dgm:pt modelId="{1FBFB921-F0BE-4037-9817-191C205C6838}">
      <dgm:prSet phldrT="[Text]" custT="1"/>
      <dgm:spPr/>
      <dgm:t>
        <a:bodyPr/>
        <a:lstStyle/>
        <a:p>
          <a:r>
            <a:rPr lang="en-US" sz="2400" b="1" dirty="0" smtClean="0">
              <a:solidFill>
                <a:srgbClr val="002060"/>
              </a:solidFill>
              <a:latin typeface="Georgia" pitchFamily="18" charset="0"/>
            </a:rPr>
            <a:t>Acid catalyzed hydrolysis</a:t>
          </a:r>
          <a:endParaRPr lang="en-US" sz="2400" b="1" dirty="0">
            <a:solidFill>
              <a:srgbClr val="002060"/>
            </a:solidFill>
            <a:latin typeface="Georgia" pitchFamily="18" charset="0"/>
          </a:endParaRPr>
        </a:p>
      </dgm:t>
    </dgm:pt>
    <dgm:pt modelId="{4D241CD3-0118-493C-B251-9BCE7B7D3B53}" type="parTrans" cxnId="{8CB2A578-CA48-4005-A4E2-65472CFAA22D}">
      <dgm:prSet/>
      <dgm:spPr/>
      <dgm:t>
        <a:bodyPr/>
        <a:lstStyle/>
        <a:p>
          <a:endParaRPr lang="en-US"/>
        </a:p>
      </dgm:t>
    </dgm:pt>
    <dgm:pt modelId="{72017729-580E-46FA-8086-1F495671D8DE}" type="sibTrans" cxnId="{8CB2A578-CA48-4005-A4E2-65472CFAA22D}">
      <dgm:prSet/>
      <dgm:spPr/>
      <dgm:t>
        <a:bodyPr/>
        <a:lstStyle/>
        <a:p>
          <a:endParaRPr lang="en-US"/>
        </a:p>
      </dgm:t>
    </dgm:pt>
    <dgm:pt modelId="{FF0A50EF-E079-4B00-A38D-DF4DDEE53E3C}">
      <dgm:prSet phldrT="[Text]" custT="1"/>
      <dgm:spPr/>
      <dgm:t>
        <a:bodyPr/>
        <a:lstStyle/>
        <a:p>
          <a:r>
            <a:rPr lang="en-US" sz="2400" b="1" dirty="0" smtClean="0">
              <a:solidFill>
                <a:srgbClr val="002060"/>
              </a:solidFill>
              <a:latin typeface="Georgia" pitchFamily="18" charset="0"/>
            </a:rPr>
            <a:t>Base catalyzed hydrolysis</a:t>
          </a:r>
          <a:endParaRPr lang="en-US" sz="2400" b="1" dirty="0">
            <a:solidFill>
              <a:srgbClr val="002060"/>
            </a:solidFill>
            <a:latin typeface="Georgia" pitchFamily="18" charset="0"/>
          </a:endParaRPr>
        </a:p>
      </dgm:t>
    </dgm:pt>
    <dgm:pt modelId="{7FABB608-1482-4D74-AB96-45DE45822FA7}" type="parTrans" cxnId="{8B6C1873-8F8C-430D-B66A-3B519F5B88E6}">
      <dgm:prSet/>
      <dgm:spPr/>
      <dgm:t>
        <a:bodyPr/>
        <a:lstStyle/>
        <a:p>
          <a:endParaRPr lang="en-US"/>
        </a:p>
      </dgm:t>
    </dgm:pt>
    <dgm:pt modelId="{2DB36DE6-5E21-4966-85EB-0D9ABDDFFBD8}" type="sibTrans" cxnId="{8B6C1873-8F8C-430D-B66A-3B519F5B88E6}">
      <dgm:prSet/>
      <dgm:spPr/>
      <dgm:t>
        <a:bodyPr/>
        <a:lstStyle/>
        <a:p>
          <a:endParaRPr lang="en-US"/>
        </a:p>
      </dgm:t>
    </dgm:pt>
    <dgm:pt modelId="{EE1F1495-2F73-4CBC-9A98-E95D287B9159}" type="pres">
      <dgm:prSet presAssocID="{4A97251A-D00D-404A-B92F-A8402489C89B}" presName="diagram" presStyleCnt="0">
        <dgm:presLayoutVars>
          <dgm:chPref val="1"/>
          <dgm:dir/>
          <dgm:animOne val="branch"/>
          <dgm:animLvl val="lvl"/>
          <dgm:resizeHandles/>
        </dgm:presLayoutVars>
      </dgm:prSet>
      <dgm:spPr/>
      <dgm:t>
        <a:bodyPr/>
        <a:lstStyle/>
        <a:p>
          <a:endParaRPr lang="en-US"/>
        </a:p>
      </dgm:t>
    </dgm:pt>
    <dgm:pt modelId="{B9C54581-D655-4339-92EA-2C937EF62FBD}" type="pres">
      <dgm:prSet presAssocID="{E6990C6C-EEB6-4B10-A290-5BB47DF9C9C1}" presName="root" presStyleCnt="0"/>
      <dgm:spPr/>
      <dgm:t>
        <a:bodyPr/>
        <a:lstStyle/>
        <a:p>
          <a:endParaRPr lang="en-US"/>
        </a:p>
      </dgm:t>
    </dgm:pt>
    <dgm:pt modelId="{0E656291-9E7E-4278-A67B-B831CFF18D59}" type="pres">
      <dgm:prSet presAssocID="{E6990C6C-EEB6-4B10-A290-5BB47DF9C9C1}" presName="rootComposite" presStyleCnt="0"/>
      <dgm:spPr/>
      <dgm:t>
        <a:bodyPr/>
        <a:lstStyle/>
        <a:p>
          <a:endParaRPr lang="en-US"/>
        </a:p>
      </dgm:t>
    </dgm:pt>
    <dgm:pt modelId="{F058144E-F7CC-4547-8BD4-300385830E25}" type="pres">
      <dgm:prSet presAssocID="{E6990C6C-EEB6-4B10-A290-5BB47DF9C9C1}" presName="rootText" presStyleLbl="node1" presStyleIdx="0" presStyleCnt="1"/>
      <dgm:spPr/>
      <dgm:t>
        <a:bodyPr/>
        <a:lstStyle/>
        <a:p>
          <a:endParaRPr lang="en-US"/>
        </a:p>
      </dgm:t>
    </dgm:pt>
    <dgm:pt modelId="{D7561052-CD78-4225-975C-199F30CCA2C9}" type="pres">
      <dgm:prSet presAssocID="{E6990C6C-EEB6-4B10-A290-5BB47DF9C9C1}" presName="rootConnector" presStyleLbl="node1" presStyleIdx="0" presStyleCnt="1"/>
      <dgm:spPr/>
      <dgm:t>
        <a:bodyPr/>
        <a:lstStyle/>
        <a:p>
          <a:endParaRPr lang="en-US"/>
        </a:p>
      </dgm:t>
    </dgm:pt>
    <dgm:pt modelId="{EF1DE184-D046-4BA5-9ACD-EB52EC07A336}" type="pres">
      <dgm:prSet presAssocID="{E6990C6C-EEB6-4B10-A290-5BB47DF9C9C1}" presName="childShape" presStyleCnt="0"/>
      <dgm:spPr/>
      <dgm:t>
        <a:bodyPr/>
        <a:lstStyle/>
        <a:p>
          <a:endParaRPr lang="en-US"/>
        </a:p>
      </dgm:t>
    </dgm:pt>
    <dgm:pt modelId="{FF864186-55F6-42E9-880F-4B3DC60D6624}" type="pres">
      <dgm:prSet presAssocID="{4D241CD3-0118-493C-B251-9BCE7B7D3B53}" presName="Name13" presStyleLbl="parChTrans1D2" presStyleIdx="0" presStyleCnt="2"/>
      <dgm:spPr/>
      <dgm:t>
        <a:bodyPr/>
        <a:lstStyle/>
        <a:p>
          <a:endParaRPr lang="en-US"/>
        </a:p>
      </dgm:t>
    </dgm:pt>
    <dgm:pt modelId="{147795BA-5F08-45B0-AB80-45E73C6F6455}" type="pres">
      <dgm:prSet presAssocID="{1FBFB921-F0BE-4037-9817-191C205C6838}" presName="childText" presStyleLbl="bgAcc1" presStyleIdx="0" presStyleCnt="2">
        <dgm:presLayoutVars>
          <dgm:bulletEnabled val="1"/>
        </dgm:presLayoutVars>
      </dgm:prSet>
      <dgm:spPr/>
      <dgm:t>
        <a:bodyPr/>
        <a:lstStyle/>
        <a:p>
          <a:endParaRPr lang="en-US"/>
        </a:p>
      </dgm:t>
    </dgm:pt>
    <dgm:pt modelId="{71CEB3D6-0FE6-413B-9EF7-7E1FD92C64A1}" type="pres">
      <dgm:prSet presAssocID="{7FABB608-1482-4D74-AB96-45DE45822FA7}" presName="Name13" presStyleLbl="parChTrans1D2" presStyleIdx="1" presStyleCnt="2"/>
      <dgm:spPr/>
      <dgm:t>
        <a:bodyPr/>
        <a:lstStyle/>
        <a:p>
          <a:endParaRPr lang="en-US"/>
        </a:p>
      </dgm:t>
    </dgm:pt>
    <dgm:pt modelId="{D8C1D1B1-08B5-47A9-85EE-74099D217FF0}" type="pres">
      <dgm:prSet presAssocID="{FF0A50EF-E079-4B00-A38D-DF4DDEE53E3C}" presName="childText" presStyleLbl="bgAcc1" presStyleIdx="1" presStyleCnt="2">
        <dgm:presLayoutVars>
          <dgm:bulletEnabled val="1"/>
        </dgm:presLayoutVars>
      </dgm:prSet>
      <dgm:spPr/>
      <dgm:t>
        <a:bodyPr/>
        <a:lstStyle/>
        <a:p>
          <a:endParaRPr lang="en-US"/>
        </a:p>
      </dgm:t>
    </dgm:pt>
  </dgm:ptLst>
  <dgm:cxnLst>
    <dgm:cxn modelId="{6FAF3325-19A0-48D8-B78C-D0FF7DC0BE65}" type="presOf" srcId="{1FBFB921-F0BE-4037-9817-191C205C6838}" destId="{147795BA-5F08-45B0-AB80-45E73C6F6455}" srcOrd="0" destOrd="0" presId="urn:microsoft.com/office/officeart/2005/8/layout/hierarchy3"/>
    <dgm:cxn modelId="{8EF9576B-8379-4D84-8151-46A8B634ADF7}" type="presOf" srcId="{E6990C6C-EEB6-4B10-A290-5BB47DF9C9C1}" destId="{F058144E-F7CC-4547-8BD4-300385830E25}" srcOrd="0" destOrd="0" presId="urn:microsoft.com/office/officeart/2005/8/layout/hierarchy3"/>
    <dgm:cxn modelId="{79F57842-75FF-41C8-B4A9-5CFD57FA232D}" type="presOf" srcId="{4A97251A-D00D-404A-B92F-A8402489C89B}" destId="{EE1F1495-2F73-4CBC-9A98-E95D287B9159}" srcOrd="0" destOrd="0" presId="urn:microsoft.com/office/officeart/2005/8/layout/hierarchy3"/>
    <dgm:cxn modelId="{089DAC5E-FA24-45C0-8C88-7079F13C6326}" srcId="{4A97251A-D00D-404A-B92F-A8402489C89B}" destId="{E6990C6C-EEB6-4B10-A290-5BB47DF9C9C1}" srcOrd="0" destOrd="0" parTransId="{48D35F74-3618-4CEC-9FA7-275267BCA6CF}" sibTransId="{A69C2B62-DC9E-4D89-9260-9D01A7890368}"/>
    <dgm:cxn modelId="{F5B44F53-E55C-4037-AD67-95B628D9B63C}" type="presOf" srcId="{E6990C6C-EEB6-4B10-A290-5BB47DF9C9C1}" destId="{D7561052-CD78-4225-975C-199F30CCA2C9}" srcOrd="1" destOrd="0" presId="urn:microsoft.com/office/officeart/2005/8/layout/hierarchy3"/>
    <dgm:cxn modelId="{FBD1F966-91AC-4212-8B3C-7754C30B974D}" type="presOf" srcId="{4D241CD3-0118-493C-B251-9BCE7B7D3B53}" destId="{FF864186-55F6-42E9-880F-4B3DC60D6624}" srcOrd="0" destOrd="0" presId="urn:microsoft.com/office/officeart/2005/8/layout/hierarchy3"/>
    <dgm:cxn modelId="{8CB2A578-CA48-4005-A4E2-65472CFAA22D}" srcId="{E6990C6C-EEB6-4B10-A290-5BB47DF9C9C1}" destId="{1FBFB921-F0BE-4037-9817-191C205C6838}" srcOrd="0" destOrd="0" parTransId="{4D241CD3-0118-493C-B251-9BCE7B7D3B53}" sibTransId="{72017729-580E-46FA-8086-1F495671D8DE}"/>
    <dgm:cxn modelId="{8B6C1873-8F8C-430D-B66A-3B519F5B88E6}" srcId="{E6990C6C-EEB6-4B10-A290-5BB47DF9C9C1}" destId="{FF0A50EF-E079-4B00-A38D-DF4DDEE53E3C}" srcOrd="1" destOrd="0" parTransId="{7FABB608-1482-4D74-AB96-45DE45822FA7}" sibTransId="{2DB36DE6-5E21-4966-85EB-0D9ABDDFFBD8}"/>
    <dgm:cxn modelId="{894209F4-A872-440E-9EFC-610EF8630325}" type="presOf" srcId="{7FABB608-1482-4D74-AB96-45DE45822FA7}" destId="{71CEB3D6-0FE6-413B-9EF7-7E1FD92C64A1}" srcOrd="0" destOrd="0" presId="urn:microsoft.com/office/officeart/2005/8/layout/hierarchy3"/>
    <dgm:cxn modelId="{EE58B7EF-AA31-43EE-8F6C-7C23702771B5}" type="presOf" srcId="{FF0A50EF-E079-4B00-A38D-DF4DDEE53E3C}" destId="{D8C1D1B1-08B5-47A9-85EE-74099D217FF0}" srcOrd="0" destOrd="0" presId="urn:microsoft.com/office/officeart/2005/8/layout/hierarchy3"/>
    <dgm:cxn modelId="{F614E24D-CE65-4A29-9E6E-8FE51F336F57}" type="presParOf" srcId="{EE1F1495-2F73-4CBC-9A98-E95D287B9159}" destId="{B9C54581-D655-4339-92EA-2C937EF62FBD}" srcOrd="0" destOrd="0" presId="urn:microsoft.com/office/officeart/2005/8/layout/hierarchy3"/>
    <dgm:cxn modelId="{C780F9D6-E5A3-4F7A-BEED-7DAAA5F65A9E}" type="presParOf" srcId="{B9C54581-D655-4339-92EA-2C937EF62FBD}" destId="{0E656291-9E7E-4278-A67B-B831CFF18D59}" srcOrd="0" destOrd="0" presId="urn:microsoft.com/office/officeart/2005/8/layout/hierarchy3"/>
    <dgm:cxn modelId="{D7EDC8E0-4BF5-41B3-BABD-8C5F2A367987}" type="presParOf" srcId="{0E656291-9E7E-4278-A67B-B831CFF18D59}" destId="{F058144E-F7CC-4547-8BD4-300385830E25}" srcOrd="0" destOrd="0" presId="urn:microsoft.com/office/officeart/2005/8/layout/hierarchy3"/>
    <dgm:cxn modelId="{E764A2EB-819F-469B-91E4-537AF6D764B9}" type="presParOf" srcId="{0E656291-9E7E-4278-A67B-B831CFF18D59}" destId="{D7561052-CD78-4225-975C-199F30CCA2C9}" srcOrd="1" destOrd="0" presId="urn:microsoft.com/office/officeart/2005/8/layout/hierarchy3"/>
    <dgm:cxn modelId="{BFCF0B5B-18D0-4836-99A3-42709A1007DB}" type="presParOf" srcId="{B9C54581-D655-4339-92EA-2C937EF62FBD}" destId="{EF1DE184-D046-4BA5-9ACD-EB52EC07A336}" srcOrd="1" destOrd="0" presId="urn:microsoft.com/office/officeart/2005/8/layout/hierarchy3"/>
    <dgm:cxn modelId="{520CC708-C19F-4240-877B-712FD1AADCA2}" type="presParOf" srcId="{EF1DE184-D046-4BA5-9ACD-EB52EC07A336}" destId="{FF864186-55F6-42E9-880F-4B3DC60D6624}" srcOrd="0" destOrd="0" presId="urn:microsoft.com/office/officeart/2005/8/layout/hierarchy3"/>
    <dgm:cxn modelId="{4809713B-C106-4751-8165-0F4C81FD4F8C}" type="presParOf" srcId="{EF1DE184-D046-4BA5-9ACD-EB52EC07A336}" destId="{147795BA-5F08-45B0-AB80-45E73C6F6455}" srcOrd="1" destOrd="0" presId="urn:microsoft.com/office/officeart/2005/8/layout/hierarchy3"/>
    <dgm:cxn modelId="{80A83E58-8062-4282-98C6-9B624F26E3B8}" type="presParOf" srcId="{EF1DE184-D046-4BA5-9ACD-EB52EC07A336}" destId="{71CEB3D6-0FE6-413B-9EF7-7E1FD92C64A1}" srcOrd="2" destOrd="0" presId="urn:microsoft.com/office/officeart/2005/8/layout/hierarchy3"/>
    <dgm:cxn modelId="{CE99B249-FB2D-4A4E-8361-E2DCE4B55141}" type="presParOf" srcId="{EF1DE184-D046-4BA5-9ACD-EB52EC07A336}" destId="{D8C1D1B1-08B5-47A9-85EE-74099D217FF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77D37A-D910-4C9E-97BE-152039C51211}" type="doc">
      <dgm:prSet loTypeId="urn:microsoft.com/office/officeart/2005/8/layout/venn3" loCatId="relationship" qsTypeId="urn:microsoft.com/office/officeart/2005/8/quickstyle/3d3" qsCatId="3D" csTypeId="urn:microsoft.com/office/officeart/2005/8/colors/accent1_2" csCatId="accent1" phldr="1"/>
      <dgm:spPr/>
      <dgm:t>
        <a:bodyPr/>
        <a:lstStyle/>
        <a:p>
          <a:endParaRPr lang="en-US"/>
        </a:p>
      </dgm:t>
    </dgm:pt>
    <dgm:pt modelId="{FEBD79E1-9C01-4579-890D-AC2B1BF93448}">
      <dgm:prSet phldrT="[Text]"/>
      <dgm:spPr/>
      <dgm:t>
        <a:bodyPr/>
        <a:lstStyle/>
        <a:p>
          <a:r>
            <a:rPr lang="en-US" b="1" dirty="0" smtClean="0">
              <a:latin typeface="Georgia" pitchFamily="18" charset="0"/>
            </a:rPr>
            <a:t>Adsorption</a:t>
          </a:r>
          <a:endParaRPr lang="en-US" b="1" dirty="0">
            <a:latin typeface="Georgia" pitchFamily="18" charset="0"/>
          </a:endParaRPr>
        </a:p>
      </dgm:t>
    </dgm:pt>
    <dgm:pt modelId="{40215823-6AB3-4652-B006-D2963C154348}" type="parTrans" cxnId="{29A81A06-A983-4334-91A3-24D0EC73F44A}">
      <dgm:prSet/>
      <dgm:spPr/>
      <dgm:t>
        <a:bodyPr/>
        <a:lstStyle/>
        <a:p>
          <a:endParaRPr lang="en-US"/>
        </a:p>
      </dgm:t>
    </dgm:pt>
    <dgm:pt modelId="{FEA4EC3D-7BFA-4C84-AC31-241FA1703D91}" type="sibTrans" cxnId="{29A81A06-A983-4334-91A3-24D0EC73F44A}">
      <dgm:prSet/>
      <dgm:spPr/>
      <dgm:t>
        <a:bodyPr/>
        <a:lstStyle/>
        <a:p>
          <a:endParaRPr lang="en-US"/>
        </a:p>
      </dgm:t>
    </dgm:pt>
    <dgm:pt modelId="{E5C673C3-7D38-47B3-9B90-941E18587D95}">
      <dgm:prSet phldrT="[Text]"/>
      <dgm:spPr/>
      <dgm:t>
        <a:bodyPr/>
        <a:lstStyle/>
        <a:p>
          <a:r>
            <a:rPr lang="en-US" b="1" dirty="0" smtClean="0">
              <a:latin typeface="Georgia" pitchFamily="18" charset="0"/>
            </a:rPr>
            <a:t>Rinsing</a:t>
          </a:r>
          <a:endParaRPr lang="en-US" b="1" dirty="0">
            <a:latin typeface="Georgia" pitchFamily="18" charset="0"/>
          </a:endParaRPr>
        </a:p>
      </dgm:t>
    </dgm:pt>
    <dgm:pt modelId="{4B5573C2-C993-48D3-87E4-5DD6500AAF01}" type="parTrans" cxnId="{46A81575-637D-46B0-B41E-1D3B598247E0}">
      <dgm:prSet/>
      <dgm:spPr/>
      <dgm:t>
        <a:bodyPr/>
        <a:lstStyle/>
        <a:p>
          <a:endParaRPr lang="en-US"/>
        </a:p>
      </dgm:t>
    </dgm:pt>
    <dgm:pt modelId="{710FCFCA-C154-49F5-B55C-21637D596759}" type="sibTrans" cxnId="{46A81575-637D-46B0-B41E-1D3B598247E0}">
      <dgm:prSet/>
      <dgm:spPr/>
      <dgm:t>
        <a:bodyPr/>
        <a:lstStyle/>
        <a:p>
          <a:endParaRPr lang="en-US"/>
        </a:p>
      </dgm:t>
    </dgm:pt>
    <dgm:pt modelId="{43D3B278-1F60-40BB-89D5-762A73B9CA18}">
      <dgm:prSet phldrT="[Text]"/>
      <dgm:spPr/>
      <dgm:t>
        <a:bodyPr/>
        <a:lstStyle/>
        <a:p>
          <a:r>
            <a:rPr lang="en-US" b="1" dirty="0" smtClean="0">
              <a:latin typeface="Georgia" pitchFamily="18" charset="0"/>
            </a:rPr>
            <a:t>Reaction</a:t>
          </a:r>
          <a:endParaRPr lang="en-US" b="1" dirty="0">
            <a:latin typeface="Georgia" pitchFamily="18" charset="0"/>
          </a:endParaRPr>
        </a:p>
      </dgm:t>
    </dgm:pt>
    <dgm:pt modelId="{7BD8EB05-9FB5-41D3-976B-FB23A3DD2274}" type="parTrans" cxnId="{DAE45FB3-88D9-4F9A-9666-6B55D2B305C1}">
      <dgm:prSet/>
      <dgm:spPr/>
      <dgm:t>
        <a:bodyPr/>
        <a:lstStyle/>
        <a:p>
          <a:endParaRPr lang="en-US"/>
        </a:p>
      </dgm:t>
    </dgm:pt>
    <dgm:pt modelId="{5660E201-B9F4-43FD-9A22-27115A553C27}" type="sibTrans" cxnId="{DAE45FB3-88D9-4F9A-9666-6B55D2B305C1}">
      <dgm:prSet/>
      <dgm:spPr/>
      <dgm:t>
        <a:bodyPr/>
        <a:lstStyle/>
        <a:p>
          <a:endParaRPr lang="en-US"/>
        </a:p>
      </dgm:t>
    </dgm:pt>
    <dgm:pt modelId="{4305D549-3D60-48E8-801E-1082A06CFB2E}">
      <dgm:prSet phldrT="[Text]"/>
      <dgm:spPr/>
      <dgm:t>
        <a:bodyPr/>
        <a:lstStyle/>
        <a:p>
          <a:r>
            <a:rPr lang="en-US" b="1" dirty="0" smtClean="0">
              <a:latin typeface="Georgia" pitchFamily="18" charset="0"/>
            </a:rPr>
            <a:t>Rinsing</a:t>
          </a:r>
          <a:endParaRPr lang="en-US" b="1" dirty="0">
            <a:latin typeface="Georgia" pitchFamily="18" charset="0"/>
          </a:endParaRPr>
        </a:p>
      </dgm:t>
    </dgm:pt>
    <dgm:pt modelId="{2F245AB2-B7F9-4056-9D96-2052F8D8675A}" type="parTrans" cxnId="{2E64A7C7-ADB5-4FDC-9B21-AA164FD871C6}">
      <dgm:prSet/>
      <dgm:spPr/>
      <dgm:t>
        <a:bodyPr/>
        <a:lstStyle/>
        <a:p>
          <a:endParaRPr lang="en-US"/>
        </a:p>
      </dgm:t>
    </dgm:pt>
    <dgm:pt modelId="{7A69D4E1-B4D2-4FA2-A96B-965C9DF7DCDD}" type="sibTrans" cxnId="{2E64A7C7-ADB5-4FDC-9B21-AA164FD871C6}">
      <dgm:prSet/>
      <dgm:spPr/>
      <dgm:t>
        <a:bodyPr/>
        <a:lstStyle/>
        <a:p>
          <a:endParaRPr lang="en-US"/>
        </a:p>
      </dgm:t>
    </dgm:pt>
    <dgm:pt modelId="{91DA5182-745B-4F6A-9308-34E9A6833F72}" type="pres">
      <dgm:prSet presAssocID="{B177D37A-D910-4C9E-97BE-152039C51211}" presName="Name0" presStyleCnt="0">
        <dgm:presLayoutVars>
          <dgm:dir val="rev"/>
          <dgm:resizeHandles val="exact"/>
        </dgm:presLayoutVars>
      </dgm:prSet>
      <dgm:spPr/>
      <dgm:t>
        <a:bodyPr/>
        <a:lstStyle/>
        <a:p>
          <a:endParaRPr lang="en-IN"/>
        </a:p>
      </dgm:t>
    </dgm:pt>
    <dgm:pt modelId="{C0E5C691-8FB8-4FB0-8C15-CBEF5DFBB859}" type="pres">
      <dgm:prSet presAssocID="{FEBD79E1-9C01-4579-890D-AC2B1BF93448}" presName="Name5" presStyleLbl="vennNode1" presStyleIdx="0" presStyleCnt="4" custLinFactX="-200000" custLinFactNeighborX="-227089" custLinFactNeighborY="-63696">
        <dgm:presLayoutVars>
          <dgm:bulletEnabled val="1"/>
        </dgm:presLayoutVars>
      </dgm:prSet>
      <dgm:spPr/>
      <dgm:t>
        <a:bodyPr/>
        <a:lstStyle/>
        <a:p>
          <a:endParaRPr lang="en-US"/>
        </a:p>
      </dgm:t>
    </dgm:pt>
    <dgm:pt modelId="{1C012119-8B0E-4C77-BA47-A5A1B8E4A029}" type="pres">
      <dgm:prSet presAssocID="{FEA4EC3D-7BFA-4C84-AC31-241FA1703D91}" presName="space" presStyleCnt="0"/>
      <dgm:spPr/>
      <dgm:t>
        <a:bodyPr/>
        <a:lstStyle/>
        <a:p>
          <a:endParaRPr lang="en-IN"/>
        </a:p>
      </dgm:t>
    </dgm:pt>
    <dgm:pt modelId="{9F74642E-EFCE-4FF3-81B1-CACAEB677E81}" type="pres">
      <dgm:prSet presAssocID="{E5C673C3-7D38-47B3-9B90-941E18587D95}" presName="Name5" presStyleLbl="vennNode1" presStyleIdx="1" presStyleCnt="4" custLinFactX="40203" custLinFactNeighborX="100000" custLinFactNeighborY="66649">
        <dgm:presLayoutVars>
          <dgm:bulletEnabled val="1"/>
        </dgm:presLayoutVars>
      </dgm:prSet>
      <dgm:spPr/>
      <dgm:t>
        <a:bodyPr/>
        <a:lstStyle/>
        <a:p>
          <a:endParaRPr lang="en-US"/>
        </a:p>
      </dgm:t>
    </dgm:pt>
    <dgm:pt modelId="{5D8DD6B7-2F3E-4AA0-B421-FC78087E3E54}" type="pres">
      <dgm:prSet presAssocID="{710FCFCA-C154-49F5-B55C-21637D596759}" presName="space" presStyleCnt="0"/>
      <dgm:spPr/>
      <dgm:t>
        <a:bodyPr/>
        <a:lstStyle/>
        <a:p>
          <a:endParaRPr lang="en-IN"/>
        </a:p>
      </dgm:t>
    </dgm:pt>
    <dgm:pt modelId="{1AD04262-9CA2-42DA-B1FA-E4D639EB344F}" type="pres">
      <dgm:prSet presAssocID="{43D3B278-1F60-40BB-89D5-762A73B9CA18}" presName="Name5" presStyleLbl="vennNode1" presStyleIdx="2" presStyleCnt="4" custLinFactX="31609" custLinFactNeighborX="100000" custLinFactNeighborY="39664">
        <dgm:presLayoutVars>
          <dgm:bulletEnabled val="1"/>
        </dgm:presLayoutVars>
      </dgm:prSet>
      <dgm:spPr/>
      <dgm:t>
        <a:bodyPr/>
        <a:lstStyle/>
        <a:p>
          <a:endParaRPr lang="en-US"/>
        </a:p>
      </dgm:t>
    </dgm:pt>
    <dgm:pt modelId="{B58E8E7C-EC8A-4CD0-BB87-2E09B0AE4E69}" type="pres">
      <dgm:prSet presAssocID="{5660E201-B9F4-43FD-9A22-27115A553C27}" presName="space" presStyleCnt="0"/>
      <dgm:spPr/>
      <dgm:t>
        <a:bodyPr/>
        <a:lstStyle/>
        <a:p>
          <a:endParaRPr lang="en-IN"/>
        </a:p>
      </dgm:t>
    </dgm:pt>
    <dgm:pt modelId="{CB848788-F865-4730-A855-6F45CF5A8DB3}" type="pres">
      <dgm:prSet presAssocID="{4305D549-3D60-48E8-801E-1082A06CFB2E}" presName="Name5" presStyleLbl="vennNode1" presStyleIdx="3" presStyleCnt="4" custLinFactX="31874" custLinFactNeighborX="100000" custLinFactNeighborY="1273">
        <dgm:presLayoutVars>
          <dgm:bulletEnabled val="1"/>
        </dgm:presLayoutVars>
      </dgm:prSet>
      <dgm:spPr/>
      <dgm:t>
        <a:bodyPr/>
        <a:lstStyle/>
        <a:p>
          <a:endParaRPr lang="en-US"/>
        </a:p>
      </dgm:t>
    </dgm:pt>
  </dgm:ptLst>
  <dgm:cxnLst>
    <dgm:cxn modelId="{2E64A7C7-ADB5-4FDC-9B21-AA164FD871C6}" srcId="{B177D37A-D910-4C9E-97BE-152039C51211}" destId="{4305D549-3D60-48E8-801E-1082A06CFB2E}" srcOrd="3" destOrd="0" parTransId="{2F245AB2-B7F9-4056-9D96-2052F8D8675A}" sibTransId="{7A69D4E1-B4D2-4FA2-A96B-965C9DF7DCDD}"/>
    <dgm:cxn modelId="{9F3114CA-ABCB-4315-9A11-634C154B851C}" type="presOf" srcId="{43D3B278-1F60-40BB-89D5-762A73B9CA18}" destId="{1AD04262-9CA2-42DA-B1FA-E4D639EB344F}" srcOrd="0" destOrd="0" presId="urn:microsoft.com/office/officeart/2005/8/layout/venn3"/>
    <dgm:cxn modelId="{94A8C0C2-B3E3-4CC8-B946-3D4D196D31D4}" type="presOf" srcId="{4305D549-3D60-48E8-801E-1082A06CFB2E}" destId="{CB848788-F865-4730-A855-6F45CF5A8DB3}" srcOrd="0" destOrd="0" presId="urn:microsoft.com/office/officeart/2005/8/layout/venn3"/>
    <dgm:cxn modelId="{46A81575-637D-46B0-B41E-1D3B598247E0}" srcId="{B177D37A-D910-4C9E-97BE-152039C51211}" destId="{E5C673C3-7D38-47B3-9B90-941E18587D95}" srcOrd="1" destOrd="0" parTransId="{4B5573C2-C993-48D3-87E4-5DD6500AAF01}" sibTransId="{710FCFCA-C154-49F5-B55C-21637D596759}"/>
    <dgm:cxn modelId="{DAE45FB3-88D9-4F9A-9666-6B55D2B305C1}" srcId="{B177D37A-D910-4C9E-97BE-152039C51211}" destId="{43D3B278-1F60-40BB-89D5-762A73B9CA18}" srcOrd="2" destOrd="0" parTransId="{7BD8EB05-9FB5-41D3-976B-FB23A3DD2274}" sibTransId="{5660E201-B9F4-43FD-9A22-27115A553C27}"/>
    <dgm:cxn modelId="{13204604-1D83-4C16-8DC4-33013649FF75}" type="presOf" srcId="{E5C673C3-7D38-47B3-9B90-941E18587D95}" destId="{9F74642E-EFCE-4FF3-81B1-CACAEB677E81}" srcOrd="0" destOrd="0" presId="urn:microsoft.com/office/officeart/2005/8/layout/venn3"/>
    <dgm:cxn modelId="{74EA927B-F5DE-423B-9B2E-64181B3D2E46}" type="presOf" srcId="{FEBD79E1-9C01-4579-890D-AC2B1BF93448}" destId="{C0E5C691-8FB8-4FB0-8C15-CBEF5DFBB859}" srcOrd="0" destOrd="0" presId="urn:microsoft.com/office/officeart/2005/8/layout/venn3"/>
    <dgm:cxn modelId="{29A81A06-A983-4334-91A3-24D0EC73F44A}" srcId="{B177D37A-D910-4C9E-97BE-152039C51211}" destId="{FEBD79E1-9C01-4579-890D-AC2B1BF93448}" srcOrd="0" destOrd="0" parTransId="{40215823-6AB3-4652-B006-D2963C154348}" sibTransId="{FEA4EC3D-7BFA-4C84-AC31-241FA1703D91}"/>
    <dgm:cxn modelId="{5CDF6309-7A88-4AD2-A3E3-78F78F649CB4}" type="presOf" srcId="{B177D37A-D910-4C9E-97BE-152039C51211}" destId="{91DA5182-745B-4F6A-9308-34E9A6833F72}" srcOrd="0" destOrd="0" presId="urn:microsoft.com/office/officeart/2005/8/layout/venn3"/>
    <dgm:cxn modelId="{5942ED5E-39CC-4317-883A-17BB6354E3CF}" type="presParOf" srcId="{91DA5182-745B-4F6A-9308-34E9A6833F72}" destId="{C0E5C691-8FB8-4FB0-8C15-CBEF5DFBB859}" srcOrd="0" destOrd="0" presId="urn:microsoft.com/office/officeart/2005/8/layout/venn3"/>
    <dgm:cxn modelId="{58A2946E-C3EA-4A2E-B2DC-79852E45B309}" type="presParOf" srcId="{91DA5182-745B-4F6A-9308-34E9A6833F72}" destId="{1C012119-8B0E-4C77-BA47-A5A1B8E4A029}" srcOrd="1" destOrd="0" presId="urn:microsoft.com/office/officeart/2005/8/layout/venn3"/>
    <dgm:cxn modelId="{27100571-C7D4-42A5-A246-90828EAE7C93}" type="presParOf" srcId="{91DA5182-745B-4F6A-9308-34E9A6833F72}" destId="{9F74642E-EFCE-4FF3-81B1-CACAEB677E81}" srcOrd="2" destOrd="0" presId="urn:microsoft.com/office/officeart/2005/8/layout/venn3"/>
    <dgm:cxn modelId="{995991A0-1689-4A89-9236-85DBB7AEDD29}" type="presParOf" srcId="{91DA5182-745B-4F6A-9308-34E9A6833F72}" destId="{5D8DD6B7-2F3E-4AA0-B421-FC78087E3E54}" srcOrd="3" destOrd="0" presId="urn:microsoft.com/office/officeart/2005/8/layout/venn3"/>
    <dgm:cxn modelId="{FA223BE9-E44E-4602-9DB7-FEAB7F234506}" type="presParOf" srcId="{91DA5182-745B-4F6A-9308-34E9A6833F72}" destId="{1AD04262-9CA2-42DA-B1FA-E4D639EB344F}" srcOrd="4" destOrd="0" presId="urn:microsoft.com/office/officeart/2005/8/layout/venn3"/>
    <dgm:cxn modelId="{BC74A211-B430-45A2-9C7E-47DAE464A1A7}" type="presParOf" srcId="{91DA5182-745B-4F6A-9308-34E9A6833F72}" destId="{B58E8E7C-EC8A-4CD0-BB87-2E09B0AE4E69}" srcOrd="5" destOrd="0" presId="urn:microsoft.com/office/officeart/2005/8/layout/venn3"/>
    <dgm:cxn modelId="{2225D754-B492-4840-BC4B-F3A26AC6E071}" type="presParOf" srcId="{91DA5182-745B-4F6A-9308-34E9A6833F72}" destId="{CB848788-F865-4730-A855-6F45CF5A8DB3}"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07C01B-1540-4792-828F-02F266DE7BFD}" type="doc">
      <dgm:prSet loTypeId="urn:microsoft.com/office/officeart/2005/8/layout/venn1" loCatId="relationship" qsTypeId="urn:microsoft.com/office/officeart/2005/8/quickstyle/3d6" qsCatId="3D" csTypeId="urn:microsoft.com/office/officeart/2005/8/colors/accent1_4" csCatId="accent1" phldr="1"/>
      <dgm:spPr/>
    </dgm:pt>
    <dgm:pt modelId="{A0C1F4FD-C716-47A9-ABAC-3E8BBCC67F9B}">
      <dgm:prSet phldrT="[Text]" custT="1"/>
      <dgm:spPr/>
      <dgm:t>
        <a:bodyPr/>
        <a:lstStyle/>
        <a:p>
          <a:r>
            <a:rPr lang="en-US" sz="2000" b="1" dirty="0" smtClean="0">
              <a:latin typeface="Georgia" pitchFamily="18" charset="0"/>
            </a:rPr>
            <a:t>Manually operated</a:t>
          </a:r>
          <a:endParaRPr lang="en-US" sz="2000" dirty="0">
            <a:latin typeface="Georgia" pitchFamily="18" charset="0"/>
          </a:endParaRPr>
        </a:p>
      </dgm:t>
    </dgm:pt>
    <dgm:pt modelId="{10730F9C-F17B-41D5-8442-FC44F6AE078F}" type="parTrans" cxnId="{AF5F89F0-7217-4513-AEFB-3E5A3C9D3C6E}">
      <dgm:prSet/>
      <dgm:spPr/>
      <dgm:t>
        <a:bodyPr/>
        <a:lstStyle/>
        <a:p>
          <a:endParaRPr lang="en-US"/>
        </a:p>
      </dgm:t>
    </dgm:pt>
    <dgm:pt modelId="{0C8FBE79-65A6-4B8C-95B3-9E9FCEB2CDB2}" type="sibTrans" cxnId="{AF5F89F0-7217-4513-AEFB-3E5A3C9D3C6E}">
      <dgm:prSet/>
      <dgm:spPr/>
      <dgm:t>
        <a:bodyPr/>
        <a:lstStyle/>
        <a:p>
          <a:endParaRPr lang="en-US"/>
        </a:p>
      </dgm:t>
    </dgm:pt>
    <dgm:pt modelId="{9056D500-BB9E-4399-9F1A-2D8546B2E36F}">
      <dgm:prSet phldrT="[Text]" custT="1"/>
      <dgm:spPr/>
      <dgm:t>
        <a:bodyPr/>
        <a:lstStyle/>
        <a:p>
          <a:r>
            <a:rPr lang="en-US" sz="2000" b="1" dirty="0" smtClean="0">
              <a:latin typeface="Georgia" pitchFamily="18" charset="0"/>
            </a:rPr>
            <a:t>Microprocessor based</a:t>
          </a:r>
        </a:p>
      </dgm:t>
    </dgm:pt>
    <dgm:pt modelId="{C0949DED-8DD0-4E06-9DB3-AB17EBC9DC6B}" type="parTrans" cxnId="{C1D12C5D-D0A2-4DB6-B196-447EAF34888F}">
      <dgm:prSet/>
      <dgm:spPr/>
      <dgm:t>
        <a:bodyPr/>
        <a:lstStyle/>
        <a:p>
          <a:endParaRPr lang="en-US"/>
        </a:p>
      </dgm:t>
    </dgm:pt>
    <dgm:pt modelId="{3B82BAE6-21EE-45A8-B493-EA1DD1F88975}" type="sibTrans" cxnId="{C1D12C5D-D0A2-4DB6-B196-447EAF34888F}">
      <dgm:prSet/>
      <dgm:spPr/>
      <dgm:t>
        <a:bodyPr/>
        <a:lstStyle/>
        <a:p>
          <a:endParaRPr lang="en-US"/>
        </a:p>
      </dgm:t>
    </dgm:pt>
    <dgm:pt modelId="{E578339E-C973-4469-9F40-40139600FD9A}">
      <dgm:prSet phldrT="[Text]" custT="1"/>
      <dgm:spPr/>
      <dgm:t>
        <a:bodyPr/>
        <a:lstStyle/>
        <a:p>
          <a:r>
            <a:rPr lang="en-US" sz="2000" b="1" dirty="0" smtClean="0">
              <a:latin typeface="Georgia" pitchFamily="18" charset="0"/>
            </a:rPr>
            <a:t>Computer based</a:t>
          </a:r>
        </a:p>
      </dgm:t>
    </dgm:pt>
    <dgm:pt modelId="{D3F53C3C-6919-4438-9F4E-085A559E49EA}" type="parTrans" cxnId="{EEB2F329-F729-4788-B099-6FEF4F770BB2}">
      <dgm:prSet/>
      <dgm:spPr/>
      <dgm:t>
        <a:bodyPr/>
        <a:lstStyle/>
        <a:p>
          <a:endParaRPr lang="en-US"/>
        </a:p>
      </dgm:t>
    </dgm:pt>
    <dgm:pt modelId="{398E90F1-02A7-4928-873E-2BA71646BD41}" type="sibTrans" cxnId="{EEB2F329-F729-4788-B099-6FEF4F770BB2}">
      <dgm:prSet/>
      <dgm:spPr/>
      <dgm:t>
        <a:bodyPr/>
        <a:lstStyle/>
        <a:p>
          <a:endParaRPr lang="en-US"/>
        </a:p>
      </dgm:t>
    </dgm:pt>
    <dgm:pt modelId="{E05EC2A3-A454-4B17-8A61-837AB9F2218D}" type="pres">
      <dgm:prSet presAssocID="{B807C01B-1540-4792-828F-02F266DE7BFD}" presName="compositeShape" presStyleCnt="0">
        <dgm:presLayoutVars>
          <dgm:chMax val="7"/>
          <dgm:dir/>
          <dgm:resizeHandles val="exact"/>
        </dgm:presLayoutVars>
      </dgm:prSet>
      <dgm:spPr/>
    </dgm:pt>
    <dgm:pt modelId="{2EDFA317-2AD6-4493-B2E9-FF6635DC8E86}" type="pres">
      <dgm:prSet presAssocID="{A0C1F4FD-C716-47A9-ABAC-3E8BBCC67F9B}" presName="circ1" presStyleLbl="vennNode1" presStyleIdx="0" presStyleCnt="3" custScaleX="111573" custScaleY="85066"/>
      <dgm:spPr/>
      <dgm:t>
        <a:bodyPr/>
        <a:lstStyle/>
        <a:p>
          <a:endParaRPr lang="en-US"/>
        </a:p>
      </dgm:t>
    </dgm:pt>
    <dgm:pt modelId="{F30E7978-A16E-4DB6-A60F-381E49AB1DAF}" type="pres">
      <dgm:prSet presAssocID="{A0C1F4FD-C716-47A9-ABAC-3E8BBCC67F9B}" presName="circ1Tx" presStyleLbl="revTx" presStyleIdx="0" presStyleCnt="0">
        <dgm:presLayoutVars>
          <dgm:chMax val="0"/>
          <dgm:chPref val="0"/>
          <dgm:bulletEnabled val="1"/>
        </dgm:presLayoutVars>
      </dgm:prSet>
      <dgm:spPr/>
      <dgm:t>
        <a:bodyPr/>
        <a:lstStyle/>
        <a:p>
          <a:endParaRPr lang="en-US"/>
        </a:p>
      </dgm:t>
    </dgm:pt>
    <dgm:pt modelId="{0BCDC5BE-D54F-4D70-B138-3FC8C35D0B63}" type="pres">
      <dgm:prSet presAssocID="{9056D500-BB9E-4399-9F1A-2D8546B2E36F}" presName="circ2" presStyleLbl="vennNode1" presStyleIdx="1" presStyleCnt="3" custScaleX="111573" custScaleY="85066"/>
      <dgm:spPr/>
      <dgm:t>
        <a:bodyPr/>
        <a:lstStyle/>
        <a:p>
          <a:endParaRPr lang="en-US"/>
        </a:p>
      </dgm:t>
    </dgm:pt>
    <dgm:pt modelId="{B9D58BDB-A885-4B6E-B0DE-4254763F2FB0}" type="pres">
      <dgm:prSet presAssocID="{9056D500-BB9E-4399-9F1A-2D8546B2E36F}" presName="circ2Tx" presStyleLbl="revTx" presStyleIdx="0" presStyleCnt="0">
        <dgm:presLayoutVars>
          <dgm:chMax val="0"/>
          <dgm:chPref val="0"/>
          <dgm:bulletEnabled val="1"/>
        </dgm:presLayoutVars>
      </dgm:prSet>
      <dgm:spPr/>
      <dgm:t>
        <a:bodyPr/>
        <a:lstStyle/>
        <a:p>
          <a:endParaRPr lang="en-US"/>
        </a:p>
      </dgm:t>
    </dgm:pt>
    <dgm:pt modelId="{219F31FB-303A-48AF-BF52-257E47B24B72}" type="pres">
      <dgm:prSet presAssocID="{E578339E-C973-4469-9F40-40139600FD9A}" presName="circ3" presStyleLbl="vennNode1" presStyleIdx="2" presStyleCnt="3" custScaleX="111573" custScaleY="85066"/>
      <dgm:spPr/>
      <dgm:t>
        <a:bodyPr/>
        <a:lstStyle/>
        <a:p>
          <a:endParaRPr lang="en-US"/>
        </a:p>
      </dgm:t>
    </dgm:pt>
    <dgm:pt modelId="{307BF61B-1BBF-46FF-965D-6642DB849731}" type="pres">
      <dgm:prSet presAssocID="{E578339E-C973-4469-9F40-40139600FD9A}" presName="circ3Tx" presStyleLbl="revTx" presStyleIdx="0" presStyleCnt="0">
        <dgm:presLayoutVars>
          <dgm:chMax val="0"/>
          <dgm:chPref val="0"/>
          <dgm:bulletEnabled val="1"/>
        </dgm:presLayoutVars>
      </dgm:prSet>
      <dgm:spPr/>
      <dgm:t>
        <a:bodyPr/>
        <a:lstStyle/>
        <a:p>
          <a:endParaRPr lang="en-US"/>
        </a:p>
      </dgm:t>
    </dgm:pt>
  </dgm:ptLst>
  <dgm:cxnLst>
    <dgm:cxn modelId="{61FE381A-F0CE-4AB1-994C-00245F4E6705}" type="presOf" srcId="{B807C01B-1540-4792-828F-02F266DE7BFD}" destId="{E05EC2A3-A454-4B17-8A61-837AB9F2218D}" srcOrd="0" destOrd="0" presId="urn:microsoft.com/office/officeart/2005/8/layout/venn1"/>
    <dgm:cxn modelId="{EEB2F329-F729-4788-B099-6FEF4F770BB2}" srcId="{B807C01B-1540-4792-828F-02F266DE7BFD}" destId="{E578339E-C973-4469-9F40-40139600FD9A}" srcOrd="2" destOrd="0" parTransId="{D3F53C3C-6919-4438-9F4E-085A559E49EA}" sibTransId="{398E90F1-02A7-4928-873E-2BA71646BD41}"/>
    <dgm:cxn modelId="{6F603E9F-D80C-4AA6-9BB5-EA298767AD8B}" type="presOf" srcId="{A0C1F4FD-C716-47A9-ABAC-3E8BBCC67F9B}" destId="{F30E7978-A16E-4DB6-A60F-381E49AB1DAF}" srcOrd="1" destOrd="0" presId="urn:microsoft.com/office/officeart/2005/8/layout/venn1"/>
    <dgm:cxn modelId="{AF5F89F0-7217-4513-AEFB-3E5A3C9D3C6E}" srcId="{B807C01B-1540-4792-828F-02F266DE7BFD}" destId="{A0C1F4FD-C716-47A9-ABAC-3E8BBCC67F9B}" srcOrd="0" destOrd="0" parTransId="{10730F9C-F17B-41D5-8442-FC44F6AE078F}" sibTransId="{0C8FBE79-65A6-4B8C-95B3-9E9FCEB2CDB2}"/>
    <dgm:cxn modelId="{1326B277-28ED-4D92-B385-072396EBDC54}" type="presOf" srcId="{E578339E-C973-4469-9F40-40139600FD9A}" destId="{307BF61B-1BBF-46FF-965D-6642DB849731}" srcOrd="1" destOrd="0" presId="urn:microsoft.com/office/officeart/2005/8/layout/venn1"/>
    <dgm:cxn modelId="{530C5034-159C-4973-AE5E-DD1BB4B28A74}" type="presOf" srcId="{9056D500-BB9E-4399-9F1A-2D8546B2E36F}" destId="{B9D58BDB-A885-4B6E-B0DE-4254763F2FB0}" srcOrd="1" destOrd="0" presId="urn:microsoft.com/office/officeart/2005/8/layout/venn1"/>
    <dgm:cxn modelId="{3A033355-7202-4D9E-B244-18F7F451ED2D}" type="presOf" srcId="{E578339E-C973-4469-9F40-40139600FD9A}" destId="{219F31FB-303A-48AF-BF52-257E47B24B72}" srcOrd="0" destOrd="0" presId="urn:microsoft.com/office/officeart/2005/8/layout/venn1"/>
    <dgm:cxn modelId="{C1D12C5D-D0A2-4DB6-B196-447EAF34888F}" srcId="{B807C01B-1540-4792-828F-02F266DE7BFD}" destId="{9056D500-BB9E-4399-9F1A-2D8546B2E36F}" srcOrd="1" destOrd="0" parTransId="{C0949DED-8DD0-4E06-9DB3-AB17EBC9DC6B}" sibTransId="{3B82BAE6-21EE-45A8-B493-EA1DD1F88975}"/>
    <dgm:cxn modelId="{DCABAAB1-A7FC-4947-B8F7-42E3B3F9A3D8}" type="presOf" srcId="{A0C1F4FD-C716-47A9-ABAC-3E8BBCC67F9B}" destId="{2EDFA317-2AD6-4493-B2E9-FF6635DC8E86}" srcOrd="0" destOrd="0" presId="urn:microsoft.com/office/officeart/2005/8/layout/venn1"/>
    <dgm:cxn modelId="{1493DCB9-9E57-4D7C-B709-93CF7A55CD26}" type="presOf" srcId="{9056D500-BB9E-4399-9F1A-2D8546B2E36F}" destId="{0BCDC5BE-D54F-4D70-B138-3FC8C35D0B63}" srcOrd="0" destOrd="0" presId="urn:microsoft.com/office/officeart/2005/8/layout/venn1"/>
    <dgm:cxn modelId="{3FC227C7-9ED4-4B7E-BC22-642AFDBEFD1E}" type="presParOf" srcId="{E05EC2A3-A454-4B17-8A61-837AB9F2218D}" destId="{2EDFA317-2AD6-4493-B2E9-FF6635DC8E86}" srcOrd="0" destOrd="0" presId="urn:microsoft.com/office/officeart/2005/8/layout/venn1"/>
    <dgm:cxn modelId="{23183AA1-DBDA-4CD1-9E57-4098939285BA}" type="presParOf" srcId="{E05EC2A3-A454-4B17-8A61-837AB9F2218D}" destId="{F30E7978-A16E-4DB6-A60F-381E49AB1DAF}" srcOrd="1" destOrd="0" presId="urn:microsoft.com/office/officeart/2005/8/layout/venn1"/>
    <dgm:cxn modelId="{774506E8-7753-4482-B64E-463D16BE14D8}" type="presParOf" srcId="{E05EC2A3-A454-4B17-8A61-837AB9F2218D}" destId="{0BCDC5BE-D54F-4D70-B138-3FC8C35D0B63}" srcOrd="2" destOrd="0" presId="urn:microsoft.com/office/officeart/2005/8/layout/venn1"/>
    <dgm:cxn modelId="{03B93FC4-A292-42D3-939B-6E1E0F8B5667}" type="presParOf" srcId="{E05EC2A3-A454-4B17-8A61-837AB9F2218D}" destId="{B9D58BDB-A885-4B6E-B0DE-4254763F2FB0}" srcOrd="3" destOrd="0" presId="urn:microsoft.com/office/officeart/2005/8/layout/venn1"/>
    <dgm:cxn modelId="{53CD6EA8-1FD2-4ED3-AEAB-142A5E70182D}" type="presParOf" srcId="{E05EC2A3-A454-4B17-8A61-837AB9F2218D}" destId="{219F31FB-303A-48AF-BF52-257E47B24B72}" srcOrd="4" destOrd="0" presId="urn:microsoft.com/office/officeart/2005/8/layout/venn1"/>
    <dgm:cxn modelId="{B7000C85-3EE0-4F5F-B25C-C23F1BEEB15B}" type="presParOf" srcId="{E05EC2A3-A454-4B17-8A61-837AB9F2218D}" destId="{307BF61B-1BBF-46FF-965D-6642DB84973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D5B389-DFCF-4722-87A7-2CB130956EDC}" type="doc">
      <dgm:prSet loTypeId="urn:microsoft.com/office/officeart/2005/8/layout/radial1" loCatId="cycle" qsTypeId="urn:microsoft.com/office/officeart/2005/8/quickstyle/3d5" qsCatId="3D" csTypeId="urn:microsoft.com/office/officeart/2005/8/colors/accent1_5" csCatId="accent1" phldr="1"/>
      <dgm:spPr/>
      <dgm:t>
        <a:bodyPr/>
        <a:lstStyle/>
        <a:p>
          <a:endParaRPr lang="en-IN"/>
        </a:p>
      </dgm:t>
    </dgm:pt>
    <dgm:pt modelId="{CB414009-5DE0-4B66-BBD3-B2BD31F613D4}">
      <dgm:prSet phldrT="[Text]" custT="1"/>
      <dgm:spPr/>
      <dgm:t>
        <a:bodyPr/>
        <a:lstStyle/>
        <a:p>
          <a:r>
            <a:rPr lang="en-US" sz="3200" b="1" dirty="0" smtClean="0">
              <a:solidFill>
                <a:schemeClr val="tx1"/>
              </a:solidFill>
              <a:latin typeface="Georgia" pitchFamily="18" charset="0"/>
            </a:rPr>
            <a:t>CVD</a:t>
          </a:r>
          <a:endParaRPr lang="en-IN" sz="3200" b="1" dirty="0">
            <a:solidFill>
              <a:schemeClr val="tx1"/>
            </a:solidFill>
            <a:latin typeface="Georgia" pitchFamily="18" charset="0"/>
          </a:endParaRPr>
        </a:p>
      </dgm:t>
    </dgm:pt>
    <dgm:pt modelId="{563A0BA5-B6FD-4A90-AFF7-8528DE604C2C}" type="parTrans" cxnId="{DFDBA331-4078-4165-85EA-0BD3CAFAB090}">
      <dgm:prSet/>
      <dgm:spPr/>
      <dgm:t>
        <a:bodyPr/>
        <a:lstStyle/>
        <a:p>
          <a:endParaRPr lang="en-IN"/>
        </a:p>
      </dgm:t>
    </dgm:pt>
    <dgm:pt modelId="{E491D292-7A38-41CC-AC32-77F491B4382D}" type="sibTrans" cxnId="{DFDBA331-4078-4165-85EA-0BD3CAFAB090}">
      <dgm:prSet/>
      <dgm:spPr/>
      <dgm:t>
        <a:bodyPr/>
        <a:lstStyle/>
        <a:p>
          <a:endParaRPr lang="en-IN"/>
        </a:p>
      </dgm:t>
    </dgm:pt>
    <dgm:pt modelId="{BFA44E5B-55EF-42D9-8769-FA16E904AB05}">
      <dgm:prSet phldrT="[Text]"/>
      <dgm:spPr/>
      <dgm:t>
        <a:bodyPr/>
        <a:lstStyle/>
        <a:p>
          <a:r>
            <a:rPr lang="en-US" altLang="zh-TW" b="1" i="1" dirty="0" smtClean="0">
              <a:solidFill>
                <a:srgbClr val="002060"/>
              </a:solidFill>
              <a:latin typeface="Georgia" pitchFamily="18" charset="0"/>
            </a:rPr>
            <a:t>APCVD</a:t>
          </a:r>
          <a:endParaRPr lang="en-IN" i="1" dirty="0">
            <a:solidFill>
              <a:srgbClr val="002060"/>
            </a:solidFill>
            <a:latin typeface="Georgia" pitchFamily="18" charset="0"/>
          </a:endParaRPr>
        </a:p>
      </dgm:t>
    </dgm:pt>
    <dgm:pt modelId="{EFD6EA1F-5940-4F34-BA61-AD65073A0C90}" type="parTrans" cxnId="{696BE6EE-B8D7-433A-A1D4-0CBBF83E0C65}">
      <dgm:prSet/>
      <dgm:spPr/>
      <dgm:t>
        <a:bodyPr/>
        <a:lstStyle/>
        <a:p>
          <a:endParaRPr lang="en-IN"/>
        </a:p>
      </dgm:t>
    </dgm:pt>
    <dgm:pt modelId="{3EF6FE72-891A-4F70-9281-58CE46C00D25}" type="sibTrans" cxnId="{696BE6EE-B8D7-433A-A1D4-0CBBF83E0C65}">
      <dgm:prSet/>
      <dgm:spPr/>
      <dgm:t>
        <a:bodyPr/>
        <a:lstStyle/>
        <a:p>
          <a:endParaRPr lang="en-IN"/>
        </a:p>
      </dgm:t>
    </dgm:pt>
    <dgm:pt modelId="{5FD0FB30-588A-44B2-852D-A20E866D87FD}">
      <dgm:prSet phldrT="[Text]"/>
      <dgm:spPr/>
      <dgm:t>
        <a:bodyPr/>
        <a:lstStyle/>
        <a:p>
          <a:r>
            <a:rPr lang="en-US" altLang="zh-TW" b="1" i="1" dirty="0" smtClean="0">
              <a:solidFill>
                <a:srgbClr val="002060"/>
              </a:solidFill>
              <a:latin typeface="Georgia" pitchFamily="18" charset="0"/>
            </a:rPr>
            <a:t>LPCVD</a:t>
          </a:r>
          <a:endParaRPr lang="en-IN" altLang="zh-TW" b="1" i="1" dirty="0" smtClean="0">
            <a:solidFill>
              <a:srgbClr val="002060"/>
            </a:solidFill>
            <a:latin typeface="Georgia" pitchFamily="18" charset="0"/>
          </a:endParaRPr>
        </a:p>
      </dgm:t>
    </dgm:pt>
    <dgm:pt modelId="{1AAB0EF8-5D44-4595-A9B1-FB8DDDCF5787}" type="parTrans" cxnId="{41CEE494-E960-42A5-A388-140CC3A74A3A}">
      <dgm:prSet/>
      <dgm:spPr/>
      <dgm:t>
        <a:bodyPr/>
        <a:lstStyle/>
        <a:p>
          <a:endParaRPr lang="en-IN"/>
        </a:p>
      </dgm:t>
    </dgm:pt>
    <dgm:pt modelId="{26419289-7453-4FFF-964E-B324A35C91B4}" type="sibTrans" cxnId="{41CEE494-E960-42A5-A388-140CC3A74A3A}">
      <dgm:prSet/>
      <dgm:spPr/>
      <dgm:t>
        <a:bodyPr/>
        <a:lstStyle/>
        <a:p>
          <a:endParaRPr lang="en-IN"/>
        </a:p>
      </dgm:t>
    </dgm:pt>
    <dgm:pt modelId="{942FDBAA-2DE4-4975-BC7D-E5BBA1243CE1}">
      <dgm:prSet phldrT="[Text]"/>
      <dgm:spPr/>
      <dgm:t>
        <a:bodyPr/>
        <a:lstStyle/>
        <a:p>
          <a:r>
            <a:rPr lang="en-US" altLang="zh-TW" b="1" i="1" dirty="0" smtClean="0">
              <a:solidFill>
                <a:srgbClr val="002060"/>
              </a:solidFill>
              <a:latin typeface="Georgia" pitchFamily="18" charset="0"/>
            </a:rPr>
            <a:t>MOCVD</a:t>
          </a:r>
          <a:endParaRPr lang="en-IN" altLang="zh-TW" b="1" i="1" dirty="0" smtClean="0">
            <a:solidFill>
              <a:srgbClr val="002060"/>
            </a:solidFill>
            <a:latin typeface="Georgia" pitchFamily="18" charset="0"/>
          </a:endParaRPr>
        </a:p>
      </dgm:t>
    </dgm:pt>
    <dgm:pt modelId="{42EE732B-0251-46FE-83DB-6AB681524A83}" type="parTrans" cxnId="{6982475D-AC00-4DC9-9877-B1D4F68002C0}">
      <dgm:prSet/>
      <dgm:spPr/>
      <dgm:t>
        <a:bodyPr/>
        <a:lstStyle/>
        <a:p>
          <a:endParaRPr lang="en-IN"/>
        </a:p>
      </dgm:t>
    </dgm:pt>
    <dgm:pt modelId="{E91CE06B-EB0B-4980-8B7A-B62D97E97C64}" type="sibTrans" cxnId="{6982475D-AC00-4DC9-9877-B1D4F68002C0}">
      <dgm:prSet/>
      <dgm:spPr/>
      <dgm:t>
        <a:bodyPr/>
        <a:lstStyle/>
        <a:p>
          <a:endParaRPr lang="en-IN"/>
        </a:p>
      </dgm:t>
    </dgm:pt>
    <dgm:pt modelId="{4640D1CF-1C11-4448-B6A4-F479BD5F958C}">
      <dgm:prSet phldrT="[Text]"/>
      <dgm:spPr/>
      <dgm:t>
        <a:bodyPr/>
        <a:lstStyle/>
        <a:p>
          <a:r>
            <a:rPr lang="en-US" altLang="zh-TW" b="1" i="1" dirty="0" smtClean="0">
              <a:solidFill>
                <a:srgbClr val="002060"/>
              </a:solidFill>
              <a:latin typeface="Georgia" pitchFamily="18" charset="0"/>
            </a:rPr>
            <a:t>PECVD</a:t>
          </a:r>
          <a:endParaRPr lang="en-IN" altLang="zh-TW" b="1" i="1" dirty="0" smtClean="0">
            <a:solidFill>
              <a:srgbClr val="002060"/>
            </a:solidFill>
            <a:latin typeface="Georgia" pitchFamily="18" charset="0"/>
          </a:endParaRPr>
        </a:p>
      </dgm:t>
    </dgm:pt>
    <dgm:pt modelId="{F7402119-F576-428A-A8F2-2D7B87112010}" type="parTrans" cxnId="{4FC00EDA-328C-45B6-AC09-6DF4641054C4}">
      <dgm:prSet/>
      <dgm:spPr/>
      <dgm:t>
        <a:bodyPr/>
        <a:lstStyle/>
        <a:p>
          <a:endParaRPr lang="en-IN"/>
        </a:p>
      </dgm:t>
    </dgm:pt>
    <dgm:pt modelId="{7F2EA3C3-74FA-4FFD-A017-57922C93DDC5}" type="sibTrans" cxnId="{4FC00EDA-328C-45B6-AC09-6DF4641054C4}">
      <dgm:prSet/>
      <dgm:spPr/>
      <dgm:t>
        <a:bodyPr/>
        <a:lstStyle/>
        <a:p>
          <a:endParaRPr lang="en-IN"/>
        </a:p>
      </dgm:t>
    </dgm:pt>
    <dgm:pt modelId="{8E3E7DBB-6CC2-420D-8822-6D70F8592010}">
      <dgm:prSet phldrT="[Text]"/>
      <dgm:spPr/>
      <dgm:t>
        <a:bodyPr/>
        <a:lstStyle/>
        <a:p>
          <a:r>
            <a:rPr lang="en-IN" altLang="zh-TW" b="1" i="1" dirty="0" smtClean="0">
              <a:solidFill>
                <a:srgbClr val="002060"/>
              </a:solidFill>
              <a:latin typeface="Georgia" pitchFamily="18" charset="0"/>
            </a:rPr>
            <a:t>ALCVD</a:t>
          </a:r>
        </a:p>
      </dgm:t>
    </dgm:pt>
    <dgm:pt modelId="{C078E08E-9E16-43A2-B812-C67300C3FE80}" type="parTrans" cxnId="{0877F31F-FB40-42A6-BF42-35D9D1BE1D16}">
      <dgm:prSet/>
      <dgm:spPr/>
      <dgm:t>
        <a:bodyPr/>
        <a:lstStyle/>
        <a:p>
          <a:endParaRPr lang="en-IN"/>
        </a:p>
      </dgm:t>
    </dgm:pt>
    <dgm:pt modelId="{6768BF2C-393C-4F1F-9B9C-5F2B98FF77FE}" type="sibTrans" cxnId="{0877F31F-FB40-42A6-BF42-35D9D1BE1D16}">
      <dgm:prSet/>
      <dgm:spPr/>
      <dgm:t>
        <a:bodyPr/>
        <a:lstStyle/>
        <a:p>
          <a:endParaRPr lang="en-IN"/>
        </a:p>
      </dgm:t>
    </dgm:pt>
    <dgm:pt modelId="{6C893016-27CB-4DC3-A640-C9478F00F30E}" type="pres">
      <dgm:prSet presAssocID="{77D5B389-DFCF-4722-87A7-2CB130956EDC}" presName="cycle" presStyleCnt="0">
        <dgm:presLayoutVars>
          <dgm:chMax val="1"/>
          <dgm:dir/>
          <dgm:animLvl val="ctr"/>
          <dgm:resizeHandles val="exact"/>
        </dgm:presLayoutVars>
      </dgm:prSet>
      <dgm:spPr/>
      <dgm:t>
        <a:bodyPr/>
        <a:lstStyle/>
        <a:p>
          <a:endParaRPr lang="en-US"/>
        </a:p>
      </dgm:t>
    </dgm:pt>
    <dgm:pt modelId="{C86AA043-255C-41CD-94CF-FDA74D691517}" type="pres">
      <dgm:prSet presAssocID="{CB414009-5DE0-4B66-BBD3-B2BD31F613D4}" presName="centerShape" presStyleLbl="node0" presStyleIdx="0" presStyleCnt="1"/>
      <dgm:spPr/>
      <dgm:t>
        <a:bodyPr/>
        <a:lstStyle/>
        <a:p>
          <a:endParaRPr lang="en-US"/>
        </a:p>
      </dgm:t>
    </dgm:pt>
    <dgm:pt modelId="{F1F16E1F-57FA-4C5E-B532-5FBB86CF171C}" type="pres">
      <dgm:prSet presAssocID="{EFD6EA1F-5940-4F34-BA61-AD65073A0C90}" presName="Name9" presStyleLbl="parChTrans1D2" presStyleIdx="0" presStyleCnt="5"/>
      <dgm:spPr/>
      <dgm:t>
        <a:bodyPr/>
        <a:lstStyle/>
        <a:p>
          <a:endParaRPr lang="en-US"/>
        </a:p>
      </dgm:t>
    </dgm:pt>
    <dgm:pt modelId="{0DA1411D-8680-4558-B742-1BD93363150D}" type="pres">
      <dgm:prSet presAssocID="{EFD6EA1F-5940-4F34-BA61-AD65073A0C90}" presName="connTx" presStyleLbl="parChTrans1D2" presStyleIdx="0" presStyleCnt="5"/>
      <dgm:spPr/>
      <dgm:t>
        <a:bodyPr/>
        <a:lstStyle/>
        <a:p>
          <a:endParaRPr lang="en-US"/>
        </a:p>
      </dgm:t>
    </dgm:pt>
    <dgm:pt modelId="{7FE784E5-EC54-4658-AC68-447AD75AB4B6}" type="pres">
      <dgm:prSet presAssocID="{BFA44E5B-55EF-42D9-8769-FA16E904AB05}" presName="node" presStyleLbl="node1" presStyleIdx="0" presStyleCnt="5">
        <dgm:presLayoutVars>
          <dgm:bulletEnabled val="1"/>
        </dgm:presLayoutVars>
      </dgm:prSet>
      <dgm:spPr/>
      <dgm:t>
        <a:bodyPr/>
        <a:lstStyle/>
        <a:p>
          <a:endParaRPr lang="en-IN"/>
        </a:p>
      </dgm:t>
    </dgm:pt>
    <dgm:pt modelId="{3706306A-6EB3-44CF-AF22-BFCCDCA49FFB}" type="pres">
      <dgm:prSet presAssocID="{1AAB0EF8-5D44-4595-A9B1-FB8DDDCF5787}" presName="Name9" presStyleLbl="parChTrans1D2" presStyleIdx="1" presStyleCnt="5"/>
      <dgm:spPr/>
      <dgm:t>
        <a:bodyPr/>
        <a:lstStyle/>
        <a:p>
          <a:endParaRPr lang="en-US"/>
        </a:p>
      </dgm:t>
    </dgm:pt>
    <dgm:pt modelId="{F553BF5A-C87B-49B9-8CB3-5F5711888893}" type="pres">
      <dgm:prSet presAssocID="{1AAB0EF8-5D44-4595-A9B1-FB8DDDCF5787}" presName="connTx" presStyleLbl="parChTrans1D2" presStyleIdx="1" presStyleCnt="5"/>
      <dgm:spPr/>
      <dgm:t>
        <a:bodyPr/>
        <a:lstStyle/>
        <a:p>
          <a:endParaRPr lang="en-US"/>
        </a:p>
      </dgm:t>
    </dgm:pt>
    <dgm:pt modelId="{39FB3B1D-159E-4835-9A4F-7517C3688E5B}" type="pres">
      <dgm:prSet presAssocID="{5FD0FB30-588A-44B2-852D-A20E866D87FD}" presName="node" presStyleLbl="node1" presStyleIdx="1" presStyleCnt="5">
        <dgm:presLayoutVars>
          <dgm:bulletEnabled val="1"/>
        </dgm:presLayoutVars>
      </dgm:prSet>
      <dgm:spPr/>
      <dgm:t>
        <a:bodyPr/>
        <a:lstStyle/>
        <a:p>
          <a:endParaRPr lang="en-IN"/>
        </a:p>
      </dgm:t>
    </dgm:pt>
    <dgm:pt modelId="{554173A5-C964-4B35-A3F7-A482B8B2ADD3}" type="pres">
      <dgm:prSet presAssocID="{42EE732B-0251-46FE-83DB-6AB681524A83}" presName="Name9" presStyleLbl="parChTrans1D2" presStyleIdx="2" presStyleCnt="5"/>
      <dgm:spPr/>
      <dgm:t>
        <a:bodyPr/>
        <a:lstStyle/>
        <a:p>
          <a:endParaRPr lang="en-US"/>
        </a:p>
      </dgm:t>
    </dgm:pt>
    <dgm:pt modelId="{109FCE89-5643-4798-BCEE-F1D919360B05}" type="pres">
      <dgm:prSet presAssocID="{42EE732B-0251-46FE-83DB-6AB681524A83}" presName="connTx" presStyleLbl="parChTrans1D2" presStyleIdx="2" presStyleCnt="5"/>
      <dgm:spPr/>
      <dgm:t>
        <a:bodyPr/>
        <a:lstStyle/>
        <a:p>
          <a:endParaRPr lang="en-US"/>
        </a:p>
      </dgm:t>
    </dgm:pt>
    <dgm:pt modelId="{294EDB0D-0101-46D2-806A-A35C553C276F}" type="pres">
      <dgm:prSet presAssocID="{942FDBAA-2DE4-4975-BC7D-E5BBA1243CE1}" presName="node" presStyleLbl="node1" presStyleIdx="2" presStyleCnt="5">
        <dgm:presLayoutVars>
          <dgm:bulletEnabled val="1"/>
        </dgm:presLayoutVars>
      </dgm:prSet>
      <dgm:spPr/>
      <dgm:t>
        <a:bodyPr/>
        <a:lstStyle/>
        <a:p>
          <a:endParaRPr lang="en-IN"/>
        </a:p>
      </dgm:t>
    </dgm:pt>
    <dgm:pt modelId="{B19D9357-C7C8-49F6-B1F4-56ED4652A6C1}" type="pres">
      <dgm:prSet presAssocID="{F7402119-F576-428A-A8F2-2D7B87112010}" presName="Name9" presStyleLbl="parChTrans1D2" presStyleIdx="3" presStyleCnt="5"/>
      <dgm:spPr/>
      <dgm:t>
        <a:bodyPr/>
        <a:lstStyle/>
        <a:p>
          <a:endParaRPr lang="en-US"/>
        </a:p>
      </dgm:t>
    </dgm:pt>
    <dgm:pt modelId="{C4F630E7-40A5-4497-B820-82AE31108E23}" type="pres">
      <dgm:prSet presAssocID="{F7402119-F576-428A-A8F2-2D7B87112010}" presName="connTx" presStyleLbl="parChTrans1D2" presStyleIdx="3" presStyleCnt="5"/>
      <dgm:spPr/>
      <dgm:t>
        <a:bodyPr/>
        <a:lstStyle/>
        <a:p>
          <a:endParaRPr lang="en-US"/>
        </a:p>
      </dgm:t>
    </dgm:pt>
    <dgm:pt modelId="{F772199A-533D-4E29-B693-3FB10FAD40E2}" type="pres">
      <dgm:prSet presAssocID="{4640D1CF-1C11-4448-B6A4-F479BD5F958C}" presName="node" presStyleLbl="node1" presStyleIdx="3" presStyleCnt="5">
        <dgm:presLayoutVars>
          <dgm:bulletEnabled val="1"/>
        </dgm:presLayoutVars>
      </dgm:prSet>
      <dgm:spPr/>
      <dgm:t>
        <a:bodyPr/>
        <a:lstStyle/>
        <a:p>
          <a:endParaRPr lang="en-IN"/>
        </a:p>
      </dgm:t>
    </dgm:pt>
    <dgm:pt modelId="{EFB6506B-224D-4563-A9B2-0DFDDF297D18}" type="pres">
      <dgm:prSet presAssocID="{C078E08E-9E16-43A2-B812-C67300C3FE80}" presName="Name9" presStyleLbl="parChTrans1D2" presStyleIdx="4" presStyleCnt="5"/>
      <dgm:spPr/>
      <dgm:t>
        <a:bodyPr/>
        <a:lstStyle/>
        <a:p>
          <a:endParaRPr lang="en-US"/>
        </a:p>
      </dgm:t>
    </dgm:pt>
    <dgm:pt modelId="{E70529C2-AAF6-4C56-B431-864A7A387281}" type="pres">
      <dgm:prSet presAssocID="{C078E08E-9E16-43A2-B812-C67300C3FE80}" presName="connTx" presStyleLbl="parChTrans1D2" presStyleIdx="4" presStyleCnt="5"/>
      <dgm:spPr/>
      <dgm:t>
        <a:bodyPr/>
        <a:lstStyle/>
        <a:p>
          <a:endParaRPr lang="en-US"/>
        </a:p>
      </dgm:t>
    </dgm:pt>
    <dgm:pt modelId="{39E62964-E204-42B6-8789-9285A1C651AF}" type="pres">
      <dgm:prSet presAssocID="{8E3E7DBB-6CC2-420D-8822-6D70F8592010}" presName="node" presStyleLbl="node1" presStyleIdx="4" presStyleCnt="5">
        <dgm:presLayoutVars>
          <dgm:bulletEnabled val="1"/>
        </dgm:presLayoutVars>
      </dgm:prSet>
      <dgm:spPr/>
      <dgm:t>
        <a:bodyPr/>
        <a:lstStyle/>
        <a:p>
          <a:endParaRPr lang="en-IN"/>
        </a:p>
      </dgm:t>
    </dgm:pt>
  </dgm:ptLst>
  <dgm:cxnLst>
    <dgm:cxn modelId="{8D9A662B-DE5E-4E1B-9C87-F4D35DDE79EA}" type="presOf" srcId="{4640D1CF-1C11-4448-B6A4-F479BD5F958C}" destId="{F772199A-533D-4E29-B693-3FB10FAD40E2}" srcOrd="0" destOrd="0" presId="urn:microsoft.com/office/officeart/2005/8/layout/radial1"/>
    <dgm:cxn modelId="{654B9DEE-C7FB-456D-AD88-40395186D9C1}" type="presOf" srcId="{42EE732B-0251-46FE-83DB-6AB681524A83}" destId="{554173A5-C964-4B35-A3F7-A482B8B2ADD3}" srcOrd="0" destOrd="0" presId="urn:microsoft.com/office/officeart/2005/8/layout/radial1"/>
    <dgm:cxn modelId="{0877F31F-FB40-42A6-BF42-35D9D1BE1D16}" srcId="{CB414009-5DE0-4B66-BBD3-B2BD31F613D4}" destId="{8E3E7DBB-6CC2-420D-8822-6D70F8592010}" srcOrd="4" destOrd="0" parTransId="{C078E08E-9E16-43A2-B812-C67300C3FE80}" sibTransId="{6768BF2C-393C-4F1F-9B9C-5F2B98FF77FE}"/>
    <dgm:cxn modelId="{44DCA755-1B65-41E6-9AAD-80D2F43F847A}" type="presOf" srcId="{BFA44E5B-55EF-42D9-8769-FA16E904AB05}" destId="{7FE784E5-EC54-4658-AC68-447AD75AB4B6}" srcOrd="0" destOrd="0" presId="urn:microsoft.com/office/officeart/2005/8/layout/radial1"/>
    <dgm:cxn modelId="{4FC00EDA-328C-45B6-AC09-6DF4641054C4}" srcId="{CB414009-5DE0-4B66-BBD3-B2BD31F613D4}" destId="{4640D1CF-1C11-4448-B6A4-F479BD5F958C}" srcOrd="3" destOrd="0" parTransId="{F7402119-F576-428A-A8F2-2D7B87112010}" sibTransId="{7F2EA3C3-74FA-4FFD-A017-57922C93DDC5}"/>
    <dgm:cxn modelId="{FA04B3F7-DB51-4B35-B02F-AF6EF081C007}" type="presOf" srcId="{42EE732B-0251-46FE-83DB-6AB681524A83}" destId="{109FCE89-5643-4798-BCEE-F1D919360B05}" srcOrd="1" destOrd="0" presId="urn:microsoft.com/office/officeart/2005/8/layout/radial1"/>
    <dgm:cxn modelId="{4E76955F-C80B-4625-A0C7-0E0785A38ADE}" type="presOf" srcId="{C078E08E-9E16-43A2-B812-C67300C3FE80}" destId="{E70529C2-AAF6-4C56-B431-864A7A387281}" srcOrd="1" destOrd="0" presId="urn:microsoft.com/office/officeart/2005/8/layout/radial1"/>
    <dgm:cxn modelId="{DB301FBC-194B-4575-B62D-19AC4049E098}" type="presOf" srcId="{1AAB0EF8-5D44-4595-A9B1-FB8DDDCF5787}" destId="{F553BF5A-C87B-49B9-8CB3-5F5711888893}" srcOrd="1" destOrd="0" presId="urn:microsoft.com/office/officeart/2005/8/layout/radial1"/>
    <dgm:cxn modelId="{9A83BE45-847D-42C8-8BB9-405233B361BD}" type="presOf" srcId="{5FD0FB30-588A-44B2-852D-A20E866D87FD}" destId="{39FB3B1D-159E-4835-9A4F-7517C3688E5B}" srcOrd="0" destOrd="0" presId="urn:microsoft.com/office/officeart/2005/8/layout/radial1"/>
    <dgm:cxn modelId="{CE8F6E67-56DE-4A00-923C-9E0557DF95E4}" type="presOf" srcId="{77D5B389-DFCF-4722-87A7-2CB130956EDC}" destId="{6C893016-27CB-4DC3-A640-C9478F00F30E}" srcOrd="0" destOrd="0" presId="urn:microsoft.com/office/officeart/2005/8/layout/radial1"/>
    <dgm:cxn modelId="{E383C5DD-1E76-4F0D-B35A-A5762B72B744}" type="presOf" srcId="{F7402119-F576-428A-A8F2-2D7B87112010}" destId="{B19D9357-C7C8-49F6-B1F4-56ED4652A6C1}" srcOrd="0" destOrd="0" presId="urn:microsoft.com/office/officeart/2005/8/layout/radial1"/>
    <dgm:cxn modelId="{8974AEEC-26A4-44C0-9C30-FC2914BDAA9D}" type="presOf" srcId="{EFD6EA1F-5940-4F34-BA61-AD65073A0C90}" destId="{F1F16E1F-57FA-4C5E-B532-5FBB86CF171C}" srcOrd="0" destOrd="0" presId="urn:microsoft.com/office/officeart/2005/8/layout/radial1"/>
    <dgm:cxn modelId="{6982475D-AC00-4DC9-9877-B1D4F68002C0}" srcId="{CB414009-5DE0-4B66-BBD3-B2BD31F613D4}" destId="{942FDBAA-2DE4-4975-BC7D-E5BBA1243CE1}" srcOrd="2" destOrd="0" parTransId="{42EE732B-0251-46FE-83DB-6AB681524A83}" sibTransId="{E91CE06B-EB0B-4980-8B7A-B62D97E97C64}"/>
    <dgm:cxn modelId="{C058BB37-15F4-41C1-B17A-9FDD266D2255}" type="presOf" srcId="{1AAB0EF8-5D44-4595-A9B1-FB8DDDCF5787}" destId="{3706306A-6EB3-44CF-AF22-BFCCDCA49FFB}" srcOrd="0" destOrd="0" presId="urn:microsoft.com/office/officeart/2005/8/layout/radial1"/>
    <dgm:cxn modelId="{4B66A552-4E09-4518-9D3A-F7E8414D62C1}" type="presOf" srcId="{F7402119-F576-428A-A8F2-2D7B87112010}" destId="{C4F630E7-40A5-4497-B820-82AE31108E23}" srcOrd="1" destOrd="0" presId="urn:microsoft.com/office/officeart/2005/8/layout/radial1"/>
    <dgm:cxn modelId="{BA7A7E5A-A1F0-4831-B8A0-D3E15BC64236}" type="presOf" srcId="{EFD6EA1F-5940-4F34-BA61-AD65073A0C90}" destId="{0DA1411D-8680-4558-B742-1BD93363150D}" srcOrd="1" destOrd="0" presId="urn:microsoft.com/office/officeart/2005/8/layout/radial1"/>
    <dgm:cxn modelId="{286FCBFA-3590-477E-B4E4-397CD3E592B3}" type="presOf" srcId="{C078E08E-9E16-43A2-B812-C67300C3FE80}" destId="{EFB6506B-224D-4563-A9B2-0DFDDF297D18}" srcOrd="0" destOrd="0" presId="urn:microsoft.com/office/officeart/2005/8/layout/radial1"/>
    <dgm:cxn modelId="{DFDBA331-4078-4165-85EA-0BD3CAFAB090}" srcId="{77D5B389-DFCF-4722-87A7-2CB130956EDC}" destId="{CB414009-5DE0-4B66-BBD3-B2BD31F613D4}" srcOrd="0" destOrd="0" parTransId="{563A0BA5-B6FD-4A90-AFF7-8528DE604C2C}" sibTransId="{E491D292-7A38-41CC-AC32-77F491B4382D}"/>
    <dgm:cxn modelId="{6626B3B5-770A-4800-892C-CB62F62AAE73}" type="presOf" srcId="{942FDBAA-2DE4-4975-BC7D-E5BBA1243CE1}" destId="{294EDB0D-0101-46D2-806A-A35C553C276F}" srcOrd="0" destOrd="0" presId="urn:microsoft.com/office/officeart/2005/8/layout/radial1"/>
    <dgm:cxn modelId="{696BE6EE-B8D7-433A-A1D4-0CBBF83E0C65}" srcId="{CB414009-5DE0-4B66-BBD3-B2BD31F613D4}" destId="{BFA44E5B-55EF-42D9-8769-FA16E904AB05}" srcOrd="0" destOrd="0" parTransId="{EFD6EA1F-5940-4F34-BA61-AD65073A0C90}" sibTransId="{3EF6FE72-891A-4F70-9281-58CE46C00D25}"/>
    <dgm:cxn modelId="{693D804D-4680-4CBD-B078-D005CAB41777}" type="presOf" srcId="{CB414009-5DE0-4B66-BBD3-B2BD31F613D4}" destId="{C86AA043-255C-41CD-94CF-FDA74D691517}" srcOrd="0" destOrd="0" presId="urn:microsoft.com/office/officeart/2005/8/layout/radial1"/>
    <dgm:cxn modelId="{41CEE494-E960-42A5-A388-140CC3A74A3A}" srcId="{CB414009-5DE0-4B66-BBD3-B2BD31F613D4}" destId="{5FD0FB30-588A-44B2-852D-A20E866D87FD}" srcOrd="1" destOrd="0" parTransId="{1AAB0EF8-5D44-4595-A9B1-FB8DDDCF5787}" sibTransId="{26419289-7453-4FFF-964E-B324A35C91B4}"/>
    <dgm:cxn modelId="{8365CE43-F9C3-4D45-807D-1A7CB74DA599}" type="presOf" srcId="{8E3E7DBB-6CC2-420D-8822-6D70F8592010}" destId="{39E62964-E204-42B6-8789-9285A1C651AF}" srcOrd="0" destOrd="0" presId="urn:microsoft.com/office/officeart/2005/8/layout/radial1"/>
    <dgm:cxn modelId="{C16FC6B1-5E3A-493D-BAEA-C5E52BF1BA5E}" type="presParOf" srcId="{6C893016-27CB-4DC3-A640-C9478F00F30E}" destId="{C86AA043-255C-41CD-94CF-FDA74D691517}" srcOrd="0" destOrd="0" presId="urn:microsoft.com/office/officeart/2005/8/layout/radial1"/>
    <dgm:cxn modelId="{93891800-1304-4AA2-BD36-966F0EDEC528}" type="presParOf" srcId="{6C893016-27CB-4DC3-A640-C9478F00F30E}" destId="{F1F16E1F-57FA-4C5E-B532-5FBB86CF171C}" srcOrd="1" destOrd="0" presId="urn:microsoft.com/office/officeart/2005/8/layout/radial1"/>
    <dgm:cxn modelId="{EEF1FB5E-518D-45DA-9D14-0712A46E71F0}" type="presParOf" srcId="{F1F16E1F-57FA-4C5E-B532-5FBB86CF171C}" destId="{0DA1411D-8680-4558-B742-1BD93363150D}" srcOrd="0" destOrd="0" presId="urn:microsoft.com/office/officeart/2005/8/layout/radial1"/>
    <dgm:cxn modelId="{6C9F438F-46F1-4D81-BE4F-C33C22EDFA48}" type="presParOf" srcId="{6C893016-27CB-4DC3-A640-C9478F00F30E}" destId="{7FE784E5-EC54-4658-AC68-447AD75AB4B6}" srcOrd="2" destOrd="0" presId="urn:microsoft.com/office/officeart/2005/8/layout/radial1"/>
    <dgm:cxn modelId="{829EA193-A91F-4149-BC18-BEF996446240}" type="presParOf" srcId="{6C893016-27CB-4DC3-A640-C9478F00F30E}" destId="{3706306A-6EB3-44CF-AF22-BFCCDCA49FFB}" srcOrd="3" destOrd="0" presId="urn:microsoft.com/office/officeart/2005/8/layout/radial1"/>
    <dgm:cxn modelId="{115D1F0B-910A-4850-AA0B-A471CDC1AAF9}" type="presParOf" srcId="{3706306A-6EB3-44CF-AF22-BFCCDCA49FFB}" destId="{F553BF5A-C87B-49B9-8CB3-5F5711888893}" srcOrd="0" destOrd="0" presId="urn:microsoft.com/office/officeart/2005/8/layout/radial1"/>
    <dgm:cxn modelId="{280054F6-68E0-4FED-B22D-9E7B87CAD230}" type="presParOf" srcId="{6C893016-27CB-4DC3-A640-C9478F00F30E}" destId="{39FB3B1D-159E-4835-9A4F-7517C3688E5B}" srcOrd="4" destOrd="0" presId="urn:microsoft.com/office/officeart/2005/8/layout/radial1"/>
    <dgm:cxn modelId="{0C420DC4-116A-4096-9CDD-6BF31EB722F4}" type="presParOf" srcId="{6C893016-27CB-4DC3-A640-C9478F00F30E}" destId="{554173A5-C964-4B35-A3F7-A482B8B2ADD3}" srcOrd="5" destOrd="0" presId="urn:microsoft.com/office/officeart/2005/8/layout/radial1"/>
    <dgm:cxn modelId="{FF66A763-6D56-4861-BFEF-19237BB66472}" type="presParOf" srcId="{554173A5-C964-4B35-A3F7-A482B8B2ADD3}" destId="{109FCE89-5643-4798-BCEE-F1D919360B05}" srcOrd="0" destOrd="0" presId="urn:microsoft.com/office/officeart/2005/8/layout/radial1"/>
    <dgm:cxn modelId="{EF613060-32C6-4C3A-9056-A56B7E2A732C}" type="presParOf" srcId="{6C893016-27CB-4DC3-A640-C9478F00F30E}" destId="{294EDB0D-0101-46D2-806A-A35C553C276F}" srcOrd="6" destOrd="0" presId="urn:microsoft.com/office/officeart/2005/8/layout/radial1"/>
    <dgm:cxn modelId="{34459948-A81A-4433-AA9D-33E47C88A837}" type="presParOf" srcId="{6C893016-27CB-4DC3-A640-C9478F00F30E}" destId="{B19D9357-C7C8-49F6-B1F4-56ED4652A6C1}" srcOrd="7" destOrd="0" presId="urn:microsoft.com/office/officeart/2005/8/layout/radial1"/>
    <dgm:cxn modelId="{94770480-5644-4A35-B48C-F704CC81CEEF}" type="presParOf" srcId="{B19D9357-C7C8-49F6-B1F4-56ED4652A6C1}" destId="{C4F630E7-40A5-4497-B820-82AE31108E23}" srcOrd="0" destOrd="0" presId="urn:microsoft.com/office/officeart/2005/8/layout/radial1"/>
    <dgm:cxn modelId="{7BFCDA49-EB16-4274-AF96-F9281362E241}" type="presParOf" srcId="{6C893016-27CB-4DC3-A640-C9478F00F30E}" destId="{F772199A-533D-4E29-B693-3FB10FAD40E2}" srcOrd="8" destOrd="0" presId="urn:microsoft.com/office/officeart/2005/8/layout/radial1"/>
    <dgm:cxn modelId="{9B37E8E9-7F57-419E-9A7F-96D6F1AD900A}" type="presParOf" srcId="{6C893016-27CB-4DC3-A640-C9478F00F30E}" destId="{EFB6506B-224D-4563-A9B2-0DFDDF297D18}" srcOrd="9" destOrd="0" presId="urn:microsoft.com/office/officeart/2005/8/layout/radial1"/>
    <dgm:cxn modelId="{4984377A-D9F7-4FED-837A-300DA45295C1}" type="presParOf" srcId="{EFB6506B-224D-4563-A9B2-0DFDDF297D18}" destId="{E70529C2-AAF6-4C56-B431-864A7A387281}" srcOrd="0" destOrd="0" presId="urn:microsoft.com/office/officeart/2005/8/layout/radial1"/>
    <dgm:cxn modelId="{0191D15D-5B52-487E-96B3-59FD41AD8940}" type="presParOf" srcId="{6C893016-27CB-4DC3-A640-C9478F00F30E}" destId="{39E62964-E204-42B6-8789-9285A1C651AF}"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7504FC-4B58-4BC9-80A4-DBB705DE4B0B}" type="doc">
      <dgm:prSet loTypeId="urn:microsoft.com/office/officeart/2005/8/layout/vList5" loCatId="list" qsTypeId="urn:microsoft.com/office/officeart/2005/8/quickstyle/simple4" qsCatId="simple" csTypeId="urn:microsoft.com/office/officeart/2005/8/colors/accent1_3" csCatId="accent1" phldr="1"/>
      <dgm:spPr/>
      <dgm:t>
        <a:bodyPr/>
        <a:lstStyle/>
        <a:p>
          <a:endParaRPr lang="en-IN"/>
        </a:p>
      </dgm:t>
    </dgm:pt>
    <dgm:pt modelId="{D70F91F4-92C4-4198-B5F1-1D41935DA53F}">
      <dgm:prSet phldrT="[Text]"/>
      <dgm:spPr/>
      <dgm:t>
        <a:bodyPr/>
        <a:lstStyle/>
        <a:p>
          <a:r>
            <a:rPr lang="en-IN" b="1" dirty="0" smtClean="0">
              <a:solidFill>
                <a:schemeClr val="tx1"/>
              </a:solidFill>
              <a:latin typeface="Georgia" pitchFamily="18" charset="0"/>
            </a:rPr>
            <a:t>Evaporation</a:t>
          </a:r>
          <a:endParaRPr lang="en-IN" b="1" dirty="0">
            <a:solidFill>
              <a:schemeClr val="tx1"/>
            </a:solidFill>
            <a:latin typeface="Georgia" pitchFamily="18" charset="0"/>
          </a:endParaRPr>
        </a:p>
      </dgm:t>
    </dgm:pt>
    <dgm:pt modelId="{54263664-6B2F-4C0F-80D8-B2618BA9775D}" type="parTrans" cxnId="{97C30D8E-15D2-4A6B-918B-CCEDAFE84BEB}">
      <dgm:prSet/>
      <dgm:spPr/>
      <dgm:t>
        <a:bodyPr/>
        <a:lstStyle/>
        <a:p>
          <a:endParaRPr lang="en-IN"/>
        </a:p>
      </dgm:t>
    </dgm:pt>
    <dgm:pt modelId="{C2F39A0E-BCE2-4D71-8510-7527FD18691C}" type="sibTrans" cxnId="{97C30D8E-15D2-4A6B-918B-CCEDAFE84BEB}">
      <dgm:prSet/>
      <dgm:spPr/>
      <dgm:t>
        <a:bodyPr/>
        <a:lstStyle/>
        <a:p>
          <a:endParaRPr lang="en-IN"/>
        </a:p>
      </dgm:t>
    </dgm:pt>
    <dgm:pt modelId="{9988811B-5F0D-48DD-B7CF-1D8052400F3F}">
      <dgm:prSet phldrT="[Text]" custT="1"/>
      <dgm:spPr/>
      <dgm:t>
        <a:bodyPr/>
        <a:lstStyle/>
        <a:p>
          <a:pPr algn="just">
            <a:lnSpc>
              <a:spcPct val="150000"/>
            </a:lnSpc>
          </a:pPr>
          <a:r>
            <a:rPr lang="en-IN" sz="1050" b="1" dirty="0" smtClean="0">
              <a:solidFill>
                <a:srgbClr val="002060"/>
              </a:solidFill>
              <a:latin typeface="Georgia" pitchFamily="18" charset="0"/>
            </a:rPr>
            <a:t>During this stage, a target, consisting of the material to be deposited is bombarded by a high energy source such as a beam of electrons or ions. This dislodges atoms from the surface of the target, ‘vaporising’ them</a:t>
          </a:r>
          <a:endParaRPr lang="en-IN" sz="1050" b="1" dirty="0">
            <a:solidFill>
              <a:srgbClr val="002060"/>
            </a:solidFill>
            <a:latin typeface="Georgia" pitchFamily="18" charset="0"/>
          </a:endParaRPr>
        </a:p>
      </dgm:t>
    </dgm:pt>
    <dgm:pt modelId="{325D412F-D6A3-4D0C-B91A-9E3C2351292E}" type="parTrans" cxnId="{8F88F100-12EE-423B-B2B0-0A98B436A8B9}">
      <dgm:prSet/>
      <dgm:spPr/>
      <dgm:t>
        <a:bodyPr/>
        <a:lstStyle/>
        <a:p>
          <a:endParaRPr lang="en-IN"/>
        </a:p>
      </dgm:t>
    </dgm:pt>
    <dgm:pt modelId="{E92CA3D1-6C72-4AA1-A314-9B6C53E2F48E}" type="sibTrans" cxnId="{8F88F100-12EE-423B-B2B0-0A98B436A8B9}">
      <dgm:prSet/>
      <dgm:spPr/>
      <dgm:t>
        <a:bodyPr/>
        <a:lstStyle/>
        <a:p>
          <a:endParaRPr lang="en-IN"/>
        </a:p>
      </dgm:t>
    </dgm:pt>
    <dgm:pt modelId="{C4D5124E-7F37-4489-8603-1392AC1FBDB9}">
      <dgm:prSet phldrT="[Text]"/>
      <dgm:spPr/>
      <dgm:t>
        <a:bodyPr/>
        <a:lstStyle/>
        <a:p>
          <a:r>
            <a:rPr lang="en-IN" b="1" dirty="0" smtClean="0">
              <a:solidFill>
                <a:schemeClr val="tx1"/>
              </a:solidFill>
              <a:latin typeface="Georgia" pitchFamily="18" charset="0"/>
            </a:rPr>
            <a:t>Transportation</a:t>
          </a:r>
        </a:p>
      </dgm:t>
    </dgm:pt>
    <dgm:pt modelId="{5EBCCDE3-5D9A-42F0-9E12-19DEDCA798A0}" type="parTrans" cxnId="{8898CD4B-BBCD-4864-92AE-014A02CA9D60}">
      <dgm:prSet/>
      <dgm:spPr/>
      <dgm:t>
        <a:bodyPr/>
        <a:lstStyle/>
        <a:p>
          <a:endParaRPr lang="en-IN"/>
        </a:p>
      </dgm:t>
    </dgm:pt>
    <dgm:pt modelId="{AFBAD383-27B1-4A18-8642-D4ABCDDF60ED}" type="sibTrans" cxnId="{8898CD4B-BBCD-4864-92AE-014A02CA9D60}">
      <dgm:prSet/>
      <dgm:spPr/>
      <dgm:t>
        <a:bodyPr/>
        <a:lstStyle/>
        <a:p>
          <a:endParaRPr lang="en-IN"/>
        </a:p>
      </dgm:t>
    </dgm:pt>
    <dgm:pt modelId="{4323323C-ED6E-4339-92CA-39C64E89C0E9}">
      <dgm:prSet phldrT="[Text]" custT="1"/>
      <dgm:spPr/>
      <dgm:t>
        <a:bodyPr/>
        <a:lstStyle/>
        <a:p>
          <a:pPr algn="just">
            <a:lnSpc>
              <a:spcPct val="150000"/>
            </a:lnSpc>
          </a:pPr>
          <a:r>
            <a:rPr lang="en-IN" sz="1050" b="1" dirty="0" smtClean="0">
              <a:solidFill>
                <a:srgbClr val="002060"/>
              </a:solidFill>
              <a:latin typeface="Georgia" pitchFamily="18" charset="0"/>
            </a:rPr>
            <a:t>This process simply consists of the movement of ‘vaporised’ atoms from the target to the substrate to be coated and will generally be a straight line affair.</a:t>
          </a:r>
        </a:p>
      </dgm:t>
    </dgm:pt>
    <dgm:pt modelId="{6BBAEFA9-FFB4-486C-9204-B90BC230784E}" type="parTrans" cxnId="{7402E0F8-5694-4A68-BF9A-51CBE0495A23}">
      <dgm:prSet/>
      <dgm:spPr/>
      <dgm:t>
        <a:bodyPr/>
        <a:lstStyle/>
        <a:p>
          <a:endParaRPr lang="en-IN"/>
        </a:p>
      </dgm:t>
    </dgm:pt>
    <dgm:pt modelId="{87EA40FA-B8AF-46AD-AC67-D803E39BCF23}" type="sibTrans" cxnId="{7402E0F8-5694-4A68-BF9A-51CBE0495A23}">
      <dgm:prSet/>
      <dgm:spPr/>
      <dgm:t>
        <a:bodyPr/>
        <a:lstStyle/>
        <a:p>
          <a:endParaRPr lang="en-IN"/>
        </a:p>
      </dgm:t>
    </dgm:pt>
    <dgm:pt modelId="{2C6C9FE0-A1FE-47FF-8523-1D03DFC7998E}">
      <dgm:prSet phldrT="[Text]"/>
      <dgm:spPr/>
      <dgm:t>
        <a:bodyPr/>
        <a:lstStyle/>
        <a:p>
          <a:r>
            <a:rPr lang="en-IN" b="1" dirty="0" smtClean="0">
              <a:solidFill>
                <a:schemeClr val="tx1"/>
              </a:solidFill>
              <a:latin typeface="Georgia" pitchFamily="18" charset="0"/>
            </a:rPr>
            <a:t>Reaction</a:t>
          </a:r>
        </a:p>
      </dgm:t>
    </dgm:pt>
    <dgm:pt modelId="{5DC3F235-6352-43F4-B63D-63DF244180D7}" type="parTrans" cxnId="{D5047410-C175-4394-8916-1E6D435C3AC4}">
      <dgm:prSet/>
      <dgm:spPr/>
      <dgm:t>
        <a:bodyPr/>
        <a:lstStyle/>
        <a:p>
          <a:endParaRPr lang="en-IN"/>
        </a:p>
      </dgm:t>
    </dgm:pt>
    <dgm:pt modelId="{8EEE7501-DD5A-4F08-9DF2-487B05B1484D}" type="sibTrans" cxnId="{D5047410-C175-4394-8916-1E6D435C3AC4}">
      <dgm:prSet/>
      <dgm:spPr/>
      <dgm:t>
        <a:bodyPr/>
        <a:lstStyle/>
        <a:p>
          <a:endParaRPr lang="en-IN"/>
        </a:p>
      </dgm:t>
    </dgm:pt>
    <dgm:pt modelId="{6B4993F8-2E7E-427B-B71C-07EFED1A1B87}">
      <dgm:prSet phldrT="[Text]" custT="1"/>
      <dgm:spPr/>
      <dgm:t>
        <a:bodyPr/>
        <a:lstStyle/>
        <a:p>
          <a:pPr algn="just">
            <a:lnSpc>
              <a:spcPct val="150000"/>
            </a:lnSpc>
          </a:pPr>
          <a:r>
            <a:rPr lang="en-IN" sz="1050" b="1" dirty="0" smtClean="0">
              <a:solidFill>
                <a:srgbClr val="002060"/>
              </a:solidFill>
              <a:latin typeface="Georgia" pitchFamily="18" charset="0"/>
            </a:rPr>
            <a:t>In some cases coatings will consist of metal oxides, nitrides, carbides and other such materials. In these cases, the target will consist of the metal. The atoms of metal will then react with the appropriate gas during the transport stage. For the above examples, the reactive gases may be oxygen, nitrogen and methane.</a:t>
          </a:r>
        </a:p>
      </dgm:t>
    </dgm:pt>
    <dgm:pt modelId="{75080735-9FAC-4862-B59C-4EF159FD8094}" type="parTrans" cxnId="{7BF8A10F-6DC7-4D7B-9F36-90870C98C2A2}">
      <dgm:prSet/>
      <dgm:spPr/>
      <dgm:t>
        <a:bodyPr/>
        <a:lstStyle/>
        <a:p>
          <a:endParaRPr lang="en-IN"/>
        </a:p>
      </dgm:t>
    </dgm:pt>
    <dgm:pt modelId="{CCA2A1B9-23A2-4CC9-9803-365D78D13C54}" type="sibTrans" cxnId="{7BF8A10F-6DC7-4D7B-9F36-90870C98C2A2}">
      <dgm:prSet/>
      <dgm:spPr/>
      <dgm:t>
        <a:bodyPr/>
        <a:lstStyle/>
        <a:p>
          <a:endParaRPr lang="en-IN"/>
        </a:p>
      </dgm:t>
    </dgm:pt>
    <dgm:pt modelId="{281D3E7F-B24C-4E81-B58A-73D18E9A95E6}">
      <dgm:prSet/>
      <dgm:spPr/>
      <dgm:t>
        <a:bodyPr/>
        <a:lstStyle/>
        <a:p>
          <a:r>
            <a:rPr lang="en-IN" b="1" dirty="0" smtClean="0">
              <a:solidFill>
                <a:schemeClr val="tx1"/>
              </a:solidFill>
              <a:latin typeface="Georgia" pitchFamily="18" charset="0"/>
            </a:rPr>
            <a:t>Deposition</a:t>
          </a:r>
          <a:endParaRPr lang="en-IN" b="1" dirty="0">
            <a:solidFill>
              <a:schemeClr val="tx1"/>
            </a:solidFill>
            <a:latin typeface="Georgia" pitchFamily="18" charset="0"/>
          </a:endParaRPr>
        </a:p>
      </dgm:t>
    </dgm:pt>
    <dgm:pt modelId="{5643A817-77EE-4F7E-8DA8-192101877620}" type="parTrans" cxnId="{30F2AFC9-2105-4AB4-8C7D-1265AA192ED6}">
      <dgm:prSet/>
      <dgm:spPr/>
      <dgm:t>
        <a:bodyPr/>
        <a:lstStyle/>
        <a:p>
          <a:endParaRPr lang="en-IN"/>
        </a:p>
      </dgm:t>
    </dgm:pt>
    <dgm:pt modelId="{0041C3ED-74B4-41B0-803C-99D3E151BC2B}" type="sibTrans" cxnId="{30F2AFC9-2105-4AB4-8C7D-1265AA192ED6}">
      <dgm:prSet/>
      <dgm:spPr/>
      <dgm:t>
        <a:bodyPr/>
        <a:lstStyle/>
        <a:p>
          <a:endParaRPr lang="en-IN"/>
        </a:p>
      </dgm:t>
    </dgm:pt>
    <dgm:pt modelId="{971069FD-F5CC-42D8-A554-DE44C484CDF7}">
      <dgm:prSet/>
      <dgm:spPr/>
      <dgm:t>
        <a:bodyPr/>
        <a:lstStyle/>
        <a:p>
          <a:pPr algn="l">
            <a:lnSpc>
              <a:spcPct val="90000"/>
            </a:lnSpc>
          </a:pPr>
          <a:endParaRPr lang="en-IN" sz="900" dirty="0"/>
        </a:p>
      </dgm:t>
    </dgm:pt>
    <dgm:pt modelId="{62780C20-CD6B-407E-A6AC-F661B446814C}" type="parTrans" cxnId="{35A1D051-1700-42B0-8009-64D2271D69DC}">
      <dgm:prSet/>
      <dgm:spPr/>
      <dgm:t>
        <a:bodyPr/>
        <a:lstStyle/>
        <a:p>
          <a:endParaRPr lang="en-IN"/>
        </a:p>
      </dgm:t>
    </dgm:pt>
    <dgm:pt modelId="{7331F051-8E34-4207-A7E0-11B7A5E31290}" type="sibTrans" cxnId="{35A1D051-1700-42B0-8009-64D2271D69DC}">
      <dgm:prSet/>
      <dgm:spPr/>
      <dgm:t>
        <a:bodyPr/>
        <a:lstStyle/>
        <a:p>
          <a:endParaRPr lang="en-IN"/>
        </a:p>
      </dgm:t>
    </dgm:pt>
    <dgm:pt modelId="{97FC6F9B-8262-4378-A077-DFE758A54F39}">
      <dgm:prSet custT="1"/>
      <dgm:spPr/>
      <dgm:t>
        <a:bodyPr/>
        <a:lstStyle/>
        <a:p>
          <a:pPr algn="just">
            <a:lnSpc>
              <a:spcPct val="100000"/>
            </a:lnSpc>
          </a:pPr>
          <a:r>
            <a:rPr lang="en-IN" sz="1050" b="1" dirty="0" smtClean="0">
              <a:solidFill>
                <a:srgbClr val="002060"/>
              </a:solidFill>
              <a:latin typeface="Georgia" pitchFamily="18" charset="0"/>
            </a:rPr>
            <a:t>This is the process of coating build up on the substrate surface.</a:t>
          </a:r>
        </a:p>
      </dgm:t>
    </dgm:pt>
    <dgm:pt modelId="{8AC776E0-4B91-4A20-BF8D-0F657D15185C}" type="parTrans" cxnId="{22FB48EA-8803-45C3-B677-9881A535C773}">
      <dgm:prSet/>
      <dgm:spPr/>
      <dgm:t>
        <a:bodyPr/>
        <a:lstStyle/>
        <a:p>
          <a:endParaRPr lang="en-IN"/>
        </a:p>
      </dgm:t>
    </dgm:pt>
    <dgm:pt modelId="{33DD9EE7-DC4B-4732-87A4-D061418F86D0}" type="sibTrans" cxnId="{22FB48EA-8803-45C3-B677-9881A535C773}">
      <dgm:prSet/>
      <dgm:spPr/>
      <dgm:t>
        <a:bodyPr/>
        <a:lstStyle/>
        <a:p>
          <a:endParaRPr lang="en-IN"/>
        </a:p>
      </dgm:t>
    </dgm:pt>
    <dgm:pt modelId="{78DA4CD9-ACCA-477D-BDC4-2D3BCB4C868F}">
      <dgm:prSet custT="1"/>
      <dgm:spPr/>
      <dgm:t>
        <a:bodyPr/>
        <a:lstStyle/>
        <a:p>
          <a:pPr algn="just">
            <a:lnSpc>
              <a:spcPct val="100000"/>
            </a:lnSpc>
          </a:pPr>
          <a:r>
            <a:rPr lang="en-IN" sz="1050" b="1" dirty="0" smtClean="0">
              <a:solidFill>
                <a:srgbClr val="002060"/>
              </a:solidFill>
              <a:latin typeface="Georgia" pitchFamily="18" charset="0"/>
            </a:rPr>
            <a:t>Depending on the actual process, some reactions between target materials and the reactive gases may also take place at the substrate surface simultaneously with the deposition process</a:t>
          </a:r>
          <a:endParaRPr lang="en-IN" sz="1050" b="1" dirty="0">
            <a:solidFill>
              <a:srgbClr val="002060"/>
            </a:solidFill>
            <a:latin typeface="Georgia" pitchFamily="18" charset="0"/>
          </a:endParaRPr>
        </a:p>
      </dgm:t>
    </dgm:pt>
    <dgm:pt modelId="{6E627E07-3DF4-4F99-8737-575B665EEDD3}" type="parTrans" cxnId="{0FC51AF9-6E19-4446-BC10-367F0C611DA6}">
      <dgm:prSet/>
      <dgm:spPr/>
      <dgm:t>
        <a:bodyPr/>
        <a:lstStyle/>
        <a:p>
          <a:endParaRPr lang="en-IN"/>
        </a:p>
      </dgm:t>
    </dgm:pt>
    <dgm:pt modelId="{574E3140-EDA3-4592-A9BA-E2ED41C89BDB}" type="sibTrans" cxnId="{0FC51AF9-6E19-4446-BC10-367F0C611DA6}">
      <dgm:prSet/>
      <dgm:spPr/>
      <dgm:t>
        <a:bodyPr/>
        <a:lstStyle/>
        <a:p>
          <a:endParaRPr lang="en-IN"/>
        </a:p>
      </dgm:t>
    </dgm:pt>
    <dgm:pt modelId="{19651BF3-D741-442B-B21C-4E92D7D9218D}">
      <dgm:prSet phldrT="[Text]" custT="1"/>
      <dgm:spPr/>
      <dgm:t>
        <a:bodyPr/>
        <a:lstStyle/>
        <a:p>
          <a:pPr algn="just">
            <a:lnSpc>
              <a:spcPct val="90000"/>
            </a:lnSpc>
          </a:pPr>
          <a:endParaRPr lang="en-IN" sz="300" b="1" dirty="0" smtClean="0">
            <a:solidFill>
              <a:srgbClr val="002060"/>
            </a:solidFill>
            <a:latin typeface="Georgia" pitchFamily="18" charset="0"/>
          </a:endParaRPr>
        </a:p>
      </dgm:t>
    </dgm:pt>
    <dgm:pt modelId="{6608330C-2901-4B67-A03A-D32358DB6B14}" type="parTrans" cxnId="{5A1463D9-E279-4CF1-AA50-314AA8AD523F}">
      <dgm:prSet/>
      <dgm:spPr/>
      <dgm:t>
        <a:bodyPr/>
        <a:lstStyle/>
        <a:p>
          <a:endParaRPr lang="en-IN"/>
        </a:p>
      </dgm:t>
    </dgm:pt>
    <dgm:pt modelId="{EC06BE29-9766-4624-AB37-B2FCDDA06985}" type="sibTrans" cxnId="{5A1463D9-E279-4CF1-AA50-314AA8AD523F}">
      <dgm:prSet/>
      <dgm:spPr/>
      <dgm:t>
        <a:bodyPr/>
        <a:lstStyle/>
        <a:p>
          <a:endParaRPr lang="en-IN"/>
        </a:p>
      </dgm:t>
    </dgm:pt>
    <dgm:pt modelId="{EBD80123-EBF8-4476-A345-77D6322AA1C0}">
      <dgm:prSet custT="1"/>
      <dgm:spPr/>
      <dgm:t>
        <a:bodyPr/>
        <a:lstStyle/>
        <a:p>
          <a:pPr algn="just">
            <a:lnSpc>
              <a:spcPct val="100000"/>
            </a:lnSpc>
          </a:pPr>
          <a:endParaRPr lang="en-IN" sz="300" b="1" dirty="0" smtClean="0">
            <a:solidFill>
              <a:srgbClr val="002060"/>
            </a:solidFill>
            <a:latin typeface="Georgia" pitchFamily="18" charset="0"/>
          </a:endParaRPr>
        </a:p>
      </dgm:t>
    </dgm:pt>
    <dgm:pt modelId="{28B23B30-FD28-47C0-AEEF-DCA3226BD654}" type="parTrans" cxnId="{D768C7EA-0623-488E-A768-262F8B68155C}">
      <dgm:prSet/>
      <dgm:spPr/>
      <dgm:t>
        <a:bodyPr/>
        <a:lstStyle/>
        <a:p>
          <a:endParaRPr lang="en-IN"/>
        </a:p>
      </dgm:t>
    </dgm:pt>
    <dgm:pt modelId="{C0E1FA88-7703-46F3-874A-8C24E5041A0A}" type="sibTrans" cxnId="{D768C7EA-0623-488E-A768-262F8B68155C}">
      <dgm:prSet/>
      <dgm:spPr/>
      <dgm:t>
        <a:bodyPr/>
        <a:lstStyle/>
        <a:p>
          <a:endParaRPr lang="en-IN"/>
        </a:p>
      </dgm:t>
    </dgm:pt>
    <dgm:pt modelId="{F30192B9-E503-4AB8-8B68-01AFC03EDA4A}" type="pres">
      <dgm:prSet presAssocID="{EA7504FC-4B58-4BC9-80A4-DBB705DE4B0B}" presName="Name0" presStyleCnt="0">
        <dgm:presLayoutVars>
          <dgm:dir/>
          <dgm:animLvl val="lvl"/>
          <dgm:resizeHandles val="exact"/>
        </dgm:presLayoutVars>
      </dgm:prSet>
      <dgm:spPr/>
      <dgm:t>
        <a:bodyPr/>
        <a:lstStyle/>
        <a:p>
          <a:endParaRPr lang="en-IN"/>
        </a:p>
      </dgm:t>
    </dgm:pt>
    <dgm:pt modelId="{D30DED1C-24D0-41E4-AB97-F94FAE9976E0}" type="pres">
      <dgm:prSet presAssocID="{D70F91F4-92C4-4198-B5F1-1D41935DA53F}" presName="linNode" presStyleCnt="0"/>
      <dgm:spPr/>
    </dgm:pt>
    <dgm:pt modelId="{5AFDA466-9DF8-4C02-943A-D4B183BEE652}" type="pres">
      <dgm:prSet presAssocID="{D70F91F4-92C4-4198-B5F1-1D41935DA53F}" presName="parentText" presStyleLbl="node1" presStyleIdx="0" presStyleCnt="4" custScaleX="50736" custLinFactNeighborY="-208">
        <dgm:presLayoutVars>
          <dgm:chMax val="1"/>
          <dgm:bulletEnabled val="1"/>
        </dgm:presLayoutVars>
      </dgm:prSet>
      <dgm:spPr/>
      <dgm:t>
        <a:bodyPr/>
        <a:lstStyle/>
        <a:p>
          <a:endParaRPr lang="en-IN"/>
        </a:p>
      </dgm:t>
    </dgm:pt>
    <dgm:pt modelId="{E6C1F6FE-D45D-459A-9FC3-369FA3DF9444}" type="pres">
      <dgm:prSet presAssocID="{D70F91F4-92C4-4198-B5F1-1D41935DA53F}" presName="descendantText" presStyleLbl="alignAccFollowNode1" presStyleIdx="0" presStyleCnt="4" custScaleX="127836" custScaleY="114184">
        <dgm:presLayoutVars>
          <dgm:bulletEnabled val="1"/>
        </dgm:presLayoutVars>
      </dgm:prSet>
      <dgm:spPr/>
      <dgm:t>
        <a:bodyPr/>
        <a:lstStyle/>
        <a:p>
          <a:endParaRPr lang="en-IN"/>
        </a:p>
      </dgm:t>
    </dgm:pt>
    <dgm:pt modelId="{4A9AD0AE-A3F3-40B1-8FA8-1A599061C501}" type="pres">
      <dgm:prSet presAssocID="{C2F39A0E-BCE2-4D71-8510-7527FD18691C}" presName="sp" presStyleCnt="0"/>
      <dgm:spPr/>
    </dgm:pt>
    <dgm:pt modelId="{4379FB08-3C34-4F6B-8ECF-7B28DEA98BC7}" type="pres">
      <dgm:prSet presAssocID="{C4D5124E-7F37-4489-8603-1392AC1FBDB9}" presName="linNode" presStyleCnt="0"/>
      <dgm:spPr/>
    </dgm:pt>
    <dgm:pt modelId="{DDF5B30B-0682-4AE5-8F92-D611D8531DBA}" type="pres">
      <dgm:prSet presAssocID="{C4D5124E-7F37-4489-8603-1392AC1FBDB9}" presName="parentText" presStyleLbl="node1" presStyleIdx="1" presStyleCnt="4" custScaleX="50736">
        <dgm:presLayoutVars>
          <dgm:chMax val="1"/>
          <dgm:bulletEnabled val="1"/>
        </dgm:presLayoutVars>
      </dgm:prSet>
      <dgm:spPr/>
      <dgm:t>
        <a:bodyPr/>
        <a:lstStyle/>
        <a:p>
          <a:endParaRPr lang="en-IN"/>
        </a:p>
      </dgm:t>
    </dgm:pt>
    <dgm:pt modelId="{EFDBF543-C772-4E51-9B86-3B6B77D41EAB}" type="pres">
      <dgm:prSet presAssocID="{C4D5124E-7F37-4489-8603-1392AC1FBDB9}" presName="descendantText" presStyleLbl="alignAccFollowNode1" presStyleIdx="1" presStyleCnt="4" custScaleX="127836" custScaleY="114184">
        <dgm:presLayoutVars>
          <dgm:bulletEnabled val="1"/>
        </dgm:presLayoutVars>
      </dgm:prSet>
      <dgm:spPr/>
      <dgm:t>
        <a:bodyPr/>
        <a:lstStyle/>
        <a:p>
          <a:endParaRPr lang="en-IN"/>
        </a:p>
      </dgm:t>
    </dgm:pt>
    <dgm:pt modelId="{DE6C3E80-F743-40A6-A28C-36E24BC9EAF4}" type="pres">
      <dgm:prSet presAssocID="{AFBAD383-27B1-4A18-8642-D4ABCDDF60ED}" presName="sp" presStyleCnt="0"/>
      <dgm:spPr/>
    </dgm:pt>
    <dgm:pt modelId="{F9C73DA6-9869-4AF0-BA37-7293C75344A5}" type="pres">
      <dgm:prSet presAssocID="{2C6C9FE0-A1FE-47FF-8523-1D03DFC7998E}" presName="linNode" presStyleCnt="0"/>
      <dgm:spPr/>
    </dgm:pt>
    <dgm:pt modelId="{7F52594E-9B87-483D-B797-BDC9DF72CE8E}" type="pres">
      <dgm:prSet presAssocID="{2C6C9FE0-A1FE-47FF-8523-1D03DFC7998E}" presName="parentText" presStyleLbl="node1" presStyleIdx="2" presStyleCnt="4" custScaleX="50736">
        <dgm:presLayoutVars>
          <dgm:chMax val="1"/>
          <dgm:bulletEnabled val="1"/>
        </dgm:presLayoutVars>
      </dgm:prSet>
      <dgm:spPr/>
      <dgm:t>
        <a:bodyPr/>
        <a:lstStyle/>
        <a:p>
          <a:endParaRPr lang="en-IN"/>
        </a:p>
      </dgm:t>
    </dgm:pt>
    <dgm:pt modelId="{5BC03114-B39E-4CDC-AF7A-04E4832704AA}" type="pres">
      <dgm:prSet presAssocID="{2C6C9FE0-A1FE-47FF-8523-1D03DFC7998E}" presName="descendantText" presStyleLbl="alignAccFollowNode1" presStyleIdx="2" presStyleCnt="4" custScaleX="127836" custScaleY="114184">
        <dgm:presLayoutVars>
          <dgm:bulletEnabled val="1"/>
        </dgm:presLayoutVars>
      </dgm:prSet>
      <dgm:spPr/>
      <dgm:t>
        <a:bodyPr/>
        <a:lstStyle/>
        <a:p>
          <a:endParaRPr lang="en-IN"/>
        </a:p>
      </dgm:t>
    </dgm:pt>
    <dgm:pt modelId="{2AC231AE-89EA-4F08-B3CB-0A58134FA846}" type="pres">
      <dgm:prSet presAssocID="{8EEE7501-DD5A-4F08-9DF2-487B05B1484D}" presName="sp" presStyleCnt="0"/>
      <dgm:spPr/>
    </dgm:pt>
    <dgm:pt modelId="{E64BBD9A-F086-4C1E-9F71-9544CB7075F2}" type="pres">
      <dgm:prSet presAssocID="{281D3E7F-B24C-4E81-B58A-73D18E9A95E6}" presName="linNode" presStyleCnt="0"/>
      <dgm:spPr/>
    </dgm:pt>
    <dgm:pt modelId="{2F82937F-D65A-4994-9ACD-686DF9F86AF6}" type="pres">
      <dgm:prSet presAssocID="{281D3E7F-B24C-4E81-B58A-73D18E9A95E6}" presName="parentText" presStyleLbl="node1" presStyleIdx="3" presStyleCnt="4" custScaleX="50736">
        <dgm:presLayoutVars>
          <dgm:chMax val="1"/>
          <dgm:bulletEnabled val="1"/>
        </dgm:presLayoutVars>
      </dgm:prSet>
      <dgm:spPr/>
      <dgm:t>
        <a:bodyPr/>
        <a:lstStyle/>
        <a:p>
          <a:endParaRPr lang="en-IN"/>
        </a:p>
      </dgm:t>
    </dgm:pt>
    <dgm:pt modelId="{6A1815BB-5815-406D-BE3A-46E008A9EF01}" type="pres">
      <dgm:prSet presAssocID="{281D3E7F-B24C-4E81-B58A-73D18E9A95E6}" presName="descendantText" presStyleLbl="alignAccFollowNode1" presStyleIdx="3" presStyleCnt="4" custScaleX="127836" custScaleY="114184">
        <dgm:presLayoutVars>
          <dgm:bulletEnabled val="1"/>
        </dgm:presLayoutVars>
      </dgm:prSet>
      <dgm:spPr/>
      <dgm:t>
        <a:bodyPr/>
        <a:lstStyle/>
        <a:p>
          <a:endParaRPr lang="en-IN"/>
        </a:p>
      </dgm:t>
    </dgm:pt>
  </dgm:ptLst>
  <dgm:cxnLst>
    <dgm:cxn modelId="{6B97E872-E0B9-4B52-985C-22868D22F231}" type="presOf" srcId="{9988811B-5F0D-48DD-B7CF-1D8052400F3F}" destId="{E6C1F6FE-D45D-459A-9FC3-369FA3DF9444}" srcOrd="0" destOrd="0" presId="urn:microsoft.com/office/officeart/2005/8/layout/vList5"/>
    <dgm:cxn modelId="{B33A70B3-9BA2-4D75-AA77-A21079796C18}" type="presOf" srcId="{19651BF3-D741-442B-B21C-4E92D7D9218D}" destId="{5BC03114-B39E-4CDC-AF7A-04E4832704AA}" srcOrd="0" destOrd="1" presId="urn:microsoft.com/office/officeart/2005/8/layout/vList5"/>
    <dgm:cxn modelId="{8898CD4B-BBCD-4864-92AE-014A02CA9D60}" srcId="{EA7504FC-4B58-4BC9-80A4-DBB705DE4B0B}" destId="{C4D5124E-7F37-4489-8603-1392AC1FBDB9}" srcOrd="1" destOrd="0" parTransId="{5EBCCDE3-5D9A-42F0-9E12-19DEDCA798A0}" sibTransId="{AFBAD383-27B1-4A18-8642-D4ABCDDF60ED}"/>
    <dgm:cxn modelId="{D780B4ED-B85F-4D2A-9C59-CDE322D6B8F4}" type="presOf" srcId="{6B4993F8-2E7E-427B-B71C-07EFED1A1B87}" destId="{5BC03114-B39E-4CDC-AF7A-04E4832704AA}" srcOrd="0" destOrd="0" presId="urn:microsoft.com/office/officeart/2005/8/layout/vList5"/>
    <dgm:cxn modelId="{7BF8A10F-6DC7-4D7B-9F36-90870C98C2A2}" srcId="{2C6C9FE0-A1FE-47FF-8523-1D03DFC7998E}" destId="{6B4993F8-2E7E-427B-B71C-07EFED1A1B87}" srcOrd="0" destOrd="0" parTransId="{75080735-9FAC-4862-B59C-4EF159FD8094}" sibTransId="{CCA2A1B9-23A2-4CC9-9803-365D78D13C54}"/>
    <dgm:cxn modelId="{22FB48EA-8803-45C3-B677-9881A535C773}" srcId="{281D3E7F-B24C-4E81-B58A-73D18E9A95E6}" destId="{97FC6F9B-8262-4378-A077-DFE758A54F39}" srcOrd="1" destOrd="0" parTransId="{8AC776E0-4B91-4A20-BF8D-0F657D15185C}" sibTransId="{33DD9EE7-DC4B-4732-87A4-D061418F86D0}"/>
    <dgm:cxn modelId="{30F2AFC9-2105-4AB4-8C7D-1265AA192ED6}" srcId="{EA7504FC-4B58-4BC9-80A4-DBB705DE4B0B}" destId="{281D3E7F-B24C-4E81-B58A-73D18E9A95E6}" srcOrd="3" destOrd="0" parTransId="{5643A817-77EE-4F7E-8DA8-192101877620}" sibTransId="{0041C3ED-74B4-41B0-803C-99D3E151BC2B}"/>
    <dgm:cxn modelId="{0FC51AF9-6E19-4446-BC10-367F0C611DA6}" srcId="{281D3E7F-B24C-4E81-B58A-73D18E9A95E6}" destId="{78DA4CD9-ACCA-477D-BDC4-2D3BCB4C868F}" srcOrd="3" destOrd="0" parTransId="{6E627E07-3DF4-4F99-8737-575B665EEDD3}" sibTransId="{574E3140-EDA3-4592-A9BA-E2ED41C89BDB}"/>
    <dgm:cxn modelId="{0A7CBB8E-EADF-4F8E-B932-3446FE8227F3}" type="presOf" srcId="{78DA4CD9-ACCA-477D-BDC4-2D3BCB4C868F}" destId="{6A1815BB-5815-406D-BE3A-46E008A9EF01}" srcOrd="0" destOrd="3" presId="urn:microsoft.com/office/officeart/2005/8/layout/vList5"/>
    <dgm:cxn modelId="{35A1D051-1700-42B0-8009-64D2271D69DC}" srcId="{281D3E7F-B24C-4E81-B58A-73D18E9A95E6}" destId="{971069FD-F5CC-42D8-A554-DE44C484CDF7}" srcOrd="0" destOrd="0" parTransId="{62780C20-CD6B-407E-A6AC-F661B446814C}" sibTransId="{7331F051-8E34-4207-A7E0-11B7A5E31290}"/>
    <dgm:cxn modelId="{3DB210A6-5209-4F3B-ABBB-FD6194644180}" type="presOf" srcId="{281D3E7F-B24C-4E81-B58A-73D18E9A95E6}" destId="{2F82937F-D65A-4994-9ACD-686DF9F86AF6}" srcOrd="0" destOrd="0" presId="urn:microsoft.com/office/officeart/2005/8/layout/vList5"/>
    <dgm:cxn modelId="{BA04EF4F-F964-4B62-B59F-5D691933F287}" type="presOf" srcId="{971069FD-F5CC-42D8-A554-DE44C484CDF7}" destId="{6A1815BB-5815-406D-BE3A-46E008A9EF01}" srcOrd="0" destOrd="0" presId="urn:microsoft.com/office/officeart/2005/8/layout/vList5"/>
    <dgm:cxn modelId="{5A1463D9-E279-4CF1-AA50-314AA8AD523F}" srcId="{2C6C9FE0-A1FE-47FF-8523-1D03DFC7998E}" destId="{19651BF3-D741-442B-B21C-4E92D7D9218D}" srcOrd="1" destOrd="0" parTransId="{6608330C-2901-4B67-A03A-D32358DB6B14}" sibTransId="{EC06BE29-9766-4624-AB37-B2FCDDA06985}"/>
    <dgm:cxn modelId="{9CB3C6B5-8983-4907-933C-D782EB95E269}" type="presOf" srcId="{C4D5124E-7F37-4489-8603-1392AC1FBDB9}" destId="{DDF5B30B-0682-4AE5-8F92-D611D8531DBA}" srcOrd="0" destOrd="0" presId="urn:microsoft.com/office/officeart/2005/8/layout/vList5"/>
    <dgm:cxn modelId="{94F3CBD7-0BE1-4F6F-848A-3ABE4738650D}" type="presOf" srcId="{D70F91F4-92C4-4198-B5F1-1D41935DA53F}" destId="{5AFDA466-9DF8-4C02-943A-D4B183BEE652}" srcOrd="0" destOrd="0" presId="urn:microsoft.com/office/officeart/2005/8/layout/vList5"/>
    <dgm:cxn modelId="{275FEEB4-82EB-4163-B3D2-AEF87DA4CCD7}" type="presOf" srcId="{EA7504FC-4B58-4BC9-80A4-DBB705DE4B0B}" destId="{F30192B9-E503-4AB8-8B68-01AFC03EDA4A}" srcOrd="0" destOrd="0" presId="urn:microsoft.com/office/officeart/2005/8/layout/vList5"/>
    <dgm:cxn modelId="{D5047410-C175-4394-8916-1E6D435C3AC4}" srcId="{EA7504FC-4B58-4BC9-80A4-DBB705DE4B0B}" destId="{2C6C9FE0-A1FE-47FF-8523-1D03DFC7998E}" srcOrd="2" destOrd="0" parTransId="{5DC3F235-6352-43F4-B63D-63DF244180D7}" sibTransId="{8EEE7501-DD5A-4F08-9DF2-487B05B1484D}"/>
    <dgm:cxn modelId="{97C30D8E-15D2-4A6B-918B-CCEDAFE84BEB}" srcId="{EA7504FC-4B58-4BC9-80A4-DBB705DE4B0B}" destId="{D70F91F4-92C4-4198-B5F1-1D41935DA53F}" srcOrd="0" destOrd="0" parTransId="{54263664-6B2F-4C0F-80D8-B2618BA9775D}" sibTransId="{C2F39A0E-BCE2-4D71-8510-7527FD18691C}"/>
    <dgm:cxn modelId="{8F88F100-12EE-423B-B2B0-0A98B436A8B9}" srcId="{D70F91F4-92C4-4198-B5F1-1D41935DA53F}" destId="{9988811B-5F0D-48DD-B7CF-1D8052400F3F}" srcOrd="0" destOrd="0" parTransId="{325D412F-D6A3-4D0C-B91A-9E3C2351292E}" sibTransId="{E92CA3D1-6C72-4AA1-A314-9B6C53E2F48E}"/>
    <dgm:cxn modelId="{D768C7EA-0623-488E-A768-262F8B68155C}" srcId="{281D3E7F-B24C-4E81-B58A-73D18E9A95E6}" destId="{EBD80123-EBF8-4476-A345-77D6322AA1C0}" srcOrd="2" destOrd="0" parTransId="{28B23B30-FD28-47C0-AEEF-DCA3226BD654}" sibTransId="{C0E1FA88-7703-46F3-874A-8C24E5041A0A}"/>
    <dgm:cxn modelId="{3C7D245A-3BF8-451B-BEF0-65E85B6B94D1}" type="presOf" srcId="{4323323C-ED6E-4339-92CA-39C64E89C0E9}" destId="{EFDBF543-C772-4E51-9B86-3B6B77D41EAB}" srcOrd="0" destOrd="0" presId="urn:microsoft.com/office/officeart/2005/8/layout/vList5"/>
    <dgm:cxn modelId="{E9BC7432-0BBE-4ED5-9FFE-0725908AE26B}" type="presOf" srcId="{EBD80123-EBF8-4476-A345-77D6322AA1C0}" destId="{6A1815BB-5815-406D-BE3A-46E008A9EF01}" srcOrd="0" destOrd="2" presId="urn:microsoft.com/office/officeart/2005/8/layout/vList5"/>
    <dgm:cxn modelId="{E180BF20-AA4B-4F6D-B4D4-CE6670F71B0B}" type="presOf" srcId="{97FC6F9B-8262-4378-A077-DFE758A54F39}" destId="{6A1815BB-5815-406D-BE3A-46E008A9EF01}" srcOrd="0" destOrd="1" presId="urn:microsoft.com/office/officeart/2005/8/layout/vList5"/>
    <dgm:cxn modelId="{07448708-1699-4049-9EDE-3D6FE2C4ED5A}" type="presOf" srcId="{2C6C9FE0-A1FE-47FF-8523-1D03DFC7998E}" destId="{7F52594E-9B87-483D-B797-BDC9DF72CE8E}" srcOrd="0" destOrd="0" presId="urn:microsoft.com/office/officeart/2005/8/layout/vList5"/>
    <dgm:cxn modelId="{7402E0F8-5694-4A68-BF9A-51CBE0495A23}" srcId="{C4D5124E-7F37-4489-8603-1392AC1FBDB9}" destId="{4323323C-ED6E-4339-92CA-39C64E89C0E9}" srcOrd="0" destOrd="0" parTransId="{6BBAEFA9-FFB4-486C-9204-B90BC230784E}" sibTransId="{87EA40FA-B8AF-46AD-AC67-D803E39BCF23}"/>
    <dgm:cxn modelId="{C78641C4-AA31-4098-B3A6-BC060781EC38}" type="presParOf" srcId="{F30192B9-E503-4AB8-8B68-01AFC03EDA4A}" destId="{D30DED1C-24D0-41E4-AB97-F94FAE9976E0}" srcOrd="0" destOrd="0" presId="urn:microsoft.com/office/officeart/2005/8/layout/vList5"/>
    <dgm:cxn modelId="{B09CBD45-B9F9-43FD-86AC-4E0D6AE63120}" type="presParOf" srcId="{D30DED1C-24D0-41E4-AB97-F94FAE9976E0}" destId="{5AFDA466-9DF8-4C02-943A-D4B183BEE652}" srcOrd="0" destOrd="0" presId="urn:microsoft.com/office/officeart/2005/8/layout/vList5"/>
    <dgm:cxn modelId="{BA5297D0-FEC5-4D1A-A97D-B27275F2C610}" type="presParOf" srcId="{D30DED1C-24D0-41E4-AB97-F94FAE9976E0}" destId="{E6C1F6FE-D45D-459A-9FC3-369FA3DF9444}" srcOrd="1" destOrd="0" presId="urn:microsoft.com/office/officeart/2005/8/layout/vList5"/>
    <dgm:cxn modelId="{45870B20-4502-4E79-9D34-703F656429BF}" type="presParOf" srcId="{F30192B9-E503-4AB8-8B68-01AFC03EDA4A}" destId="{4A9AD0AE-A3F3-40B1-8FA8-1A599061C501}" srcOrd="1" destOrd="0" presId="urn:microsoft.com/office/officeart/2005/8/layout/vList5"/>
    <dgm:cxn modelId="{128735BF-B197-45CA-9D84-EDED8B01905A}" type="presParOf" srcId="{F30192B9-E503-4AB8-8B68-01AFC03EDA4A}" destId="{4379FB08-3C34-4F6B-8ECF-7B28DEA98BC7}" srcOrd="2" destOrd="0" presId="urn:microsoft.com/office/officeart/2005/8/layout/vList5"/>
    <dgm:cxn modelId="{A72D5CDC-E9AE-43DE-8FC6-4F3B6A87F39A}" type="presParOf" srcId="{4379FB08-3C34-4F6B-8ECF-7B28DEA98BC7}" destId="{DDF5B30B-0682-4AE5-8F92-D611D8531DBA}" srcOrd="0" destOrd="0" presId="urn:microsoft.com/office/officeart/2005/8/layout/vList5"/>
    <dgm:cxn modelId="{A273D692-0940-4C58-9909-2553ADAE9CDE}" type="presParOf" srcId="{4379FB08-3C34-4F6B-8ECF-7B28DEA98BC7}" destId="{EFDBF543-C772-4E51-9B86-3B6B77D41EAB}" srcOrd="1" destOrd="0" presId="urn:microsoft.com/office/officeart/2005/8/layout/vList5"/>
    <dgm:cxn modelId="{7568157A-B2C6-4374-A5B4-3BC1C9D4F342}" type="presParOf" srcId="{F30192B9-E503-4AB8-8B68-01AFC03EDA4A}" destId="{DE6C3E80-F743-40A6-A28C-36E24BC9EAF4}" srcOrd="3" destOrd="0" presId="urn:microsoft.com/office/officeart/2005/8/layout/vList5"/>
    <dgm:cxn modelId="{30D5762D-B710-4423-B345-01A8A906A5A0}" type="presParOf" srcId="{F30192B9-E503-4AB8-8B68-01AFC03EDA4A}" destId="{F9C73DA6-9869-4AF0-BA37-7293C75344A5}" srcOrd="4" destOrd="0" presId="urn:microsoft.com/office/officeart/2005/8/layout/vList5"/>
    <dgm:cxn modelId="{43DEF2D0-0229-4396-9345-552D17A43151}" type="presParOf" srcId="{F9C73DA6-9869-4AF0-BA37-7293C75344A5}" destId="{7F52594E-9B87-483D-B797-BDC9DF72CE8E}" srcOrd="0" destOrd="0" presId="urn:microsoft.com/office/officeart/2005/8/layout/vList5"/>
    <dgm:cxn modelId="{8BE183E1-9837-454A-B017-E8C41DA6021A}" type="presParOf" srcId="{F9C73DA6-9869-4AF0-BA37-7293C75344A5}" destId="{5BC03114-B39E-4CDC-AF7A-04E4832704AA}" srcOrd="1" destOrd="0" presId="urn:microsoft.com/office/officeart/2005/8/layout/vList5"/>
    <dgm:cxn modelId="{6DDBBF75-0543-44F8-A5CA-13800EBDAA4A}" type="presParOf" srcId="{F30192B9-E503-4AB8-8B68-01AFC03EDA4A}" destId="{2AC231AE-89EA-4F08-B3CB-0A58134FA846}" srcOrd="5" destOrd="0" presId="urn:microsoft.com/office/officeart/2005/8/layout/vList5"/>
    <dgm:cxn modelId="{BB45C117-2E7C-4484-8D95-D67911A8E228}" type="presParOf" srcId="{F30192B9-E503-4AB8-8B68-01AFC03EDA4A}" destId="{E64BBD9A-F086-4C1E-9F71-9544CB7075F2}" srcOrd="6" destOrd="0" presId="urn:microsoft.com/office/officeart/2005/8/layout/vList5"/>
    <dgm:cxn modelId="{BE7417E3-2590-4897-8F9F-48E04EF6596C}" type="presParOf" srcId="{E64BBD9A-F086-4C1E-9F71-9544CB7075F2}" destId="{2F82937F-D65A-4994-9ACD-686DF9F86AF6}" srcOrd="0" destOrd="0" presId="urn:microsoft.com/office/officeart/2005/8/layout/vList5"/>
    <dgm:cxn modelId="{24F5C9C2-991E-423C-8151-1350017AB7C9}" type="presParOf" srcId="{E64BBD9A-F086-4C1E-9F71-9544CB7075F2}" destId="{6A1815BB-5815-406D-BE3A-46E008A9EF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051C8B-4B8A-4C04-A43D-62B588033F2E}" type="doc">
      <dgm:prSet loTypeId="urn:microsoft.com/office/officeart/2005/8/layout/radial3" loCatId="cycle" qsTypeId="urn:microsoft.com/office/officeart/2005/8/quickstyle/3d2" qsCatId="3D" csTypeId="urn:microsoft.com/office/officeart/2005/8/colors/accent1_5" csCatId="accent1" phldr="1"/>
      <dgm:spPr/>
      <dgm:t>
        <a:bodyPr/>
        <a:lstStyle/>
        <a:p>
          <a:endParaRPr lang="en-IN"/>
        </a:p>
      </dgm:t>
    </dgm:pt>
    <dgm:pt modelId="{8696D71A-2C47-455F-8267-CFC52FB13A51}">
      <dgm:prSet phldrT="[Text]"/>
      <dgm:spPr/>
      <dgm:t>
        <a:bodyPr/>
        <a:lstStyle/>
        <a:p>
          <a:r>
            <a:rPr lang="en-US" dirty="0" smtClean="0">
              <a:solidFill>
                <a:srgbClr val="660066"/>
              </a:solidFill>
              <a:latin typeface="Georgia" pitchFamily="18" charset="0"/>
            </a:rPr>
            <a:t>Sputtering</a:t>
          </a:r>
          <a:endParaRPr lang="en-IN" dirty="0">
            <a:solidFill>
              <a:srgbClr val="660066"/>
            </a:solidFill>
            <a:latin typeface="Georgia" pitchFamily="18" charset="0"/>
          </a:endParaRPr>
        </a:p>
      </dgm:t>
    </dgm:pt>
    <dgm:pt modelId="{0C9C8D3B-9971-419B-A292-E16064F25D88}" type="parTrans" cxnId="{667AD55B-BA4A-4110-8986-22251BD757BA}">
      <dgm:prSet/>
      <dgm:spPr/>
      <dgm:t>
        <a:bodyPr/>
        <a:lstStyle/>
        <a:p>
          <a:endParaRPr lang="en-IN"/>
        </a:p>
      </dgm:t>
    </dgm:pt>
    <dgm:pt modelId="{E658DE60-DD0A-4A53-ADEC-47C5C9C286C7}" type="sibTrans" cxnId="{667AD55B-BA4A-4110-8986-22251BD757BA}">
      <dgm:prSet/>
      <dgm:spPr/>
      <dgm:t>
        <a:bodyPr/>
        <a:lstStyle/>
        <a:p>
          <a:endParaRPr lang="en-IN"/>
        </a:p>
      </dgm:t>
    </dgm:pt>
    <dgm:pt modelId="{12242793-6410-4083-A95B-0D9150DB5ADE}">
      <dgm:prSet phldrT="[Text]"/>
      <dgm:spPr/>
      <dgm:t>
        <a:bodyPr/>
        <a:lstStyle/>
        <a:p>
          <a:pPr>
            <a:lnSpc>
              <a:spcPct val="100000"/>
            </a:lnSpc>
          </a:pPr>
          <a:r>
            <a:rPr lang="en-US" b="1" dirty="0" smtClean="0">
              <a:solidFill>
                <a:schemeClr val="tx1"/>
              </a:solidFill>
              <a:latin typeface="Georgia" pitchFamily="18" charset="0"/>
              <a:cs typeface="Arial" charset="0"/>
            </a:rPr>
            <a:t>DC (diode) sputtering</a:t>
          </a:r>
          <a:endParaRPr lang="en-IN" dirty="0">
            <a:solidFill>
              <a:schemeClr val="tx1"/>
            </a:solidFill>
            <a:latin typeface="Georgia" pitchFamily="18" charset="0"/>
          </a:endParaRPr>
        </a:p>
      </dgm:t>
    </dgm:pt>
    <dgm:pt modelId="{4F98B7F4-6A6C-4642-A9C9-BB95A04E7F00}" type="parTrans" cxnId="{E5A179E7-7E2B-494A-8C8C-F7A83FFCA04C}">
      <dgm:prSet/>
      <dgm:spPr/>
      <dgm:t>
        <a:bodyPr/>
        <a:lstStyle/>
        <a:p>
          <a:endParaRPr lang="en-IN"/>
        </a:p>
      </dgm:t>
    </dgm:pt>
    <dgm:pt modelId="{57174EB9-4741-4E2D-B323-FD9B134D206D}" type="sibTrans" cxnId="{E5A179E7-7E2B-494A-8C8C-F7A83FFCA04C}">
      <dgm:prSet/>
      <dgm:spPr/>
      <dgm:t>
        <a:bodyPr/>
        <a:lstStyle/>
        <a:p>
          <a:endParaRPr lang="en-IN"/>
        </a:p>
      </dgm:t>
    </dgm:pt>
    <dgm:pt modelId="{7880B01D-CC60-4B82-A5B4-F23C60BF8739}">
      <dgm:prSet phldrT="[Text]"/>
      <dgm:spPr/>
      <dgm:t>
        <a:bodyPr/>
        <a:lstStyle/>
        <a:p>
          <a:pPr>
            <a:lnSpc>
              <a:spcPct val="100000"/>
            </a:lnSpc>
          </a:pPr>
          <a:r>
            <a:rPr lang="en-US" b="1" dirty="0" smtClean="0">
              <a:solidFill>
                <a:schemeClr val="tx1"/>
              </a:solidFill>
              <a:latin typeface="Georgia" pitchFamily="18" charset="0"/>
              <a:cs typeface="Arial" charset="0"/>
            </a:rPr>
            <a:t>RF (radio frequency) sputtering</a:t>
          </a:r>
          <a:endParaRPr lang="en-IN" b="1" dirty="0" smtClean="0">
            <a:solidFill>
              <a:schemeClr val="tx1"/>
            </a:solidFill>
            <a:latin typeface="Georgia" pitchFamily="18" charset="0"/>
            <a:cs typeface="Arial" charset="0"/>
          </a:endParaRPr>
        </a:p>
      </dgm:t>
    </dgm:pt>
    <dgm:pt modelId="{CB1C0157-6156-44F1-A7C4-1975A7EACC9B}" type="parTrans" cxnId="{5EF6C076-FD23-4390-BDA5-348F84F2AEE8}">
      <dgm:prSet/>
      <dgm:spPr/>
      <dgm:t>
        <a:bodyPr/>
        <a:lstStyle/>
        <a:p>
          <a:endParaRPr lang="en-IN"/>
        </a:p>
      </dgm:t>
    </dgm:pt>
    <dgm:pt modelId="{1148EDB1-E7AF-4BAB-A9F3-9A91511F4D71}" type="sibTrans" cxnId="{5EF6C076-FD23-4390-BDA5-348F84F2AEE8}">
      <dgm:prSet/>
      <dgm:spPr/>
      <dgm:t>
        <a:bodyPr/>
        <a:lstStyle/>
        <a:p>
          <a:endParaRPr lang="en-IN"/>
        </a:p>
      </dgm:t>
    </dgm:pt>
    <dgm:pt modelId="{F55D4AB6-B2B7-4995-8319-306359F02B3E}">
      <dgm:prSet phldrT="[Text]"/>
      <dgm:spPr/>
      <dgm:t>
        <a:bodyPr/>
        <a:lstStyle/>
        <a:p>
          <a:pPr>
            <a:lnSpc>
              <a:spcPct val="100000"/>
            </a:lnSpc>
          </a:pPr>
          <a:r>
            <a:rPr lang="en-US" b="1" dirty="0" smtClean="0">
              <a:solidFill>
                <a:schemeClr val="tx1"/>
              </a:solidFill>
              <a:latin typeface="Georgia" pitchFamily="18" charset="0"/>
              <a:cs typeface="Arial" charset="0"/>
            </a:rPr>
            <a:t>Magnetron sputtering</a:t>
          </a:r>
          <a:endParaRPr lang="en-IN" b="1" dirty="0" smtClean="0">
            <a:solidFill>
              <a:schemeClr val="tx1"/>
            </a:solidFill>
            <a:latin typeface="Georgia" pitchFamily="18" charset="0"/>
            <a:cs typeface="Arial" charset="0"/>
          </a:endParaRPr>
        </a:p>
      </dgm:t>
    </dgm:pt>
    <dgm:pt modelId="{0B0142DF-646B-43B5-889B-FB3DC4813C26}" type="parTrans" cxnId="{8F3671C3-BFC1-4663-90FF-5DD76F3D6286}">
      <dgm:prSet/>
      <dgm:spPr/>
      <dgm:t>
        <a:bodyPr/>
        <a:lstStyle/>
        <a:p>
          <a:endParaRPr lang="en-IN"/>
        </a:p>
      </dgm:t>
    </dgm:pt>
    <dgm:pt modelId="{2C8F940A-8865-4BD0-B832-1B795E1614D2}" type="sibTrans" cxnId="{8F3671C3-BFC1-4663-90FF-5DD76F3D6286}">
      <dgm:prSet/>
      <dgm:spPr/>
      <dgm:t>
        <a:bodyPr/>
        <a:lstStyle/>
        <a:p>
          <a:endParaRPr lang="en-IN"/>
        </a:p>
      </dgm:t>
    </dgm:pt>
    <dgm:pt modelId="{15679FD2-AB95-43E4-A7B4-822555E67E1D}">
      <dgm:prSet phldrT="[Text]"/>
      <dgm:spPr/>
      <dgm:t>
        <a:bodyPr/>
        <a:lstStyle/>
        <a:p>
          <a:pPr>
            <a:lnSpc>
              <a:spcPct val="100000"/>
            </a:lnSpc>
          </a:pPr>
          <a:r>
            <a:rPr lang="en-US" b="1" dirty="0" smtClean="0">
              <a:solidFill>
                <a:schemeClr val="tx1"/>
              </a:solidFill>
              <a:latin typeface="Georgia" pitchFamily="18" charset="0"/>
              <a:cs typeface="Arial" charset="0"/>
            </a:rPr>
            <a:t>Reactive sputtering</a:t>
          </a:r>
          <a:endParaRPr lang="en-IN" b="1" dirty="0" smtClean="0">
            <a:solidFill>
              <a:schemeClr val="tx1"/>
            </a:solidFill>
            <a:latin typeface="Georgia" pitchFamily="18" charset="0"/>
            <a:cs typeface="Arial" charset="0"/>
          </a:endParaRPr>
        </a:p>
      </dgm:t>
    </dgm:pt>
    <dgm:pt modelId="{23418F08-55E7-42BA-94B9-6D2F4DE1E7DB}" type="parTrans" cxnId="{30CC5C27-F007-4526-AA58-A0222A90FFB1}">
      <dgm:prSet/>
      <dgm:spPr/>
      <dgm:t>
        <a:bodyPr/>
        <a:lstStyle/>
        <a:p>
          <a:endParaRPr lang="en-IN"/>
        </a:p>
      </dgm:t>
    </dgm:pt>
    <dgm:pt modelId="{F9400D54-3475-4483-9919-B13AF2513206}" type="sibTrans" cxnId="{30CC5C27-F007-4526-AA58-A0222A90FFB1}">
      <dgm:prSet/>
      <dgm:spPr/>
      <dgm:t>
        <a:bodyPr/>
        <a:lstStyle/>
        <a:p>
          <a:endParaRPr lang="en-IN"/>
        </a:p>
      </dgm:t>
    </dgm:pt>
    <dgm:pt modelId="{5CDE3C37-666D-458A-8D4A-3F51B58B237E}" type="pres">
      <dgm:prSet presAssocID="{82051C8B-4B8A-4C04-A43D-62B588033F2E}" presName="composite" presStyleCnt="0">
        <dgm:presLayoutVars>
          <dgm:chMax val="1"/>
          <dgm:dir/>
          <dgm:resizeHandles val="exact"/>
        </dgm:presLayoutVars>
      </dgm:prSet>
      <dgm:spPr/>
      <dgm:t>
        <a:bodyPr/>
        <a:lstStyle/>
        <a:p>
          <a:endParaRPr lang="en-IN"/>
        </a:p>
      </dgm:t>
    </dgm:pt>
    <dgm:pt modelId="{465F1212-3DBC-46AC-B2BA-FA496DA4616A}" type="pres">
      <dgm:prSet presAssocID="{82051C8B-4B8A-4C04-A43D-62B588033F2E}" presName="radial" presStyleCnt="0">
        <dgm:presLayoutVars>
          <dgm:animLvl val="ctr"/>
        </dgm:presLayoutVars>
      </dgm:prSet>
      <dgm:spPr/>
    </dgm:pt>
    <dgm:pt modelId="{C2755FCE-CF90-43FF-BC67-5F3E98F578B7}" type="pres">
      <dgm:prSet presAssocID="{8696D71A-2C47-455F-8267-CFC52FB13A51}" presName="centerShape" presStyleLbl="vennNode1" presStyleIdx="0" presStyleCnt="5" custLinFactNeighborX="-541" custLinFactNeighborY="-541"/>
      <dgm:spPr/>
      <dgm:t>
        <a:bodyPr/>
        <a:lstStyle/>
        <a:p>
          <a:endParaRPr lang="en-IN"/>
        </a:p>
      </dgm:t>
    </dgm:pt>
    <dgm:pt modelId="{51EFCFA8-9216-4AA9-9577-84083723C075}" type="pres">
      <dgm:prSet presAssocID="{12242793-6410-4083-A95B-0D9150DB5ADE}" presName="node" presStyleLbl="vennNode1" presStyleIdx="1" presStyleCnt="5">
        <dgm:presLayoutVars>
          <dgm:bulletEnabled val="1"/>
        </dgm:presLayoutVars>
      </dgm:prSet>
      <dgm:spPr/>
      <dgm:t>
        <a:bodyPr/>
        <a:lstStyle/>
        <a:p>
          <a:endParaRPr lang="en-IN"/>
        </a:p>
      </dgm:t>
    </dgm:pt>
    <dgm:pt modelId="{66C33332-CF1E-459C-B3EB-3FFAA55D482D}" type="pres">
      <dgm:prSet presAssocID="{7880B01D-CC60-4B82-A5B4-F23C60BF8739}" presName="node" presStyleLbl="vennNode1" presStyleIdx="2" presStyleCnt="5">
        <dgm:presLayoutVars>
          <dgm:bulletEnabled val="1"/>
        </dgm:presLayoutVars>
      </dgm:prSet>
      <dgm:spPr/>
      <dgm:t>
        <a:bodyPr/>
        <a:lstStyle/>
        <a:p>
          <a:endParaRPr lang="en-IN"/>
        </a:p>
      </dgm:t>
    </dgm:pt>
    <dgm:pt modelId="{192B8860-5FAA-4433-B353-0168C12AC023}" type="pres">
      <dgm:prSet presAssocID="{F55D4AB6-B2B7-4995-8319-306359F02B3E}" presName="node" presStyleLbl="vennNode1" presStyleIdx="3" presStyleCnt="5">
        <dgm:presLayoutVars>
          <dgm:bulletEnabled val="1"/>
        </dgm:presLayoutVars>
      </dgm:prSet>
      <dgm:spPr/>
      <dgm:t>
        <a:bodyPr/>
        <a:lstStyle/>
        <a:p>
          <a:endParaRPr lang="en-IN"/>
        </a:p>
      </dgm:t>
    </dgm:pt>
    <dgm:pt modelId="{9B68E036-5466-4465-AA9C-A938A807C005}" type="pres">
      <dgm:prSet presAssocID="{15679FD2-AB95-43E4-A7B4-822555E67E1D}" presName="node" presStyleLbl="vennNode1" presStyleIdx="4" presStyleCnt="5" custRadScaleRad="100028" custRadScaleInc="-175">
        <dgm:presLayoutVars>
          <dgm:bulletEnabled val="1"/>
        </dgm:presLayoutVars>
      </dgm:prSet>
      <dgm:spPr/>
      <dgm:t>
        <a:bodyPr/>
        <a:lstStyle/>
        <a:p>
          <a:endParaRPr lang="en-IN"/>
        </a:p>
      </dgm:t>
    </dgm:pt>
  </dgm:ptLst>
  <dgm:cxnLst>
    <dgm:cxn modelId="{85CCCD91-7485-486C-9F77-6A9C5D6EAF3C}" type="presOf" srcId="{82051C8B-4B8A-4C04-A43D-62B588033F2E}" destId="{5CDE3C37-666D-458A-8D4A-3F51B58B237E}" srcOrd="0" destOrd="0" presId="urn:microsoft.com/office/officeart/2005/8/layout/radial3"/>
    <dgm:cxn modelId="{DB204079-60E0-4866-A4D3-D788EFF91EDF}" type="presOf" srcId="{7880B01D-CC60-4B82-A5B4-F23C60BF8739}" destId="{66C33332-CF1E-459C-B3EB-3FFAA55D482D}" srcOrd="0" destOrd="0" presId="urn:microsoft.com/office/officeart/2005/8/layout/radial3"/>
    <dgm:cxn modelId="{E5A179E7-7E2B-494A-8C8C-F7A83FFCA04C}" srcId="{8696D71A-2C47-455F-8267-CFC52FB13A51}" destId="{12242793-6410-4083-A95B-0D9150DB5ADE}" srcOrd="0" destOrd="0" parTransId="{4F98B7F4-6A6C-4642-A9C9-BB95A04E7F00}" sibTransId="{57174EB9-4741-4E2D-B323-FD9B134D206D}"/>
    <dgm:cxn modelId="{7A3FBF27-1D3E-4945-A0E5-32E2BD9F2A89}" type="presOf" srcId="{8696D71A-2C47-455F-8267-CFC52FB13A51}" destId="{C2755FCE-CF90-43FF-BC67-5F3E98F578B7}" srcOrd="0" destOrd="0" presId="urn:microsoft.com/office/officeart/2005/8/layout/radial3"/>
    <dgm:cxn modelId="{5EF6C076-FD23-4390-BDA5-348F84F2AEE8}" srcId="{8696D71A-2C47-455F-8267-CFC52FB13A51}" destId="{7880B01D-CC60-4B82-A5B4-F23C60BF8739}" srcOrd="1" destOrd="0" parTransId="{CB1C0157-6156-44F1-A7C4-1975A7EACC9B}" sibTransId="{1148EDB1-E7AF-4BAB-A9F3-9A91511F4D71}"/>
    <dgm:cxn modelId="{C3876C55-30D5-407F-8E75-B32C762835C2}" type="presOf" srcId="{15679FD2-AB95-43E4-A7B4-822555E67E1D}" destId="{9B68E036-5466-4465-AA9C-A938A807C005}" srcOrd="0" destOrd="0" presId="urn:microsoft.com/office/officeart/2005/8/layout/radial3"/>
    <dgm:cxn modelId="{70C5D421-99FA-434F-903D-BF9E9F0AD1BF}" type="presOf" srcId="{12242793-6410-4083-A95B-0D9150DB5ADE}" destId="{51EFCFA8-9216-4AA9-9577-84083723C075}" srcOrd="0" destOrd="0" presId="urn:microsoft.com/office/officeart/2005/8/layout/radial3"/>
    <dgm:cxn modelId="{667AD55B-BA4A-4110-8986-22251BD757BA}" srcId="{82051C8B-4B8A-4C04-A43D-62B588033F2E}" destId="{8696D71A-2C47-455F-8267-CFC52FB13A51}" srcOrd="0" destOrd="0" parTransId="{0C9C8D3B-9971-419B-A292-E16064F25D88}" sibTransId="{E658DE60-DD0A-4A53-ADEC-47C5C9C286C7}"/>
    <dgm:cxn modelId="{30CC5C27-F007-4526-AA58-A0222A90FFB1}" srcId="{8696D71A-2C47-455F-8267-CFC52FB13A51}" destId="{15679FD2-AB95-43E4-A7B4-822555E67E1D}" srcOrd="3" destOrd="0" parTransId="{23418F08-55E7-42BA-94B9-6D2F4DE1E7DB}" sibTransId="{F9400D54-3475-4483-9919-B13AF2513206}"/>
    <dgm:cxn modelId="{8F3671C3-BFC1-4663-90FF-5DD76F3D6286}" srcId="{8696D71A-2C47-455F-8267-CFC52FB13A51}" destId="{F55D4AB6-B2B7-4995-8319-306359F02B3E}" srcOrd="2" destOrd="0" parTransId="{0B0142DF-646B-43B5-889B-FB3DC4813C26}" sibTransId="{2C8F940A-8865-4BD0-B832-1B795E1614D2}"/>
    <dgm:cxn modelId="{95DAD83A-C8DA-4A71-9B78-26DADA48D66F}" type="presOf" srcId="{F55D4AB6-B2B7-4995-8319-306359F02B3E}" destId="{192B8860-5FAA-4433-B353-0168C12AC023}" srcOrd="0" destOrd="0" presId="urn:microsoft.com/office/officeart/2005/8/layout/radial3"/>
    <dgm:cxn modelId="{D474742A-6884-402C-9C87-83CC7A8401C7}" type="presParOf" srcId="{5CDE3C37-666D-458A-8D4A-3F51B58B237E}" destId="{465F1212-3DBC-46AC-B2BA-FA496DA4616A}" srcOrd="0" destOrd="0" presId="urn:microsoft.com/office/officeart/2005/8/layout/radial3"/>
    <dgm:cxn modelId="{92C037BB-5FA7-42E8-9FC4-92B36CF2FFAE}" type="presParOf" srcId="{465F1212-3DBC-46AC-B2BA-FA496DA4616A}" destId="{C2755FCE-CF90-43FF-BC67-5F3E98F578B7}" srcOrd="0" destOrd="0" presId="urn:microsoft.com/office/officeart/2005/8/layout/radial3"/>
    <dgm:cxn modelId="{ACC9D748-85FA-4B1C-862C-9CB0373A8A13}" type="presParOf" srcId="{465F1212-3DBC-46AC-B2BA-FA496DA4616A}" destId="{51EFCFA8-9216-4AA9-9577-84083723C075}" srcOrd="1" destOrd="0" presId="urn:microsoft.com/office/officeart/2005/8/layout/radial3"/>
    <dgm:cxn modelId="{4E2AE4F7-E510-496A-B8B4-9643E0D3B388}" type="presParOf" srcId="{465F1212-3DBC-46AC-B2BA-FA496DA4616A}" destId="{66C33332-CF1E-459C-B3EB-3FFAA55D482D}" srcOrd="2" destOrd="0" presId="urn:microsoft.com/office/officeart/2005/8/layout/radial3"/>
    <dgm:cxn modelId="{D0FAB733-795B-44D4-8645-1C3675D5F912}" type="presParOf" srcId="{465F1212-3DBC-46AC-B2BA-FA496DA4616A}" destId="{192B8860-5FAA-4433-B353-0168C12AC023}" srcOrd="3" destOrd="0" presId="urn:microsoft.com/office/officeart/2005/8/layout/radial3"/>
    <dgm:cxn modelId="{5E9034BB-3FD7-4173-B7A9-F7D0A2AF197D}" type="presParOf" srcId="{465F1212-3DBC-46AC-B2BA-FA496DA4616A}" destId="{9B68E036-5466-4465-AA9C-A938A807C005}"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image" Target="../media/image54.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C3A354-4000-407A-9D61-AF1AEC8D92C6}" type="datetimeFigureOut">
              <a:rPr lang="en-US" smtClean="0"/>
              <a:pPr/>
              <a:t>7/24/2018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AA0B5C-1B4A-4F94-9041-A5C9F58EF381}" type="slidenum">
              <a:rPr lang="en-US" smtClean="0"/>
              <a:pPr/>
              <a:t>‹#›</a:t>
            </a:fld>
            <a:endParaRPr lang="en-US"/>
          </a:p>
        </p:txBody>
      </p:sp>
    </p:spTree>
    <p:extLst>
      <p:ext uri="{BB962C8B-B14F-4D97-AF65-F5344CB8AC3E}">
        <p14:creationId xmlns:p14="http://schemas.microsoft.com/office/powerpoint/2010/main" val="35582625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宋体" pitchFamily="2" charset="-122"/>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ea typeface="宋体" pitchFamily="2" charset="-122"/>
                <a:cs typeface="+mn-cs"/>
              </a:defRPr>
            </a:lvl1pPr>
          </a:lstStyle>
          <a:p>
            <a:pPr>
              <a:defRPr/>
            </a:pPr>
            <a:fld id="{4E2D0AA4-3C99-4437-83E3-59786FEF1C3A}" type="datetimeFigureOut">
              <a:rPr lang="en-US"/>
              <a:pPr>
                <a:defRPr/>
              </a:pPr>
              <a:t>7/24/2018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宋体" pitchFamily="2" charset="-122"/>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ea typeface="宋体" pitchFamily="2" charset="-122"/>
                <a:cs typeface="+mn-cs"/>
              </a:defRPr>
            </a:lvl1pPr>
          </a:lstStyle>
          <a:p>
            <a:pPr>
              <a:defRPr/>
            </a:pPr>
            <a:fld id="{32DDCCAD-98DB-418E-A2EB-7A6E7626DDF6}" type="slidenum">
              <a:rPr lang="en-US"/>
              <a:pPr>
                <a:defRPr/>
              </a:pPr>
              <a:t>‹#›</a:t>
            </a:fld>
            <a:endParaRPr lang="en-US"/>
          </a:p>
        </p:txBody>
      </p:sp>
    </p:spTree>
    <p:extLst>
      <p:ext uri="{BB962C8B-B14F-4D97-AF65-F5344CB8AC3E}">
        <p14:creationId xmlns:p14="http://schemas.microsoft.com/office/powerpoint/2010/main" val="111838917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宋体"/>
      </a:defRPr>
    </a:lvl1pPr>
    <a:lvl2pPr marL="457200" algn="l" rtl="0" eaLnBrk="0" fontAlgn="base" hangingPunct="0">
      <a:spcBef>
        <a:spcPct val="30000"/>
      </a:spcBef>
      <a:spcAft>
        <a:spcPct val="0"/>
      </a:spcAft>
      <a:defRPr sz="1200" kern="1200">
        <a:solidFill>
          <a:schemeClr val="tx1"/>
        </a:solidFill>
        <a:latin typeface="+mn-lt"/>
        <a:ea typeface="+mn-ea"/>
        <a:cs typeface="宋体"/>
      </a:defRPr>
    </a:lvl2pPr>
    <a:lvl3pPr marL="914400" algn="l" rtl="0" eaLnBrk="0" fontAlgn="base" hangingPunct="0">
      <a:spcBef>
        <a:spcPct val="30000"/>
      </a:spcBef>
      <a:spcAft>
        <a:spcPct val="0"/>
      </a:spcAft>
      <a:defRPr sz="1200" kern="1200">
        <a:solidFill>
          <a:schemeClr val="tx1"/>
        </a:solidFill>
        <a:latin typeface="+mn-lt"/>
        <a:ea typeface="+mn-ea"/>
        <a:cs typeface="宋体"/>
      </a:defRPr>
    </a:lvl3pPr>
    <a:lvl4pPr marL="1371600" algn="l" rtl="0" eaLnBrk="0" fontAlgn="base" hangingPunct="0">
      <a:spcBef>
        <a:spcPct val="30000"/>
      </a:spcBef>
      <a:spcAft>
        <a:spcPct val="0"/>
      </a:spcAft>
      <a:defRPr sz="1200" kern="1200">
        <a:solidFill>
          <a:schemeClr val="tx1"/>
        </a:solidFill>
        <a:latin typeface="+mn-lt"/>
        <a:ea typeface="+mn-ea"/>
        <a:cs typeface="宋体"/>
      </a:defRPr>
    </a:lvl4pPr>
    <a:lvl5pPr marL="1828800" algn="l" rtl="0" eaLnBrk="0" fontAlgn="base" hangingPunct="0">
      <a:spcBef>
        <a:spcPct val="30000"/>
      </a:spcBef>
      <a:spcAft>
        <a:spcPct val="0"/>
      </a:spcAft>
      <a:defRPr sz="1200" kern="1200">
        <a:solidFill>
          <a:schemeClr val="tx1"/>
        </a:solidFill>
        <a:latin typeface="+mn-lt"/>
        <a:ea typeface="+mn-ea"/>
        <a:cs typeface="宋体"/>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2DDCCAD-98DB-418E-A2EB-7A6E7626DDF6}" type="slidenum">
              <a:rPr lang="en-US" smtClean="0"/>
              <a:pPr>
                <a:defRPr/>
              </a:pPr>
              <a:t>1</a:t>
            </a:fld>
            <a:endParaRPr lang="en-US"/>
          </a:p>
        </p:txBody>
      </p:sp>
    </p:spTree>
    <p:extLst>
      <p:ext uri="{BB962C8B-B14F-4D97-AF65-F5344CB8AC3E}">
        <p14:creationId xmlns:p14="http://schemas.microsoft.com/office/powerpoint/2010/main" val="4196076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0F630DF-0F39-484B-8817-2F0278ACB167}" type="slidenum">
              <a:rPr lang="en-GB"/>
              <a:pPr/>
              <a:t>200</a:t>
            </a:fld>
            <a:endParaRPr lang="en-GB"/>
          </a:p>
        </p:txBody>
      </p:sp>
      <p:sp>
        <p:nvSpPr>
          <p:cNvPr id="71681"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1682" name="Rectangle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48724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2197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629586B5-F9E3-4DA6-ADA4-4810C6D9D8A1}" type="slidenum">
              <a:rPr lang="en-US" smtClean="0"/>
              <a:pPr/>
              <a:t>80</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261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63AF5FE-B5DD-456A-A1E5-FA9CAE56289A}" type="slidenum">
              <a:rPr lang="en-US" smtClean="0"/>
              <a:pPr/>
              <a:t>87</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69851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293AD7C-02EA-4758-A7A8-4B118478E475}" type="slidenum">
              <a:rPr lang="en-US" smtClean="0"/>
              <a:pPr/>
              <a:t>88</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7338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2F11D8F-F044-4A3B-85B4-BDB09C135F78}" type="slidenum">
              <a:rPr lang="it-IT"/>
              <a:pPr/>
              <a:t>176</a:t>
            </a:fld>
            <a:endParaRPr lang="it-IT"/>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marL="228600" indent="-228600" eaLnBrk="1" hangingPunct="1"/>
            <a:r>
              <a:rPr lang="en-US" b="1" u="sng" smtClean="0">
                <a:ea typeface="MS Mincho" pitchFamily="49" charset="-128"/>
              </a:rPr>
              <a:t>Slide 12/28:</a:t>
            </a:r>
          </a:p>
          <a:p>
            <a:pPr marL="228600" indent="-228600">
              <a:spcBef>
                <a:spcPct val="0"/>
              </a:spcBef>
            </a:pPr>
            <a:endParaRPr lang="en-US" sz="1800" smtClean="0">
              <a:solidFill>
                <a:schemeClr val="bg2"/>
              </a:solidFill>
              <a:latin typeface="Arial" pitchFamily="34" charset="0"/>
            </a:endParaRPr>
          </a:p>
        </p:txBody>
      </p:sp>
    </p:spTree>
    <p:extLst>
      <p:ext uri="{BB962C8B-B14F-4D97-AF65-F5344CB8AC3E}">
        <p14:creationId xmlns:p14="http://schemas.microsoft.com/office/powerpoint/2010/main" val="195331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3137616-E3B7-435C-BF82-746A7B85D351}" type="slidenum">
              <a:rPr lang="it-IT"/>
              <a:pPr/>
              <a:t>180</a:t>
            </a:fld>
            <a:endParaRPr lang="it-IT"/>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b="1" u="sng" smtClean="0">
                <a:ea typeface="MS Mincho" pitchFamily="49" charset="-128"/>
              </a:rPr>
              <a:t>Slide 11/28:</a:t>
            </a:r>
          </a:p>
          <a:p>
            <a:pPr eaLnBrk="1" hangingPunct="1"/>
            <a:endParaRPr lang="it-IT" smtClean="0"/>
          </a:p>
        </p:txBody>
      </p:sp>
    </p:spTree>
    <p:extLst>
      <p:ext uri="{BB962C8B-B14F-4D97-AF65-F5344CB8AC3E}">
        <p14:creationId xmlns:p14="http://schemas.microsoft.com/office/powerpoint/2010/main" val="184624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DA4BB34-6742-4DB6-BD3B-0C7BDD972FB7}" type="slidenum">
              <a:rPr lang="it-IT"/>
              <a:pPr/>
              <a:t>183</a:t>
            </a:fld>
            <a:endParaRPr lang="it-IT"/>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marL="228600" indent="-228600" eaLnBrk="1" hangingPunct="1"/>
            <a:r>
              <a:rPr lang="en-US" b="1" u="sng" smtClean="0">
                <a:ea typeface="MS Mincho" pitchFamily="49" charset="-128"/>
              </a:rPr>
              <a:t>Slide 15/28:</a:t>
            </a:r>
            <a:endParaRPr lang="it-IT" smtClean="0"/>
          </a:p>
        </p:txBody>
      </p:sp>
    </p:spTree>
    <p:extLst>
      <p:ext uri="{BB962C8B-B14F-4D97-AF65-F5344CB8AC3E}">
        <p14:creationId xmlns:p14="http://schemas.microsoft.com/office/powerpoint/2010/main" val="243174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E0CC09D-4C87-479A-8C50-3F15E753E901}" type="slidenum">
              <a:rPr lang="it-IT"/>
              <a:pPr/>
              <a:t>187</a:t>
            </a:fld>
            <a:endParaRPr lang="it-IT"/>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marL="228600" indent="-228600" eaLnBrk="1" hangingPunct="1"/>
            <a:r>
              <a:rPr lang="en-US" b="1" u="sng" smtClean="0">
                <a:ea typeface="MS Mincho" pitchFamily="49" charset="-128"/>
              </a:rPr>
              <a:t>Slide 17/28:</a:t>
            </a:r>
          </a:p>
          <a:p>
            <a:pPr marL="228600" indent="-228600" eaLnBrk="1" hangingPunct="1"/>
            <a:endParaRPr lang="it-IT" b="1" smtClean="0"/>
          </a:p>
        </p:txBody>
      </p:sp>
    </p:spTree>
    <p:extLst>
      <p:ext uri="{BB962C8B-B14F-4D97-AF65-F5344CB8AC3E}">
        <p14:creationId xmlns:p14="http://schemas.microsoft.com/office/powerpoint/2010/main" val="160572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FBA7CF-36DC-4CFF-89D6-114FE9E93C4B}" type="datetime1">
              <a:rPr lang="en-US" altLang="en-US" smtClean="0"/>
              <a:pPr>
                <a:defRPr/>
              </a:pPr>
              <a:t>7/24/2018</a:t>
            </a:fld>
            <a:endParaRPr lang="zh-CN" altLang="en-US" sz="180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F28C49-361F-403B-991C-4A42A892DAB5}"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7DD4AC-9E15-411B-B6EB-9C230718D277}" type="datetime1">
              <a:rPr lang="en-US" altLang="en-US" smtClean="0"/>
              <a:pPr>
                <a:defRPr/>
              </a:pPr>
              <a:t>7/24/2018</a:t>
            </a:fld>
            <a:endParaRPr lang="zh-CN" altLang="en-US" sz="180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B8B9D1-377E-4B27-82B7-DC084869F847}"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91A7E3-EA56-46FE-ADE4-73EB089DA105}" type="datetime1">
              <a:rPr lang="en-US" altLang="en-US" smtClean="0"/>
              <a:pPr>
                <a:defRPr/>
              </a:pPr>
              <a:t>7/24/2018</a:t>
            </a:fld>
            <a:endParaRPr lang="zh-CN" altLang="en-US" sz="180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C29F45-0488-4FB0-9981-CDA881F48162}"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762000" y="1905000"/>
            <a:ext cx="37719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86300" y="1905000"/>
            <a:ext cx="37719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BC1543-D317-4BA8-8DCB-557CDC3C6A2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762000" y="1905000"/>
            <a:ext cx="37719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86300" y="1905000"/>
            <a:ext cx="37719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686300" y="4000500"/>
            <a:ext cx="37719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9C081D-FD47-452F-9CCE-2FD4A2F0C9E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625" y="273514"/>
            <a:ext cx="8227871" cy="1144440"/>
          </a:xfrm>
        </p:spPr>
        <p:txBody>
          <a:bodyPr lIns="82945" tIns="41473" rIns="82945" bIns="41473"/>
          <a:lstStyle/>
          <a:p>
            <a:r>
              <a:rPr lang="en-US" smtClean="0"/>
              <a:t>Click to edit Master title style</a:t>
            </a:r>
            <a:endParaRPr lang="en-US"/>
          </a:p>
        </p:txBody>
      </p:sp>
      <p:sp>
        <p:nvSpPr>
          <p:cNvPr id="3" name="ClipArt Placeholder 2"/>
          <p:cNvSpPr>
            <a:spLocks noGrp="1"/>
          </p:cNvSpPr>
          <p:nvPr>
            <p:ph type="clipArt" sz="half" idx="1"/>
          </p:nvPr>
        </p:nvSpPr>
        <p:spPr>
          <a:xfrm>
            <a:off x="456624" y="1605095"/>
            <a:ext cx="4044794" cy="4524495"/>
          </a:xfrm>
        </p:spPr>
        <p:txBody>
          <a:bodyPr lIns="82945" tIns="41473" rIns="82945" bIns="41473"/>
          <a:lstStyle/>
          <a:p>
            <a:endParaRPr lang="en-US"/>
          </a:p>
        </p:txBody>
      </p:sp>
      <p:sp>
        <p:nvSpPr>
          <p:cNvPr id="4" name="Text Placeholder 3"/>
          <p:cNvSpPr>
            <a:spLocks noGrp="1"/>
          </p:cNvSpPr>
          <p:nvPr>
            <p:ph type="body" sz="half" idx="2"/>
          </p:nvPr>
        </p:nvSpPr>
        <p:spPr>
          <a:xfrm>
            <a:off x="4639702" y="1605095"/>
            <a:ext cx="4044794" cy="4524495"/>
          </a:xfrm>
        </p:spPr>
        <p:txBody>
          <a:bodyPr lIns="82945" tIns="41473" rIns="82945" bIns="4147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a:xfrm>
            <a:off x="456625" y="6247632"/>
            <a:ext cx="2128991" cy="472171"/>
          </a:xfrm>
        </p:spPr>
        <p:txBody>
          <a:bodyPr lIns="82945" tIns="41473" rIns="82945" bIns="41473"/>
          <a:lstStyle>
            <a:lvl1pPr>
              <a:defRPr/>
            </a:lvl1pPr>
          </a:lstStyle>
          <a:p>
            <a:endParaRPr lang="en-GB"/>
          </a:p>
        </p:txBody>
      </p:sp>
      <p:sp>
        <p:nvSpPr>
          <p:cNvPr id="6" name="Footer Placeholder 5"/>
          <p:cNvSpPr>
            <a:spLocks noGrp="1"/>
          </p:cNvSpPr>
          <p:nvPr>
            <p:ph type="ftr" idx="11"/>
          </p:nvPr>
        </p:nvSpPr>
        <p:spPr>
          <a:xfrm>
            <a:off x="3127225" y="6247632"/>
            <a:ext cx="2896752" cy="472171"/>
          </a:xfrm>
        </p:spPr>
        <p:txBody>
          <a:bodyPr lIns="82945" tIns="41473" rIns="82945" bIns="41473"/>
          <a:lstStyle>
            <a:lvl1pPr>
              <a:defRPr/>
            </a:lvl1pPr>
          </a:lstStyle>
          <a:p>
            <a:endParaRPr lang="en-GB"/>
          </a:p>
        </p:txBody>
      </p:sp>
      <p:sp>
        <p:nvSpPr>
          <p:cNvPr id="7" name="Slide Number Placeholder 6"/>
          <p:cNvSpPr>
            <a:spLocks noGrp="1"/>
          </p:cNvSpPr>
          <p:nvPr>
            <p:ph type="sldNum" idx="12"/>
          </p:nvPr>
        </p:nvSpPr>
        <p:spPr>
          <a:xfrm>
            <a:off x="6555505" y="6247632"/>
            <a:ext cx="2128991" cy="472171"/>
          </a:xfrm>
        </p:spPr>
        <p:txBody>
          <a:bodyPr lIns="82945" tIns="41473" rIns="82945" bIns="41473"/>
          <a:lstStyle>
            <a:lvl1pPr>
              <a:defRPr/>
            </a:lvl1pPr>
          </a:lstStyle>
          <a:p>
            <a:fld id="{0D1A5DF4-FD93-4B4A-AB02-9B4F27099D7A}" type="slidenum">
              <a:rPr lang="en-GB"/>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981200"/>
            <a:ext cx="7010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76400" y="4114800"/>
            <a:ext cx="7010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552334E4-CC59-428E-BE64-97885A73E025}" type="slidenum">
              <a:rPr lang="en-US" altLang="en-US"/>
              <a:pPr/>
              <a:t>‹#›</a:t>
            </a:fld>
            <a:endParaRPr lang="en-US" altLang="en-US"/>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a:p>
        </p:txBody>
      </p:sp>
    </p:spTree>
    <p:extLst>
      <p:ext uri="{BB962C8B-B14F-4D97-AF65-F5344CB8AC3E}">
        <p14:creationId xmlns:p14="http://schemas.microsoft.com/office/powerpoint/2010/main" val="442826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DAA380-CCD5-4CAB-9505-6CF94546E7FB}" type="datetime1">
              <a:rPr lang="en-US" altLang="en-US" smtClean="0"/>
              <a:pPr>
                <a:defRPr/>
              </a:pPr>
              <a:t>7/24/2018</a:t>
            </a:fld>
            <a:endParaRPr lang="zh-CN" altLang="en-US" sz="180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36748E-B179-41FE-8717-30363A1949A4}"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9534CDE-8BB0-4AB4-BC09-E67E68E478FA}" type="datetime1">
              <a:rPr lang="en-US" altLang="en-US" smtClean="0"/>
              <a:pPr>
                <a:defRPr/>
              </a:pPr>
              <a:t>7/24/2018</a:t>
            </a:fld>
            <a:endParaRPr lang="zh-CN" altLang="en-US" sz="180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296DE8-1102-4033-9E55-9AA7172526D2}"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560AA38B-9461-408B-B647-864543E427F8}" type="datetime1">
              <a:rPr lang="en-US" altLang="en-US" smtClean="0"/>
              <a:pPr>
                <a:defRPr/>
              </a:pPr>
              <a:t>7/24/2018</a:t>
            </a:fld>
            <a:endParaRPr lang="zh-CN" altLang="en-US" sz="1800">
              <a:solidFill>
                <a:schemeClr val="tx1"/>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537E1CC-EDEC-4542-B57A-CB65E6272115}"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DA54513A-E47C-483D-9698-FF4272CFFEAA}" type="datetime1">
              <a:rPr lang="en-US" altLang="en-US" smtClean="0"/>
              <a:pPr>
                <a:defRPr/>
              </a:pPr>
              <a:t>7/24/2018</a:t>
            </a:fld>
            <a:endParaRPr lang="zh-CN" altLang="en-US" sz="1800">
              <a:solidFill>
                <a:schemeClr val="tx1"/>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D22522E2-B390-4AC4-95A9-10FC62D4C657}"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9CB189FE-5C1D-48E5-B061-E37439A0A8ED}" type="datetime1">
              <a:rPr lang="en-US" altLang="en-US" smtClean="0"/>
              <a:pPr>
                <a:defRPr/>
              </a:pPr>
              <a:t>7/24/2018</a:t>
            </a:fld>
            <a:endParaRPr lang="zh-CN" altLang="en-US" sz="1800">
              <a:solidFill>
                <a:schemeClr val="tx1"/>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F73BE85-F6AB-45A8-ABE1-2A283755C9B3}"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BDBA0E7-CA65-4379-9952-42B48667E10E}" type="datetime1">
              <a:rPr lang="en-US" altLang="en-US" smtClean="0"/>
              <a:pPr>
                <a:defRPr/>
              </a:pPr>
              <a:t>7/24/2018</a:t>
            </a:fld>
            <a:endParaRPr lang="zh-CN" altLang="en-US" sz="1800">
              <a:solidFill>
                <a:schemeClr val="tx1"/>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C4CB2354-F1C7-46BD-AD74-BC55C10E3ABA}"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E6A188F-DEBB-4D35-B010-772A1D86A6F2}" type="datetime1">
              <a:rPr lang="en-US" altLang="en-US" smtClean="0"/>
              <a:pPr>
                <a:defRPr/>
              </a:pPr>
              <a:t>7/24/2018</a:t>
            </a:fld>
            <a:endParaRPr lang="zh-CN" altLang="en-US" sz="1800">
              <a:solidFill>
                <a:schemeClr val="tx1"/>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C72F49A-1959-4E47-9603-F8904B3B70E1}" type="slidenum">
              <a:rPr lang="en-US" altLang="en-US"/>
              <a:pPr>
                <a:defRPr/>
              </a:pPr>
              <a:t>‹#›</a:t>
            </a:fld>
            <a:endParaRPr lang="zh-CN" altLang="en-US" sz="1800">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imes New Roman" pitchFamily="18"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1B6617BF-FC10-42B3-BDDF-5AA064DA611D}" type="datetime1">
              <a:rPr lang="en-US" altLang="en-US" smtClean="0"/>
              <a:pPr>
                <a:defRPr/>
              </a:pPr>
              <a:t>7/24/2018</a:t>
            </a:fld>
            <a:endParaRPr lang="zh-CN" altLang="en-US" sz="1800">
              <a:solidFill>
                <a:schemeClr val="tx1"/>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8999A91-7817-49DD-87E7-0D5119AB5E56}" type="slidenum">
              <a:rPr lang="en-US" altLang="en-US"/>
              <a:pPr>
                <a:defRPr/>
              </a:pPr>
              <a:t>‹#›</a:t>
            </a:fld>
            <a:endParaRPr lang="zh-CN" altLang="en-US" sz="180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7" cstate="print"/>
          <a:srcRect l="40193" t="-37" r="14156" b="37"/>
          <a:stretch>
            <a:fillRect/>
          </a:stretch>
        </p:blipFill>
        <p:spPr bwMode="auto">
          <a:xfrm>
            <a:off x="0" y="0"/>
            <a:ext cx="2349500" cy="6858000"/>
          </a:xfrm>
          <a:prstGeom prst="rect">
            <a:avLst/>
          </a:prstGeom>
          <a:noFill/>
          <a:ln w="9525">
            <a:noFill/>
            <a:miter lim="800000"/>
            <a:headEnd/>
            <a:tailEnd/>
          </a:ln>
        </p:spPr>
      </p:pic>
      <p:sp>
        <p:nvSpPr>
          <p:cNvPr id="1027" name="矩形 10"/>
          <p:cNvSpPr>
            <a:spLocks noChangeArrowheads="1"/>
          </p:cNvSpPr>
          <p:nvPr/>
        </p:nvSpPr>
        <p:spPr bwMode="auto">
          <a:xfrm>
            <a:off x="0" y="3175"/>
            <a:ext cx="2349500" cy="6858000"/>
          </a:xfrm>
          <a:prstGeom prst="rect">
            <a:avLst/>
          </a:prstGeom>
          <a:solidFill>
            <a:srgbClr val="FFFFFF">
              <a:alpha val="53999"/>
            </a:srgbClr>
          </a:solidFill>
          <a:ln w="9525">
            <a:noFill/>
            <a:miter lim="800000"/>
            <a:headEnd/>
            <a:tailEnd/>
          </a:ln>
        </p:spPr>
        <p:txBody>
          <a:bodyPr anchor="ctr"/>
          <a:lstStyle/>
          <a:p>
            <a:pPr algn="ctr">
              <a:defRPr/>
            </a:pPr>
            <a:endParaRPr lang="en-US">
              <a:solidFill>
                <a:srgbClr val="FFFFFF"/>
              </a:solidFill>
              <a:latin typeface="宋体" pitchFamily="2" charset="-122"/>
              <a:sym typeface="宋体" pitchFamily="2" charset="-122"/>
            </a:endParaRPr>
          </a:p>
        </p:txBody>
      </p:sp>
      <p:sp>
        <p:nvSpPr>
          <p:cNvPr id="1028" name="矩形 9"/>
          <p:cNvSpPr>
            <a:spLocks noChangeArrowheads="1"/>
          </p:cNvSpPr>
          <p:nvPr/>
        </p:nvSpPr>
        <p:spPr bwMode="auto">
          <a:xfrm>
            <a:off x="1122363" y="0"/>
            <a:ext cx="8021637" cy="6858000"/>
          </a:xfrm>
          <a:prstGeom prst="rect">
            <a:avLst/>
          </a:prstGeom>
          <a:gradFill rotWithShape="1">
            <a:gsLst>
              <a:gs pos="0">
                <a:srgbClr val="FFD05D"/>
              </a:gs>
              <a:gs pos="60001">
                <a:srgbClr val="EEFBE2"/>
              </a:gs>
              <a:gs pos="100000">
                <a:srgbClr val="FFFFFF"/>
              </a:gs>
            </a:gsLst>
            <a:lin ang="5400000" scaled="1"/>
          </a:gradFill>
          <a:ln w="9525">
            <a:noFill/>
            <a:miter lim="800000"/>
            <a:headEnd/>
            <a:tailEnd/>
          </a:ln>
        </p:spPr>
        <p:txBody>
          <a:bodyPr anchor="ctr"/>
          <a:lstStyle/>
          <a:p>
            <a:pPr algn="ctr">
              <a:defRPr/>
            </a:pPr>
            <a:endParaRPr lang="en-US">
              <a:solidFill>
                <a:srgbClr val="FFFFFF"/>
              </a:solidFill>
              <a:latin typeface="宋体" pitchFamily="2" charset="-122"/>
              <a:sym typeface="宋体" pitchFamily="2" charset="-122"/>
            </a:endParaRPr>
          </a:p>
        </p:txBody>
      </p:sp>
      <p:sp>
        <p:nvSpPr>
          <p:cNvPr id="1029" name="矩形 12"/>
          <p:cNvSpPr>
            <a:spLocks noChangeArrowheads="1"/>
          </p:cNvSpPr>
          <p:nvPr/>
        </p:nvSpPr>
        <p:spPr bwMode="auto">
          <a:xfrm>
            <a:off x="401638" y="0"/>
            <a:ext cx="720725" cy="6858000"/>
          </a:xfrm>
          <a:prstGeom prst="rect">
            <a:avLst/>
          </a:prstGeom>
          <a:solidFill>
            <a:srgbClr val="FFFFCC">
              <a:alpha val="50000"/>
            </a:srgbClr>
          </a:solidFill>
          <a:ln w="9525">
            <a:noFill/>
            <a:miter lim="800000"/>
            <a:headEnd/>
            <a:tailEnd/>
          </a:ln>
        </p:spPr>
        <p:txBody>
          <a:bodyPr anchor="ctr"/>
          <a:lstStyle/>
          <a:p>
            <a:pPr algn="ctr">
              <a:defRPr/>
            </a:pPr>
            <a:endParaRPr lang="en-US">
              <a:solidFill>
                <a:srgbClr val="FFFFFF"/>
              </a:solidFill>
              <a:latin typeface="宋体" pitchFamily="2" charset="-122"/>
              <a:sym typeface="宋体" pitchFamily="2" charset="-122"/>
            </a:endParaRPr>
          </a:p>
        </p:txBody>
      </p:sp>
      <p:sp>
        <p:nvSpPr>
          <p:cNvPr id="1030" name="直接连接符 13"/>
          <p:cNvSpPr>
            <a:spLocks noChangeShapeType="1"/>
          </p:cNvSpPr>
          <p:nvPr/>
        </p:nvSpPr>
        <p:spPr bwMode="auto">
          <a:xfrm>
            <a:off x="107950" y="0"/>
            <a:ext cx="0" cy="6858000"/>
          </a:xfrm>
          <a:prstGeom prst="line">
            <a:avLst/>
          </a:prstGeom>
          <a:noFill/>
          <a:ln w="19050" cap="flat" cmpd="sng">
            <a:solidFill>
              <a:srgbClr val="FFD05D"/>
            </a:solidFill>
            <a:round/>
            <a:headEnd/>
            <a:tailEnd/>
          </a:ln>
        </p:spPr>
        <p:txBody>
          <a:bodyPr/>
          <a:lstStyle/>
          <a:p>
            <a:pPr>
              <a:defRPr/>
            </a:pPr>
            <a:endParaRPr lang="en-US">
              <a:latin typeface="Arial" pitchFamily="34" charset="0"/>
            </a:endParaRPr>
          </a:p>
        </p:txBody>
      </p:sp>
      <p:sp>
        <p:nvSpPr>
          <p:cNvPr id="1031" name="标题占位符 1"/>
          <p:cNvSpPr>
            <a:spLocks noGrp="1" noChangeArrowheads="1"/>
          </p:cNvSpPr>
          <p:nvPr>
            <p:ph type="title" idx="4294967295"/>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sym typeface="Impact" pitchFamily="34" charset="0"/>
              </a:rPr>
              <a:t>单击此处编辑母版标题样式</a:t>
            </a:r>
          </a:p>
        </p:txBody>
      </p:sp>
      <p:sp>
        <p:nvSpPr>
          <p:cNvPr id="1032" name="文本占位符 2"/>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sym typeface="Times New Roman" pitchFamily="18" charset="0"/>
              </a:rPr>
              <a:t>单击此处编辑母版文本样式</a:t>
            </a:r>
          </a:p>
          <a:p>
            <a:pPr lvl="1"/>
            <a:r>
              <a:rPr lang="zh-CN" altLang="en-US" smtClean="0">
                <a:sym typeface="Times New Roman" pitchFamily="18" charset="0"/>
              </a:rPr>
              <a:t>第二级</a:t>
            </a:r>
          </a:p>
          <a:p>
            <a:pPr lvl="2"/>
            <a:r>
              <a:rPr lang="zh-CN" altLang="en-US" smtClean="0">
                <a:sym typeface="Times New Roman" pitchFamily="18" charset="0"/>
              </a:rPr>
              <a:t>第三级</a:t>
            </a:r>
          </a:p>
          <a:p>
            <a:pPr lvl="3"/>
            <a:r>
              <a:rPr lang="zh-CN" altLang="en-US" smtClean="0">
                <a:sym typeface="Times New Roman" pitchFamily="18" charset="0"/>
              </a:rPr>
              <a:t>第四级</a:t>
            </a:r>
          </a:p>
          <a:p>
            <a:pPr lvl="4"/>
            <a:r>
              <a:rPr lang="zh-CN" altLang="en-US" smtClean="0">
                <a:sym typeface="Times New Roman" pitchFamily="18" charset="0"/>
              </a:rPr>
              <a:t>第五级</a:t>
            </a:r>
          </a:p>
        </p:txBody>
      </p:sp>
      <p:sp>
        <p:nvSpPr>
          <p:cNvPr id="1033" name="日期占位符 3"/>
          <p:cNvSpPr>
            <a:spLocks noGrp="1" noChangeArrowheads="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200">
                <a:solidFill>
                  <a:srgbClr val="898989"/>
                </a:solidFill>
                <a:latin typeface="Arial" pitchFamily="34" charset="0"/>
                <a:ea typeface="宋体" pitchFamily="2" charset="-122"/>
                <a:cs typeface="+mn-cs"/>
              </a:defRPr>
            </a:lvl1pPr>
          </a:lstStyle>
          <a:p>
            <a:pPr>
              <a:defRPr/>
            </a:pPr>
            <a:fld id="{F77A6C3C-BF94-4584-BF29-487F468793BA}" type="datetime1">
              <a:rPr lang="en-US" altLang="en-US" smtClean="0"/>
              <a:pPr>
                <a:defRPr/>
              </a:pPr>
              <a:t>7/24/2018</a:t>
            </a:fld>
            <a:endParaRPr lang="zh-CN" altLang="en-US"/>
          </a:p>
        </p:txBody>
      </p:sp>
      <p:sp>
        <p:nvSpPr>
          <p:cNvPr id="1034" name="页脚占位符 4"/>
          <p:cNvSpPr>
            <a:spLocks noGrp="1" noChangeArrowheads="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宋体" pitchFamily="2" charset="-122"/>
                <a:cs typeface="+mn-cs"/>
              </a:defRPr>
            </a:lvl1pPr>
          </a:lstStyle>
          <a:p>
            <a:pPr>
              <a:defRPr/>
            </a:pPr>
            <a:endParaRPr lang="en-US"/>
          </a:p>
        </p:txBody>
      </p:sp>
      <p:sp>
        <p:nvSpPr>
          <p:cNvPr id="1035" name="灯片编号占位符 5"/>
          <p:cNvSpPr>
            <a:spLocks noGrp="1" noChangeArrowheads="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itchFamily="34" charset="0"/>
                <a:ea typeface="宋体" pitchFamily="2" charset="-122"/>
                <a:cs typeface="+mn-cs"/>
              </a:defRPr>
            </a:lvl1pPr>
          </a:lstStyle>
          <a:p>
            <a:pPr>
              <a:defRPr/>
            </a:pPr>
            <a:fld id="{F7EA6711-C39B-4289-8540-F38D20DDA030}" type="slidenum">
              <a:rPr lang="en-US"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Lst>
  <p:hf hdr="0" ftr="0" dt="0"/>
  <p:txStyles>
    <p:titleStyle>
      <a:lvl1pPr marL="914400" indent="-914400" algn="ctr" rtl="0" eaLnBrk="0" fontAlgn="base" hangingPunct="0">
        <a:spcBef>
          <a:spcPct val="0"/>
        </a:spcBef>
        <a:spcAft>
          <a:spcPct val="0"/>
        </a:spcAft>
        <a:defRPr sz="3600">
          <a:solidFill>
            <a:schemeClr val="tx1"/>
          </a:solidFill>
          <a:latin typeface="+mj-lt"/>
          <a:ea typeface="+mj-ea"/>
          <a:cs typeface="Microsoft YaHei"/>
          <a:sym typeface="Impact" pitchFamily="34" charset="0"/>
        </a:defRPr>
      </a:lvl1pPr>
      <a:lvl2pPr marL="914400" indent="-914400" algn="ctr" rtl="0" eaLnBrk="0" fontAlgn="base" hangingPunct="0">
        <a:spcBef>
          <a:spcPct val="0"/>
        </a:spcBef>
        <a:spcAft>
          <a:spcPct val="0"/>
        </a:spcAft>
        <a:defRPr sz="3600">
          <a:solidFill>
            <a:schemeClr val="tx1"/>
          </a:solidFill>
          <a:latin typeface="Impact" pitchFamily="34" charset="0"/>
          <a:ea typeface="Microsoft YaHei" pitchFamily="34" charset="-122"/>
          <a:cs typeface="Microsoft YaHei"/>
          <a:sym typeface="Impact" pitchFamily="34" charset="0"/>
        </a:defRPr>
      </a:lvl2pPr>
      <a:lvl3pPr marL="914400" indent="-914400" algn="ctr" rtl="0" eaLnBrk="0" fontAlgn="base" hangingPunct="0">
        <a:spcBef>
          <a:spcPct val="0"/>
        </a:spcBef>
        <a:spcAft>
          <a:spcPct val="0"/>
        </a:spcAft>
        <a:defRPr sz="3600">
          <a:solidFill>
            <a:schemeClr val="tx1"/>
          </a:solidFill>
          <a:latin typeface="Impact" pitchFamily="34" charset="0"/>
          <a:ea typeface="Microsoft YaHei" pitchFamily="34" charset="-122"/>
          <a:cs typeface="Microsoft YaHei"/>
          <a:sym typeface="Impact" pitchFamily="34" charset="0"/>
        </a:defRPr>
      </a:lvl3pPr>
      <a:lvl4pPr marL="914400" indent="-914400" algn="ctr" rtl="0" eaLnBrk="0" fontAlgn="base" hangingPunct="0">
        <a:spcBef>
          <a:spcPct val="0"/>
        </a:spcBef>
        <a:spcAft>
          <a:spcPct val="0"/>
        </a:spcAft>
        <a:defRPr sz="3600">
          <a:solidFill>
            <a:schemeClr val="tx1"/>
          </a:solidFill>
          <a:latin typeface="Impact" pitchFamily="34" charset="0"/>
          <a:ea typeface="Microsoft YaHei" pitchFamily="34" charset="-122"/>
          <a:cs typeface="Microsoft YaHei"/>
          <a:sym typeface="Impact" pitchFamily="34" charset="0"/>
        </a:defRPr>
      </a:lvl4pPr>
      <a:lvl5pPr marL="914400" indent="-914400" algn="ctr" rtl="0" eaLnBrk="0" fontAlgn="base" hangingPunct="0">
        <a:spcBef>
          <a:spcPct val="0"/>
        </a:spcBef>
        <a:spcAft>
          <a:spcPct val="0"/>
        </a:spcAft>
        <a:defRPr sz="3600">
          <a:solidFill>
            <a:schemeClr val="tx1"/>
          </a:solidFill>
          <a:latin typeface="Impact" pitchFamily="34" charset="0"/>
          <a:ea typeface="Microsoft YaHei" pitchFamily="34" charset="-122"/>
          <a:cs typeface="Microsoft YaHei"/>
          <a:sym typeface="Impact" pitchFamily="34" charset="0"/>
        </a:defRPr>
      </a:lvl5pPr>
      <a:lvl6pPr marL="1371600" indent="-914400" algn="ctr" rtl="0" fontAlgn="base">
        <a:spcBef>
          <a:spcPct val="0"/>
        </a:spcBef>
        <a:spcAft>
          <a:spcPct val="0"/>
        </a:spcAft>
        <a:defRPr sz="3600">
          <a:solidFill>
            <a:schemeClr val="tx1"/>
          </a:solidFill>
          <a:latin typeface="Impact" pitchFamily="34" charset="0"/>
          <a:ea typeface="Microsoft YaHei" pitchFamily="34" charset="-122"/>
          <a:sym typeface="Impact" pitchFamily="34" charset="0"/>
        </a:defRPr>
      </a:lvl6pPr>
      <a:lvl7pPr marL="1828800" indent="-914400" algn="ctr" rtl="0" fontAlgn="base">
        <a:spcBef>
          <a:spcPct val="0"/>
        </a:spcBef>
        <a:spcAft>
          <a:spcPct val="0"/>
        </a:spcAft>
        <a:defRPr sz="3600">
          <a:solidFill>
            <a:schemeClr val="tx1"/>
          </a:solidFill>
          <a:latin typeface="Impact" pitchFamily="34" charset="0"/>
          <a:ea typeface="Microsoft YaHei" pitchFamily="34" charset="-122"/>
          <a:sym typeface="Impact" pitchFamily="34" charset="0"/>
        </a:defRPr>
      </a:lvl7pPr>
      <a:lvl8pPr marL="2286000" indent="-914400" algn="ctr" rtl="0" fontAlgn="base">
        <a:spcBef>
          <a:spcPct val="0"/>
        </a:spcBef>
        <a:spcAft>
          <a:spcPct val="0"/>
        </a:spcAft>
        <a:defRPr sz="3600">
          <a:solidFill>
            <a:schemeClr val="tx1"/>
          </a:solidFill>
          <a:latin typeface="Impact" pitchFamily="34" charset="0"/>
          <a:ea typeface="Microsoft YaHei" pitchFamily="34" charset="-122"/>
          <a:sym typeface="Impact" pitchFamily="34" charset="0"/>
        </a:defRPr>
      </a:lvl8pPr>
      <a:lvl9pPr marL="2743200" indent="-914400" algn="ctr" rtl="0" fontAlgn="base">
        <a:spcBef>
          <a:spcPct val="0"/>
        </a:spcBef>
        <a:spcAft>
          <a:spcPct val="0"/>
        </a:spcAft>
        <a:defRPr sz="3600">
          <a:solidFill>
            <a:schemeClr val="tx1"/>
          </a:solidFill>
          <a:latin typeface="Impact" pitchFamily="34" charset="0"/>
          <a:ea typeface="Microsoft YaHei" pitchFamily="34" charset="-122"/>
          <a:sym typeface="Impact"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宋体"/>
          <a:sym typeface="Times New Roman" pitchFamily="18" charset="0"/>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ea typeface="+mn-ea"/>
          <a:cs typeface="宋体"/>
          <a:sym typeface="Times New Roman" pitchFamily="18"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cs typeface="宋体"/>
          <a:sym typeface="Times New Roman" pitchFamily="18" charset="0"/>
        </a:defRPr>
      </a:lvl3pPr>
      <a:lvl4pPr marL="1600200" indent="-228600" algn="l" rtl="0" eaLnBrk="0" fontAlgn="base" hangingPunct="0">
        <a:spcBef>
          <a:spcPct val="20000"/>
        </a:spcBef>
        <a:spcAft>
          <a:spcPct val="0"/>
        </a:spcAft>
        <a:buFont typeface="Arial" charset="0"/>
        <a:buChar char="–"/>
        <a:defRPr sz="1600">
          <a:solidFill>
            <a:schemeClr val="tx1"/>
          </a:solidFill>
          <a:latin typeface="+mn-lt"/>
          <a:ea typeface="+mn-ea"/>
          <a:cs typeface="宋体"/>
          <a:sym typeface="Times New Roman" pitchFamily="18" charset="0"/>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mn-ea"/>
          <a:cs typeface="宋体"/>
          <a:sym typeface="Times New Roman" pitchFamily="18" charset="0"/>
        </a:defRPr>
      </a:lvl5pPr>
      <a:lvl6pPr marL="2514600" indent="-228600" algn="l" rtl="0" fontAlgn="base">
        <a:spcBef>
          <a:spcPct val="20000"/>
        </a:spcBef>
        <a:spcAft>
          <a:spcPct val="0"/>
        </a:spcAft>
        <a:buFont typeface="Arial" pitchFamily="34" charset="0"/>
        <a:buChar char="»"/>
        <a:defRPr sz="1600">
          <a:solidFill>
            <a:schemeClr val="tx1"/>
          </a:solidFill>
          <a:latin typeface="+mn-lt"/>
          <a:ea typeface="+mn-ea"/>
          <a:sym typeface="Times New Roman" pitchFamily="18" charset="0"/>
        </a:defRPr>
      </a:lvl6pPr>
      <a:lvl7pPr marL="2971800" indent="-228600" algn="l" rtl="0" fontAlgn="base">
        <a:spcBef>
          <a:spcPct val="20000"/>
        </a:spcBef>
        <a:spcAft>
          <a:spcPct val="0"/>
        </a:spcAft>
        <a:buFont typeface="Arial" pitchFamily="34" charset="0"/>
        <a:buChar char="»"/>
        <a:defRPr sz="1600">
          <a:solidFill>
            <a:schemeClr val="tx1"/>
          </a:solidFill>
          <a:latin typeface="+mn-lt"/>
          <a:ea typeface="+mn-ea"/>
          <a:sym typeface="Times New Roman" pitchFamily="18" charset="0"/>
        </a:defRPr>
      </a:lvl7pPr>
      <a:lvl8pPr marL="3429000" indent="-228600" algn="l" rtl="0" fontAlgn="base">
        <a:spcBef>
          <a:spcPct val="20000"/>
        </a:spcBef>
        <a:spcAft>
          <a:spcPct val="0"/>
        </a:spcAft>
        <a:buFont typeface="Arial" pitchFamily="34" charset="0"/>
        <a:buChar char="»"/>
        <a:defRPr sz="1600">
          <a:solidFill>
            <a:schemeClr val="tx1"/>
          </a:solidFill>
          <a:latin typeface="+mn-lt"/>
          <a:ea typeface="+mn-ea"/>
          <a:sym typeface="Times New Roman" pitchFamily="18" charset="0"/>
        </a:defRPr>
      </a:lvl8pPr>
      <a:lvl9pPr marL="3886200" indent="-228600" algn="l" rtl="0" fontAlgn="base">
        <a:spcBef>
          <a:spcPct val="20000"/>
        </a:spcBef>
        <a:spcAft>
          <a:spcPct val="0"/>
        </a:spcAft>
        <a:buFont typeface="Arial" pitchFamily="34" charset="0"/>
        <a:buChar char="»"/>
        <a:defRPr sz="1600">
          <a:solidFill>
            <a:schemeClr val="tx1"/>
          </a:solidFill>
          <a:latin typeface="+mn-lt"/>
          <a:ea typeface="+mn-ea"/>
          <a:sym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18" Type="http://schemas.openxmlformats.org/officeDocument/2006/relationships/oleObject" Target="../embeddings/oleObject8.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oleObject" Target="../embeddings/oleObject5.bin"/><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image" Target="../media/image3.png"/><Relationship Id="rId1" Type="http://schemas.openxmlformats.org/officeDocument/2006/relationships/vmlDrawing" Target="../drawings/vmlDrawing1.v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oleObject" Target="../embeddings/oleObject2.bin"/><Relationship Id="rId15" Type="http://schemas.openxmlformats.org/officeDocument/2006/relationships/image" Target="../media/image59.png"/><Relationship Id="rId10" Type="http://schemas.openxmlformats.org/officeDocument/2006/relationships/oleObject" Target="../embeddings/oleObject4.bin"/><Relationship Id="rId19" Type="http://schemas.openxmlformats.org/officeDocument/2006/relationships/image" Target="../media/image61.png"/><Relationship Id="rId4" Type="http://schemas.openxmlformats.org/officeDocument/2006/relationships/image" Target="../media/image54.png"/><Relationship Id="rId9" Type="http://schemas.openxmlformats.org/officeDocument/2006/relationships/image" Target="../media/image62.png"/><Relationship Id="rId14" Type="http://schemas.openxmlformats.org/officeDocument/2006/relationships/oleObject" Target="../embeddings/oleObject6.bin"/></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74.wmf"/></Relationships>
</file>

<file path=ppt/slides/_rels/slide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jpeg"/></Relationships>
</file>

<file path=ppt/slides/_rels/slide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4.xml"/><Relationship Id="rId4" Type="http://schemas.openxmlformats.org/officeDocument/2006/relationships/image" Target="file:///D:\Hussaini%20SS\Hussaini\PHOTOS3\DSC02461.JPG" TargetMode="Externa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10.jpeg"/><Relationship Id="rId1" Type="http://schemas.openxmlformats.org/officeDocument/2006/relationships/slideLayout" Target="../slideLayouts/slideLayout13.xml"/><Relationship Id="rId4" Type="http://schemas.openxmlformats.org/officeDocument/2006/relationships/image" Target="../media/image111.jpeg"/></Relationships>
</file>

<file path=ppt/slides/_rels/slide2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9.jpeg"/><Relationship Id="rId1" Type="http://schemas.openxmlformats.org/officeDocument/2006/relationships/slideLayout" Target="../slideLayouts/slideLayout13.xml"/><Relationship Id="rId4" Type="http://schemas.openxmlformats.org/officeDocument/2006/relationships/image" Target="../media/image113.jpeg"/></Relationships>
</file>

<file path=ppt/slides/_rels/slide2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images.google.com/imgres?imgurl=http://www.cordis.lu/nanotechnology/icons/count_projectsilicon-wafer.jpg&amp;imgrefurl=http://www.cordis.lu/nanotechnology/src/pressroom-pub.htm&amp;h=504&amp;w=688&amp;sz=30&amp;tbnid=-X1EPSq3q-cJ:&amp;tbnh=100&amp;tbnw=137&amp;start=1&amp;prev=/images?q=wafer&amp;hl=cs&amp;lr=&amp;sa=N"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beam.helsinki.fi/nanotubes/substrate/pinning/pinning-gr.jpg" TargetMode="Externa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l="20296" r="13266"/>
          <a:stretch>
            <a:fillRect/>
          </a:stretch>
        </p:blipFill>
        <p:spPr bwMode="auto">
          <a:xfrm>
            <a:off x="0" y="0"/>
            <a:ext cx="3419475" cy="6858000"/>
          </a:xfrm>
          <a:prstGeom prst="rect">
            <a:avLst/>
          </a:prstGeom>
          <a:noFill/>
          <a:ln w="9525">
            <a:noFill/>
            <a:miter lim="800000"/>
            <a:headEnd/>
            <a:tailEnd/>
          </a:ln>
        </p:spPr>
      </p:pic>
      <p:grpSp>
        <p:nvGrpSpPr>
          <p:cNvPr id="2" name="Group 3"/>
          <p:cNvGrpSpPr>
            <a:grpSpLocks/>
          </p:cNvGrpSpPr>
          <p:nvPr/>
        </p:nvGrpSpPr>
        <p:grpSpPr bwMode="auto">
          <a:xfrm>
            <a:off x="5249734" y="8756"/>
            <a:ext cx="3815916" cy="6858000"/>
            <a:chOff x="0" y="0"/>
            <a:chExt cx="6948264" cy="6858000"/>
          </a:xfrm>
        </p:grpSpPr>
        <p:sp>
          <p:nvSpPr>
            <p:cNvPr id="13319" name="矩形 6"/>
            <p:cNvSpPr>
              <a:spLocks noChangeArrowheads="1"/>
            </p:cNvSpPr>
            <p:nvPr/>
          </p:nvSpPr>
          <p:spPr bwMode="auto">
            <a:xfrm>
              <a:off x="864096" y="0"/>
              <a:ext cx="6084168" cy="6858000"/>
            </a:xfrm>
            <a:prstGeom prst="rect">
              <a:avLst/>
            </a:prstGeom>
            <a:gradFill rotWithShape="1">
              <a:gsLst>
                <a:gs pos="0">
                  <a:srgbClr val="F0AD00"/>
                </a:gs>
                <a:gs pos="60001">
                  <a:srgbClr val="EEFBE2"/>
                </a:gs>
                <a:gs pos="100000">
                  <a:srgbClr val="FFFFFF"/>
                </a:gs>
              </a:gsLst>
              <a:lin ang="5400000" scaled="1"/>
            </a:gradFill>
            <a:ln w="9525">
              <a:noFill/>
              <a:miter lim="800000"/>
              <a:headEnd/>
              <a:tailEnd/>
            </a:ln>
          </p:spPr>
          <p:txBody>
            <a:bodyPr anchor="ctr"/>
            <a:lstStyle/>
            <a:p>
              <a:endParaRPr lang="en-US">
                <a:solidFill>
                  <a:srgbClr val="FFFFFF"/>
                </a:solidFill>
                <a:latin typeface="宋体" pitchFamily="2" charset="-122"/>
                <a:sym typeface="宋体" pitchFamily="2" charset="-122"/>
              </a:endParaRPr>
            </a:p>
          </p:txBody>
        </p:sp>
        <p:sp>
          <p:nvSpPr>
            <p:cNvPr id="13320" name="矩形 7"/>
            <p:cNvSpPr>
              <a:spLocks noChangeArrowheads="1"/>
            </p:cNvSpPr>
            <p:nvPr/>
          </p:nvSpPr>
          <p:spPr bwMode="auto">
            <a:xfrm>
              <a:off x="144016" y="0"/>
              <a:ext cx="720080" cy="6858000"/>
            </a:xfrm>
            <a:prstGeom prst="rect">
              <a:avLst/>
            </a:prstGeom>
            <a:solidFill>
              <a:srgbClr val="FFFFCC">
                <a:alpha val="50195"/>
              </a:srgbClr>
            </a:solidFill>
            <a:ln w="9525">
              <a:noFill/>
              <a:miter lim="800000"/>
              <a:headEnd/>
              <a:tailEnd/>
            </a:ln>
          </p:spPr>
          <p:txBody>
            <a:bodyPr anchor="ctr"/>
            <a:lstStyle/>
            <a:p>
              <a:endParaRPr lang="en-US">
                <a:solidFill>
                  <a:srgbClr val="FFFFFF"/>
                </a:solidFill>
                <a:latin typeface="宋体" pitchFamily="2" charset="-122"/>
                <a:sym typeface="宋体" pitchFamily="2" charset="-122"/>
              </a:endParaRPr>
            </a:p>
          </p:txBody>
        </p:sp>
        <p:sp>
          <p:nvSpPr>
            <p:cNvPr id="13321" name="直接连接符 9"/>
            <p:cNvSpPr>
              <a:spLocks noChangeShapeType="1"/>
            </p:cNvSpPr>
            <p:nvPr/>
          </p:nvSpPr>
          <p:spPr bwMode="auto">
            <a:xfrm>
              <a:off x="0" y="0"/>
              <a:ext cx="1" cy="6858000"/>
            </a:xfrm>
            <a:prstGeom prst="line">
              <a:avLst/>
            </a:prstGeom>
            <a:noFill/>
            <a:ln w="19050">
              <a:solidFill>
                <a:srgbClr val="FFEFC9"/>
              </a:solidFill>
              <a:round/>
              <a:headEnd/>
              <a:tailEnd/>
            </a:ln>
          </p:spPr>
          <p:txBody>
            <a:bodyPr/>
            <a:lstStyle/>
            <a:p>
              <a:endParaRPr lang="en-IN"/>
            </a:p>
          </p:txBody>
        </p:sp>
      </p:grpSp>
      <p:sp>
        <p:nvSpPr>
          <p:cNvPr id="13" name="Rectangle 12"/>
          <p:cNvSpPr/>
          <p:nvPr/>
        </p:nvSpPr>
        <p:spPr>
          <a:xfrm>
            <a:off x="4103948" y="489446"/>
            <a:ext cx="348262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effectLst>
                  <a:outerShdw blurRad="50800" dist="39000" dir="5460000" algn="tl">
                    <a:srgbClr val="000000">
                      <a:alpha val="38000"/>
                    </a:srgbClr>
                  </a:outerShdw>
                </a:effectLst>
                <a:latin typeface="Rockwell" pitchFamily="18" charset="0"/>
              </a:rPr>
              <a:t>Chapter </a:t>
            </a:r>
            <a:r>
              <a:rPr lang="en-US" sz="5400" b="1" dirty="0" smtClean="0">
                <a:ln w="11430"/>
                <a:effectLst>
                  <a:outerShdw blurRad="50800" dist="39000" dir="5460000" algn="tl">
                    <a:srgbClr val="000000">
                      <a:alpha val="38000"/>
                    </a:srgbClr>
                  </a:outerShdw>
                </a:effectLst>
                <a:latin typeface="Rockwell" pitchFamily="18" charset="0"/>
              </a:rPr>
              <a:t>4</a:t>
            </a:r>
            <a:endParaRPr lang="en-US" sz="5400" b="1" dirty="0">
              <a:ln w="11430"/>
              <a:effectLst>
                <a:outerShdw blurRad="50800" dist="39000" dir="5460000" algn="tl">
                  <a:srgbClr val="000000">
                    <a:alpha val="38000"/>
                  </a:srgbClr>
                </a:outerShdw>
              </a:effectLst>
              <a:latin typeface="Rockwell" pitchFamily="18" charset="0"/>
            </a:endParaRPr>
          </a:p>
        </p:txBody>
      </p:sp>
      <p:sp>
        <p:nvSpPr>
          <p:cNvPr id="14" name="Rectangle 13"/>
          <p:cNvSpPr/>
          <p:nvPr/>
        </p:nvSpPr>
        <p:spPr>
          <a:xfrm>
            <a:off x="2125668" y="2420888"/>
            <a:ext cx="6563015" cy="923330"/>
          </a:xfrm>
          <a:prstGeom prst="rect">
            <a:avLst/>
          </a:prstGeom>
          <a:noFill/>
        </p:spPr>
        <p:txBody>
          <a:bodyPr wrap="none">
            <a:spAutoFit/>
          </a:bodyPr>
          <a:lstStyle/>
          <a:p>
            <a:pPr algn="ctr">
              <a:defRPr/>
            </a:pPr>
            <a:r>
              <a:rPr lang="en-IN" sz="54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Rockwell" pitchFamily="18" charset="0"/>
              </a:rPr>
              <a:t>Synthesis </a:t>
            </a:r>
            <a:r>
              <a:rPr lang="en-IN"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Rockwell" pitchFamily="18" charset="0"/>
              </a:rPr>
              <a:t>Methods</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Rockwell" pitchFamily="18" charset="0"/>
            </a:endParaRPr>
          </a:p>
        </p:txBody>
      </p:sp>
      <p:sp>
        <p:nvSpPr>
          <p:cNvPr id="9" name="Title 1"/>
          <p:cNvSpPr txBox="1">
            <a:spLocks/>
          </p:cNvSpPr>
          <p:nvPr/>
        </p:nvSpPr>
        <p:spPr>
          <a:xfrm>
            <a:off x="2658904" y="3344218"/>
            <a:ext cx="6372708" cy="3468688"/>
          </a:xfrm>
          <a:prstGeom prst="rect">
            <a:avLst/>
          </a:prstGeom>
        </p:spPr>
        <p:txBody>
          <a:bodyPr vert="horz" lIns="91440" tIns="45720" rIns="91440" bIns="45720" rtlCol="0" anchor="t">
            <a:norm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lang="en-IN" sz="4900" b="1" dirty="0" smtClean="0"/>
              <a:t> </a:t>
            </a:r>
            <a:br>
              <a:rPr lang="en-IN" sz="4900" b="1" dirty="0" smtClean="0"/>
            </a:br>
            <a:r>
              <a:rPr lang="en-IN" dirty="0" smtClean="0"/>
              <a:t/>
            </a:r>
            <a:br>
              <a:rPr lang="en-IN" dirty="0" smtClean="0"/>
            </a:br>
            <a:r>
              <a:rPr lang="en-IN" sz="2400" b="1" dirty="0" smtClean="0">
                <a:solidFill>
                  <a:srgbClr val="0000CC"/>
                </a:solidFill>
                <a:latin typeface="Algerian" panose="04020705040A02060702" pitchFamily="82" charset="0"/>
              </a:rPr>
              <a:t>Dr. M. D. Shirsat,</a:t>
            </a:r>
          </a:p>
          <a:p>
            <a:pPr algn="ctr"/>
            <a:r>
              <a:rPr lang="en-IN" sz="2400" b="1" dirty="0" smtClean="0">
                <a:solidFill>
                  <a:srgbClr val="0000CC"/>
                </a:solidFill>
                <a:latin typeface="Algerian" panose="04020705040A02060702" pitchFamily="82" charset="0"/>
              </a:rPr>
              <a:t>Professor,</a:t>
            </a:r>
          </a:p>
          <a:p>
            <a:pPr algn="ctr"/>
            <a:r>
              <a:rPr lang="en-IN" sz="2400" b="1" dirty="0" smtClean="0">
                <a:solidFill>
                  <a:srgbClr val="0000CC"/>
                </a:solidFill>
                <a:latin typeface="Algerian" panose="04020705040A02060702" pitchFamily="82" charset="0"/>
              </a:rPr>
              <a:t>Department of Physics,</a:t>
            </a:r>
          </a:p>
          <a:p>
            <a:pPr algn="ctr"/>
            <a:r>
              <a:rPr lang="en-IN" sz="2400" b="1" dirty="0" smtClean="0">
                <a:solidFill>
                  <a:srgbClr val="0000CC"/>
                </a:solidFill>
                <a:latin typeface="Algerian" panose="04020705040A02060702" pitchFamily="82" charset="0"/>
              </a:rPr>
              <a:t>Dr. Babasaheb Ambedkar Marathwada University</a:t>
            </a:r>
            <a:r>
              <a:rPr lang="en-IN" sz="2400" b="1" smtClean="0">
                <a:solidFill>
                  <a:srgbClr val="0000CC"/>
                </a:solidFill>
                <a:latin typeface="Algerian" panose="04020705040A02060702" pitchFamily="82" charset="0"/>
              </a:rPr>
              <a:t>, </a:t>
            </a:r>
            <a:r>
              <a:rPr lang="en-IN" sz="2400" b="1" smtClean="0">
                <a:solidFill>
                  <a:srgbClr val="0000CC"/>
                </a:solidFill>
                <a:latin typeface="Algerian" panose="04020705040A02060702" pitchFamily="82" charset="0"/>
              </a:rPr>
              <a:t>              Aurangabad </a:t>
            </a:r>
            <a:r>
              <a:rPr lang="en-IN" sz="2400" b="1" dirty="0" smtClean="0">
                <a:solidFill>
                  <a:srgbClr val="0000CC"/>
                </a:solidFill>
                <a:latin typeface="Algerian" panose="04020705040A02060702" pitchFamily="82" charset="0"/>
              </a:rPr>
              <a:t>(MS)</a:t>
            </a:r>
            <a:endParaRPr lang="en-IN" sz="2400" b="1" dirty="0">
              <a:solidFill>
                <a:srgbClr val="0000CC"/>
              </a:solidFill>
              <a:latin typeface="Algerian" panose="04020705040A02060702"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357158" y="1547891"/>
            <a:ext cx="8358246" cy="4524315"/>
          </a:xfrm>
          <a:prstGeom prst="rect">
            <a:avLst/>
          </a:prstGeom>
        </p:spPr>
        <p:txBody>
          <a:bodyPr wrap="square">
            <a:spAutoFit/>
          </a:bodyPr>
          <a:lstStyle/>
          <a:p>
            <a:pPr marL="352425" indent="-352425" algn="just">
              <a:lnSpc>
                <a:spcPct val="80000"/>
              </a:lnSpc>
              <a:buClr>
                <a:srgbClr val="996633"/>
              </a:buClr>
              <a:buSzPct val="100000"/>
              <a:buFont typeface="Wingdings" pitchFamily="2" charset="2"/>
              <a:buChar char="§"/>
            </a:pPr>
            <a:r>
              <a:rPr lang="en-US" altLang="ja-JP" sz="2000" b="1" dirty="0" smtClean="0">
                <a:latin typeface="Garamond" pitchFamily="18" charset="0"/>
              </a:rPr>
              <a:t>The sol-gel process is very long known since the late 1800s. The versatility of the technique has been rediscovered in the early 1970s when glasses were produced without high temperature melting processes.</a:t>
            </a:r>
          </a:p>
          <a:p>
            <a:pPr marL="352425" indent="-352425" algn="just">
              <a:lnSpc>
                <a:spcPct val="80000"/>
              </a:lnSpc>
              <a:buClr>
                <a:srgbClr val="996633"/>
              </a:buClr>
              <a:buSzPct val="100000"/>
              <a:buFont typeface="Wingdings" pitchFamily="2" charset="2"/>
              <a:buChar char="§"/>
            </a:pPr>
            <a:endParaRPr lang="en-US" altLang="ja-JP" sz="2000" b="1" dirty="0" smtClean="0">
              <a:latin typeface="Garamond" pitchFamily="18" charset="0"/>
            </a:endParaRPr>
          </a:p>
          <a:p>
            <a:pPr marL="352425" indent="-352425" algn="just">
              <a:lnSpc>
                <a:spcPct val="80000"/>
              </a:lnSpc>
              <a:buClr>
                <a:srgbClr val="996633"/>
              </a:buClr>
              <a:buSzPct val="100000"/>
              <a:buFont typeface="Wingdings" pitchFamily="2" charset="2"/>
              <a:buChar char="§"/>
            </a:pPr>
            <a:r>
              <a:rPr lang="en-US" altLang="ja-JP" sz="2000" b="1" dirty="0" smtClean="0">
                <a:latin typeface="Garamond" pitchFamily="18" charset="0"/>
              </a:rPr>
              <a:t>This made possible by the organic modification of silicon compounds (ORMOSIL), which cannot withstand in high temperatures. </a:t>
            </a:r>
          </a:p>
          <a:p>
            <a:pPr marL="352425" indent="-352425" algn="just">
              <a:lnSpc>
                <a:spcPct val="80000"/>
              </a:lnSpc>
              <a:buClr>
                <a:srgbClr val="996633"/>
              </a:buClr>
              <a:buSzPct val="100000"/>
              <a:buFont typeface="Wingdings" pitchFamily="2" charset="2"/>
              <a:buChar char="§"/>
            </a:pPr>
            <a:endParaRPr lang="en-US" altLang="ja-JP" sz="2000" b="1" dirty="0" smtClean="0">
              <a:latin typeface="Garamond" pitchFamily="18" charset="0"/>
            </a:endParaRPr>
          </a:p>
          <a:p>
            <a:pPr marL="352425" indent="-352425" algn="just">
              <a:lnSpc>
                <a:spcPct val="80000"/>
              </a:lnSpc>
              <a:buClr>
                <a:srgbClr val="996633"/>
              </a:buClr>
              <a:buSzPct val="100000"/>
              <a:buFont typeface="Wingdings" pitchFamily="2" charset="2"/>
              <a:buChar char="§"/>
            </a:pPr>
            <a:r>
              <a:rPr lang="en-US" sz="2000" b="1" dirty="0" smtClean="0">
                <a:latin typeface="Garamond" pitchFamily="18" charset="0"/>
              </a:rPr>
              <a:t>Sol-gel is a chemical solution process used to make ceramic and glass materials in the form of thin films, fibers , or powders . </a:t>
            </a:r>
          </a:p>
          <a:p>
            <a:pPr marL="352425" indent="-352425" algn="just">
              <a:lnSpc>
                <a:spcPct val="80000"/>
              </a:lnSpc>
              <a:buClr>
                <a:srgbClr val="996633"/>
              </a:buClr>
              <a:buSzPct val="100000"/>
              <a:buFont typeface="Wingdings" pitchFamily="2" charset="2"/>
              <a:buChar char="§"/>
            </a:pPr>
            <a:endParaRPr lang="en-US" sz="2000" b="1" dirty="0" smtClean="0">
              <a:latin typeface="Garamond" pitchFamily="18" charset="0"/>
            </a:endParaRPr>
          </a:p>
          <a:p>
            <a:pPr marL="352425" indent="-352425" algn="just">
              <a:lnSpc>
                <a:spcPct val="80000"/>
              </a:lnSpc>
              <a:buClr>
                <a:srgbClr val="996633"/>
              </a:buClr>
              <a:buSzPct val="100000"/>
              <a:buFont typeface="Wingdings" pitchFamily="2" charset="2"/>
              <a:buChar char="§"/>
            </a:pPr>
            <a:r>
              <a:rPr lang="en-US" sz="2000" b="1" dirty="0" smtClean="0">
                <a:latin typeface="Garamond" pitchFamily="18" charset="0"/>
              </a:rPr>
              <a:t>A sol is a colloidal (the dispersed phase is so small that gravitational forces do not exist; only Van </a:t>
            </a:r>
            <a:r>
              <a:rPr lang="en-US" sz="2000" b="1" dirty="0" err="1" smtClean="0">
                <a:latin typeface="Garamond" pitchFamily="18" charset="0"/>
              </a:rPr>
              <a:t>der</a:t>
            </a:r>
            <a:r>
              <a:rPr lang="en-US" sz="2000" b="1" dirty="0" smtClean="0">
                <a:latin typeface="Garamond" pitchFamily="18" charset="0"/>
              </a:rPr>
              <a:t> Waals forces and surface charges are present) or molecular suspension of solid particles of ions in a solvent. </a:t>
            </a:r>
          </a:p>
          <a:p>
            <a:pPr marL="352425" indent="-352425" algn="just">
              <a:lnSpc>
                <a:spcPct val="80000"/>
              </a:lnSpc>
              <a:buClr>
                <a:srgbClr val="996633"/>
              </a:buClr>
              <a:buSzPct val="100000"/>
              <a:buFont typeface="Wingdings" pitchFamily="2" charset="2"/>
              <a:buChar char="§"/>
            </a:pPr>
            <a:endParaRPr lang="en-US" sz="2000" b="1" dirty="0" smtClean="0">
              <a:latin typeface="Garamond" pitchFamily="18" charset="0"/>
            </a:endParaRPr>
          </a:p>
          <a:p>
            <a:pPr marL="352425" indent="-352425" algn="just">
              <a:lnSpc>
                <a:spcPct val="80000"/>
              </a:lnSpc>
              <a:buClr>
                <a:srgbClr val="996633"/>
              </a:buClr>
              <a:buSzPct val="100000"/>
              <a:buFont typeface="Wingdings" pitchFamily="2" charset="2"/>
              <a:buChar char="§"/>
            </a:pPr>
            <a:r>
              <a:rPr lang="en-US" sz="2000" b="1" dirty="0" smtClean="0">
                <a:latin typeface="Garamond" pitchFamily="18" charset="0"/>
              </a:rPr>
              <a:t>A gel is a semi-rigid mass that forms when the solvent from the sol begins to evaporate and the particles or ions left behind begin to join together in a continuous network. </a:t>
            </a:r>
          </a:p>
        </p:txBody>
      </p:sp>
      <p:sp>
        <p:nvSpPr>
          <p:cNvPr id="6" name="Rectangle 5"/>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600" b="1" dirty="0" smtClean="0">
                <a:ln w="11430"/>
                <a:effectLst>
                  <a:outerShdw blurRad="50800" dist="39000" dir="5460000" algn="tl">
                    <a:srgbClr val="000000">
                      <a:alpha val="38000"/>
                    </a:srgbClr>
                  </a:outerShdw>
                </a:effectLst>
                <a:latin typeface="Rockwell" pitchFamily="18" charset="0"/>
              </a:rPr>
              <a:t>Introduction to Sol-gel technique</a:t>
            </a:r>
            <a:endParaRPr lang="en-US" sz="3600" b="1" dirty="0">
              <a:ln w="11430"/>
              <a:effectLst>
                <a:outerShdw blurRad="50800" dist="39000" dir="5460000" algn="tl">
                  <a:srgbClr val="000000">
                    <a:alpha val="38000"/>
                  </a:srgbClr>
                </a:outerShdw>
              </a:effectLst>
              <a:latin typeface="Rockwell" pitchFamily="18" charset="0"/>
            </a:endParaRP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10</a:t>
            </a:fld>
            <a:endParaRPr lang="es-E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Rectangle 5"/>
          <p:cNvSpPr/>
          <p:nvPr/>
        </p:nvSpPr>
        <p:spPr>
          <a:xfrm>
            <a:off x="1857356"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APCVD</a:t>
            </a:r>
            <a:endParaRPr lang="en-US" sz="3600" b="1" dirty="0">
              <a:latin typeface="Rockwell" pitchFamily="18" charset="0"/>
            </a:endParaRPr>
          </a:p>
        </p:txBody>
      </p:sp>
      <p:sp>
        <p:nvSpPr>
          <p:cNvPr id="7" name="TextBox 6"/>
          <p:cNvSpPr txBox="1"/>
          <p:nvPr/>
        </p:nvSpPr>
        <p:spPr>
          <a:xfrm>
            <a:off x="2928926" y="6000768"/>
            <a:ext cx="3071834" cy="369332"/>
          </a:xfrm>
          <a:prstGeom prst="rect">
            <a:avLst/>
          </a:prstGeom>
          <a:noFill/>
        </p:spPr>
        <p:txBody>
          <a:bodyPr wrap="square" rtlCol="0">
            <a:spAutoFit/>
          </a:bodyPr>
          <a:lstStyle/>
          <a:p>
            <a:pPr algn="ctr"/>
            <a:r>
              <a:rPr lang="en-US" b="1" dirty="0" smtClean="0">
                <a:solidFill>
                  <a:srgbClr val="C00000"/>
                </a:solidFill>
                <a:latin typeface="Georgia" pitchFamily="18" charset="0"/>
              </a:rPr>
              <a:t>APCVD Reactor</a:t>
            </a:r>
            <a:endParaRPr lang="en-IN" b="1" dirty="0">
              <a:solidFill>
                <a:srgbClr val="C00000"/>
              </a:solidFill>
              <a:latin typeface="Georgia" pitchFamily="18" charset="0"/>
            </a:endParaRPr>
          </a:p>
        </p:txBody>
      </p:sp>
      <p:sp>
        <p:nvSpPr>
          <p:cNvPr id="8" name="Rectangle 7"/>
          <p:cNvSpPr/>
          <p:nvPr/>
        </p:nvSpPr>
        <p:spPr>
          <a:xfrm>
            <a:off x="500034" y="1285860"/>
            <a:ext cx="8286808" cy="646331"/>
          </a:xfrm>
          <a:prstGeom prst="rect">
            <a:avLst/>
          </a:prstGeom>
        </p:spPr>
        <p:txBody>
          <a:bodyPr wrap="square">
            <a:spAutoFit/>
          </a:bodyPr>
          <a:lstStyle/>
          <a:p>
            <a:pPr marL="361950" indent="-361950" algn="just">
              <a:buClr>
                <a:srgbClr val="996633"/>
              </a:buClr>
              <a:buFont typeface="Wingdings" pitchFamily="2" charset="2"/>
              <a:buChar char="§"/>
            </a:pPr>
            <a:r>
              <a:rPr lang="en-IN" b="1" dirty="0" err="1" smtClean="0">
                <a:latin typeface="Garamond" pitchFamily="18" charset="0"/>
              </a:rPr>
              <a:t>Analog</a:t>
            </a:r>
            <a:r>
              <a:rPr lang="en-IN" b="1" dirty="0" smtClean="0">
                <a:latin typeface="Garamond" pitchFamily="18" charset="0"/>
              </a:rPr>
              <a:t> to PSG boron can be added simultaneously (boron phosphorus silicate glass, BPSG, 4 % B and 4 % P).</a:t>
            </a:r>
            <a:endParaRPr lang="en-IN" b="1" dirty="0">
              <a:latin typeface="Garamond" pitchFamily="18" charset="0"/>
            </a:endParaRPr>
          </a:p>
        </p:txBody>
      </p:sp>
      <p:pic>
        <p:nvPicPr>
          <p:cNvPr id="126979" name="Picture 3"/>
          <p:cNvPicPr>
            <a:picLocks noChangeAspect="1" noChangeArrowheads="1"/>
          </p:cNvPicPr>
          <p:nvPr/>
        </p:nvPicPr>
        <p:blipFill>
          <a:blip r:embed="rId3" cstate="print"/>
          <a:srcRect/>
          <a:stretch>
            <a:fillRect/>
          </a:stretch>
        </p:blipFill>
        <p:spPr bwMode="auto">
          <a:xfrm>
            <a:off x="1500166" y="2071678"/>
            <a:ext cx="5214974" cy="3726313"/>
          </a:xfrm>
          <a:prstGeom prst="rect">
            <a:avLst/>
          </a:prstGeom>
          <a:noFill/>
          <a:ln w="9525">
            <a:noFill/>
            <a:miter lim="800000"/>
            <a:headEnd/>
            <a:tailEnd/>
          </a:ln>
          <a:effectLst/>
        </p:spPr>
      </p:pic>
      <p:sp>
        <p:nvSpPr>
          <p:cNvPr id="9" name="Slide Number Placeholder 8"/>
          <p:cNvSpPr>
            <a:spLocks noGrp="1"/>
          </p:cNvSpPr>
          <p:nvPr>
            <p:ph type="sldNum" sz="quarter" idx="12"/>
          </p:nvPr>
        </p:nvSpPr>
        <p:spPr/>
        <p:txBody>
          <a:bodyPr/>
          <a:lstStyle/>
          <a:p>
            <a:pPr>
              <a:defRPr/>
            </a:pPr>
            <a:fld id="{89250202-7414-4ED7-95A7-DC491D0A2B12}" type="slidenum">
              <a:rPr lang="es-ES" smtClean="0"/>
              <a:pPr>
                <a:defRPr/>
              </a:pPr>
              <a:t>100</a:t>
            </a:fld>
            <a:endParaRPr lang="es-E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428596" y="1324261"/>
            <a:ext cx="3929090" cy="461665"/>
          </a:xfrm>
          <a:prstGeom prst="rect">
            <a:avLst/>
          </a:prstGeom>
        </p:spPr>
        <p:txBody>
          <a:bodyPr wrap="square">
            <a:spAutoFit/>
          </a:bodyPr>
          <a:lstStyle/>
          <a:p>
            <a:pPr>
              <a:spcBef>
                <a:spcPts val="600"/>
              </a:spcBef>
            </a:pPr>
            <a:r>
              <a:rPr lang="en-US" altLang="zh-TW" sz="2400" b="1" dirty="0" smtClean="0">
                <a:solidFill>
                  <a:srgbClr val="C00000"/>
                </a:solidFill>
                <a:latin typeface="Garamond" pitchFamily="18" charset="0"/>
              </a:rPr>
              <a:t>LPCVD (Low Pressure CVD)</a:t>
            </a:r>
          </a:p>
        </p:txBody>
      </p:sp>
      <p:sp>
        <p:nvSpPr>
          <p:cNvPr id="5" name="Rectangle 4"/>
          <p:cNvSpPr/>
          <p:nvPr/>
        </p:nvSpPr>
        <p:spPr>
          <a:xfrm>
            <a:off x="1714480"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LPCVD</a:t>
            </a:r>
            <a:endParaRPr lang="en-US" sz="3600" b="1" dirty="0">
              <a:latin typeface="Rockwell" pitchFamily="18" charset="0"/>
            </a:endParaRPr>
          </a:p>
        </p:txBody>
      </p:sp>
      <p:sp>
        <p:nvSpPr>
          <p:cNvPr id="6" name="Text Box 11"/>
          <p:cNvSpPr txBox="1">
            <a:spLocks noChangeArrowheads="1"/>
          </p:cNvSpPr>
          <p:nvPr/>
        </p:nvSpPr>
        <p:spPr bwMode="auto">
          <a:xfrm>
            <a:off x="0" y="1878821"/>
            <a:ext cx="9144000" cy="4154984"/>
          </a:xfrm>
          <a:prstGeom prst="rect">
            <a:avLst/>
          </a:prstGeom>
          <a:noFill/>
          <a:ln w="9525">
            <a:noFill/>
            <a:miter lim="800000"/>
            <a:headEnd/>
            <a:tailEnd/>
          </a:ln>
        </p:spPr>
        <p:txBody>
          <a:bodyPr wrap="square">
            <a:spAutoFit/>
          </a:bodyPr>
          <a:lstStyle/>
          <a:p>
            <a:pPr marL="449263" lvl="1" indent="-449263">
              <a:lnSpc>
                <a:spcPct val="150000"/>
              </a:lnSpc>
              <a:buClr>
                <a:srgbClr val="996633"/>
              </a:buClr>
              <a:buFont typeface="Wingdings" pitchFamily="2" charset="2"/>
              <a:buChar char="§"/>
            </a:pPr>
            <a:r>
              <a:rPr lang="en-US" altLang="zh-TW" sz="2000" b="1" dirty="0" smtClean="0">
                <a:latin typeface="Garamond" pitchFamily="18" charset="0"/>
              </a:rPr>
              <a:t>LPCVD reactors use: P = 0.25 – 2.0 </a:t>
            </a:r>
            <a:r>
              <a:rPr lang="en-US" altLang="zh-TW" sz="2000" b="1" dirty="0" err="1" smtClean="0">
                <a:latin typeface="Garamond" pitchFamily="18" charset="0"/>
              </a:rPr>
              <a:t>Torr</a:t>
            </a:r>
            <a:r>
              <a:rPr lang="en-US" altLang="zh-TW" sz="2000" b="1" dirty="0" smtClean="0">
                <a:latin typeface="Garamond" pitchFamily="18" charset="0"/>
              </a:rPr>
              <a:t>, T = 500 – 900°C.</a:t>
            </a:r>
          </a:p>
          <a:p>
            <a:pPr marL="449263" lvl="1" indent="-449263">
              <a:lnSpc>
                <a:spcPct val="150000"/>
              </a:lnSpc>
              <a:buClr>
                <a:srgbClr val="996633"/>
              </a:buClr>
              <a:buFont typeface="Wingdings" pitchFamily="2" charset="2"/>
              <a:buChar char="§"/>
            </a:pPr>
            <a:endParaRPr lang="en-US" altLang="zh-TW" sz="800" b="1" dirty="0" smtClean="0">
              <a:latin typeface="Garamond" pitchFamily="18" charset="0"/>
            </a:endParaRP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Transport </a:t>
            </a:r>
            <a:r>
              <a:rPr lang="en-US" altLang="zh-TW" sz="2000" b="1" dirty="0">
                <a:latin typeface="Garamond" pitchFamily="18" charset="0"/>
              </a:rPr>
              <a:t>of reactants from gas phase to surface through boundary layer is </a:t>
            </a:r>
            <a:r>
              <a:rPr lang="en-US" altLang="zh-TW" sz="2000" b="1" dirty="0" smtClean="0">
                <a:latin typeface="Garamond" pitchFamily="18" charset="0"/>
              </a:rPr>
              <a:t>still </a:t>
            </a:r>
            <a:r>
              <a:rPr lang="en-US" altLang="zh-TW" sz="2000" b="1" dirty="0">
                <a:latin typeface="Garamond" pitchFamily="18" charset="0"/>
              </a:rPr>
              <a:t>not rate limiting (despite the high T</a:t>
            </a:r>
            <a:r>
              <a:rPr lang="en-US" altLang="zh-TW" sz="2000" b="1" dirty="0" smtClean="0">
                <a:latin typeface="Garamond" pitchFamily="18" charset="0"/>
              </a:rPr>
              <a:t>), so wafers </a:t>
            </a:r>
            <a:r>
              <a:rPr lang="en-US" altLang="zh-TW" sz="2000" b="1" dirty="0">
                <a:latin typeface="Garamond" pitchFamily="18" charset="0"/>
              </a:rPr>
              <a:t>can be stacked </a:t>
            </a:r>
            <a:r>
              <a:rPr lang="en-US" altLang="zh-TW" sz="2000" b="1" dirty="0" smtClean="0">
                <a:latin typeface="Garamond" pitchFamily="18" charset="0"/>
              </a:rPr>
              <a:t>vertically for high throughput (100-200 wafers per run).</a:t>
            </a:r>
          </a:p>
          <a:p>
            <a:pPr marL="449263" lvl="1" indent="-449263">
              <a:lnSpc>
                <a:spcPct val="150000"/>
              </a:lnSpc>
              <a:buClr>
                <a:srgbClr val="996633"/>
              </a:buClr>
              <a:buFont typeface="Wingdings" pitchFamily="2" charset="2"/>
              <a:buChar char="§"/>
            </a:pPr>
            <a:endParaRPr lang="en-US" altLang="zh-TW" sz="800" b="1" dirty="0" smtClean="0">
              <a:latin typeface="Garamond" pitchFamily="18" charset="0"/>
            </a:endParaRP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Because LPCVD operates in reaction limited regime, it is VERY sensitive to temperature and so temperature needs to be controlled closely                                     (within +/- 1 </a:t>
            </a:r>
            <a:r>
              <a:rPr lang="en-US" altLang="zh-TW" sz="2000" b="1" baseline="36000" dirty="0" smtClean="0">
                <a:latin typeface="Garamond" pitchFamily="18" charset="0"/>
              </a:rPr>
              <a:t>0</a:t>
            </a:r>
            <a:r>
              <a:rPr lang="en-US" altLang="zh-TW" sz="2000" b="1" dirty="0" smtClean="0">
                <a:latin typeface="Garamond" pitchFamily="18" charset="0"/>
              </a:rPr>
              <a:t>Cs ), so use of  hot walled reactor for this precise control is advisable.</a:t>
            </a: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101</a:t>
            </a:fld>
            <a:endParaRPr lang="es-E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80898" name="Picture 2" descr="https://www.dowcorning.com/images/body/etronics_cvdtut_lpcvd_system.jpg"/>
          <p:cNvPicPr>
            <a:picLocks noChangeAspect="1" noChangeArrowheads="1"/>
          </p:cNvPicPr>
          <p:nvPr/>
        </p:nvPicPr>
        <p:blipFill>
          <a:blip r:embed="rId3" cstate="print"/>
          <a:srcRect/>
          <a:stretch>
            <a:fillRect/>
          </a:stretch>
        </p:blipFill>
        <p:spPr bwMode="auto">
          <a:xfrm>
            <a:off x="3786182" y="3442917"/>
            <a:ext cx="5357818" cy="3200793"/>
          </a:xfrm>
          <a:prstGeom prst="rect">
            <a:avLst/>
          </a:prstGeom>
          <a:noFill/>
          <a:effectLst/>
        </p:spPr>
      </p:pic>
      <p:sp>
        <p:nvSpPr>
          <p:cNvPr id="6" name="Rectangle 5"/>
          <p:cNvSpPr/>
          <p:nvPr/>
        </p:nvSpPr>
        <p:spPr>
          <a:xfrm>
            <a:off x="1857356"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LPCVD</a:t>
            </a:r>
            <a:endParaRPr lang="en-US" sz="3600" b="1" dirty="0">
              <a:latin typeface="Rockwell" pitchFamily="18" charset="0"/>
            </a:endParaRPr>
          </a:p>
        </p:txBody>
      </p:sp>
      <p:sp>
        <p:nvSpPr>
          <p:cNvPr id="7" name="Rectangle 6"/>
          <p:cNvSpPr/>
          <p:nvPr/>
        </p:nvSpPr>
        <p:spPr>
          <a:xfrm>
            <a:off x="0" y="1192114"/>
            <a:ext cx="9144000" cy="2308324"/>
          </a:xfrm>
          <a:prstGeom prst="rect">
            <a:avLst/>
          </a:prstGeom>
        </p:spPr>
        <p:txBody>
          <a:bodyPr wrap="square">
            <a:spAutoFit/>
          </a:bodyPr>
          <a:lstStyle/>
          <a:p>
            <a:pPr marL="449263" lvl="1" indent="-449263">
              <a:lnSpc>
                <a:spcPct val="150000"/>
              </a:lnSpc>
              <a:buClr>
                <a:srgbClr val="996633"/>
              </a:buClr>
              <a:buFont typeface="Wingdings" pitchFamily="2" charset="2"/>
              <a:buChar char="§"/>
            </a:pPr>
            <a:r>
              <a:rPr lang="en-US" altLang="zh-TW" sz="2000" b="1" dirty="0" smtClean="0">
                <a:latin typeface="Garamond" pitchFamily="18" charset="0"/>
              </a:rPr>
              <a:t>Again, a 5-25</a:t>
            </a:r>
            <a:r>
              <a:rPr lang="en-US" altLang="zh-TW" sz="2000" b="1" baseline="34000" dirty="0" smtClean="0">
                <a:latin typeface="Garamond" pitchFamily="18" charset="0"/>
              </a:rPr>
              <a:t>O</a:t>
            </a:r>
            <a:r>
              <a:rPr lang="en-US" altLang="zh-TW" sz="2000" b="1" dirty="0" smtClean="0">
                <a:latin typeface="Garamond" pitchFamily="18" charset="0"/>
              </a:rPr>
              <a:t>C temperature gradient is often created to offset source gas depletion effects (or one can use distributed feeding).</a:t>
            </a:r>
          </a:p>
          <a:p>
            <a:pPr marL="449263" lvl="1" indent="-449263">
              <a:lnSpc>
                <a:spcPct val="150000"/>
              </a:lnSpc>
              <a:buClr>
                <a:srgbClr val="996633"/>
              </a:buClr>
              <a:buFont typeface="Wingdings" pitchFamily="2" charset="2"/>
              <a:buChar char="§"/>
            </a:pPr>
            <a:endParaRPr lang="en-US" altLang="zh-TW" sz="800" b="1" dirty="0" smtClean="0">
              <a:latin typeface="Garamond" pitchFamily="18" charset="0"/>
            </a:endParaRP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Requires no carrier gas, and low gas pressure reduces gas-phase reaction which causes particle cluster that contaminates the wafer and system.</a:t>
            </a:r>
          </a:p>
          <a:p>
            <a:pPr marL="449263" lvl="1" indent="-449263">
              <a:lnSpc>
                <a:spcPct val="150000"/>
              </a:lnSpc>
              <a:buClr>
                <a:srgbClr val="996633"/>
              </a:buClr>
              <a:buFont typeface="Wingdings" pitchFamily="2" charset="2"/>
              <a:buChar char="§"/>
            </a:pPr>
            <a:endParaRPr lang="en-US" altLang="zh-TW" sz="800" b="1" dirty="0" smtClean="0">
              <a:latin typeface="Garamond" pitchFamily="18" charset="0"/>
            </a:endParaRPr>
          </a:p>
        </p:txBody>
      </p:sp>
      <p:sp>
        <p:nvSpPr>
          <p:cNvPr id="8" name="Rectangle 7"/>
          <p:cNvSpPr/>
          <p:nvPr/>
        </p:nvSpPr>
        <p:spPr>
          <a:xfrm>
            <a:off x="0" y="3357562"/>
            <a:ext cx="3643306" cy="1477328"/>
          </a:xfrm>
          <a:prstGeom prst="rect">
            <a:avLst/>
          </a:prstGeom>
        </p:spPr>
        <p:txBody>
          <a:bodyPr wrap="square">
            <a:spAutoFit/>
          </a:bodyPr>
          <a:lstStyle/>
          <a:p>
            <a:pPr marL="449263" lvl="1" indent="-449263">
              <a:lnSpc>
                <a:spcPct val="150000"/>
              </a:lnSpc>
              <a:buClr>
                <a:srgbClr val="996633"/>
              </a:buClr>
              <a:buFont typeface="Wingdings" pitchFamily="2" charset="2"/>
              <a:buChar char="§"/>
            </a:pPr>
            <a:r>
              <a:rPr lang="en-US" altLang="zh-TW" sz="2000" b="1" dirty="0" smtClean="0">
                <a:latin typeface="Garamond" pitchFamily="18" charset="0"/>
                <a:sym typeface="Wingdings" pitchFamily="1" charset="2"/>
              </a:rPr>
              <a:t>Less auto-doping (at lower P), as out-diffused dopant gas pumped away quickly.</a:t>
            </a:r>
          </a:p>
        </p:txBody>
      </p:sp>
      <p:sp>
        <p:nvSpPr>
          <p:cNvPr id="9" name="Slide Number Placeholder 8"/>
          <p:cNvSpPr>
            <a:spLocks noGrp="1"/>
          </p:cNvSpPr>
          <p:nvPr>
            <p:ph type="sldNum" sz="quarter" idx="12"/>
          </p:nvPr>
        </p:nvSpPr>
        <p:spPr/>
        <p:txBody>
          <a:bodyPr/>
          <a:lstStyle/>
          <a:p>
            <a:pPr>
              <a:defRPr/>
            </a:pPr>
            <a:fld id="{89250202-7414-4ED7-95A7-DC491D0A2B12}" type="slidenum">
              <a:rPr lang="es-ES" smtClean="0"/>
              <a:pPr>
                <a:defRPr/>
              </a:pPr>
              <a:t>102</a:t>
            </a:fld>
            <a:endParaRPr lang="es-E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1857356"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LPCVD</a:t>
            </a:r>
            <a:endParaRPr lang="en-US" sz="3600" b="1" dirty="0">
              <a:latin typeface="Rockwell" pitchFamily="18" charset="0"/>
            </a:endParaRPr>
          </a:p>
        </p:txBody>
      </p:sp>
      <p:sp>
        <p:nvSpPr>
          <p:cNvPr id="6" name="Rectangle 5"/>
          <p:cNvSpPr/>
          <p:nvPr/>
        </p:nvSpPr>
        <p:spPr>
          <a:xfrm>
            <a:off x="428596" y="1385533"/>
            <a:ext cx="8072494" cy="2492990"/>
          </a:xfrm>
          <a:prstGeom prst="rect">
            <a:avLst/>
          </a:prstGeom>
        </p:spPr>
        <p:txBody>
          <a:bodyPr wrap="square">
            <a:spAutoFit/>
          </a:bodyPr>
          <a:lstStyle/>
          <a:p>
            <a:r>
              <a:rPr lang="en-US" altLang="zh-TW" sz="2400" b="1" dirty="0" smtClean="0">
                <a:solidFill>
                  <a:srgbClr val="C00000"/>
                </a:solidFill>
                <a:latin typeface="Garamond" pitchFamily="18" charset="0"/>
              </a:rPr>
              <a:t>Possible disadvantages:</a:t>
            </a: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For too low temperature, deposition rates may be too low, film quality decreases.</a:t>
            </a:r>
          </a:p>
          <a:p>
            <a:pPr marL="449263" lvl="1" indent="-449263">
              <a:lnSpc>
                <a:spcPct val="150000"/>
              </a:lnSpc>
              <a:buClr>
                <a:srgbClr val="996633"/>
              </a:buClr>
              <a:buFont typeface="Wingdings" pitchFamily="2" charset="2"/>
              <a:buChar char="§"/>
            </a:pPr>
            <a:endParaRPr lang="en-US" altLang="zh-TW" sz="800" b="1" dirty="0" smtClean="0">
              <a:latin typeface="Garamond" pitchFamily="18" charset="0"/>
            </a:endParaRP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Shadowing (less gas-phase collisions) due to directional diffusion to the surface, so </a:t>
            </a:r>
            <a:r>
              <a:rPr lang="en-US" altLang="zh-TW" sz="2000" b="1" dirty="0" smtClean="0">
                <a:latin typeface="Garamond" pitchFamily="18" charset="0"/>
                <a:sym typeface="Wingdings" pitchFamily="1" charset="2"/>
              </a:rPr>
              <a:t>deterioration of the step coverage and filling</a:t>
            </a:r>
            <a:endParaRPr lang="en-IN" altLang="zh-TW" sz="2000" b="1" dirty="0" smtClean="0">
              <a:latin typeface="Garamond" pitchFamily="18" charset="0"/>
            </a:endParaRP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103</a:t>
            </a:fld>
            <a:endParaRPr lang="es-E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4572000" y="3786190"/>
            <a:ext cx="4572001" cy="2833692"/>
          </a:xfrm>
          <a:prstGeom prst="rect">
            <a:avLst/>
          </a:prstGeom>
          <a:noFill/>
          <a:ln w="9525">
            <a:noFill/>
            <a:miter lim="800000"/>
            <a:headEnd/>
            <a:tailEnd/>
          </a:ln>
          <a:effectLst/>
        </p:spPr>
      </p:pic>
      <p:pic>
        <p:nvPicPr>
          <p:cNvPr id="15362"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178579" y="764704"/>
            <a:ext cx="8786842" cy="3862596"/>
          </a:xfrm>
          <a:prstGeom prst="rect">
            <a:avLst/>
          </a:prstGeom>
        </p:spPr>
        <p:txBody>
          <a:bodyPr wrap="square">
            <a:spAutoFit/>
          </a:bodyPr>
          <a:lstStyle/>
          <a:p>
            <a:pPr>
              <a:spcBef>
                <a:spcPts val="600"/>
              </a:spcBef>
            </a:pPr>
            <a:r>
              <a:rPr lang="en-US" altLang="zh-TW" sz="2000" b="1" dirty="0" smtClean="0">
                <a:solidFill>
                  <a:srgbClr val="C00000"/>
                </a:solidFill>
                <a:latin typeface="Garamond" pitchFamily="18" charset="0"/>
              </a:rPr>
              <a:t>PECVD (Plasma Enhanced CVD)</a:t>
            </a: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Plasma helps to break up gas molecules: high reactivity, able to process at lower temperature and lower pressure (good for electronics on plastics).</a:t>
            </a: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Pressure higher than in sputter deposition: more collision in gas phase, less ion bombardment on substrate</a:t>
            </a: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Can run in RF plasma mode: avoid charge buildup for insulators </a:t>
            </a: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Process temperature around 100 - 400°C.</a:t>
            </a:r>
          </a:p>
          <a:p>
            <a:pPr marL="449263" lvl="1" indent="-449263">
              <a:lnSpc>
                <a:spcPct val="150000"/>
              </a:lnSpc>
              <a:buClr>
                <a:srgbClr val="996633"/>
              </a:buClr>
              <a:buFont typeface="Wingdings" pitchFamily="2" charset="2"/>
              <a:buChar char="§"/>
            </a:pPr>
            <a:endParaRPr lang="en-US" altLang="zh-TW" sz="1000" b="1" dirty="0" smtClean="0">
              <a:latin typeface="Garamond" pitchFamily="18" charset="0"/>
            </a:endParaRPr>
          </a:p>
          <a:p>
            <a:pPr marL="449263" lvl="1" indent="-449263">
              <a:lnSpc>
                <a:spcPct val="150000"/>
              </a:lnSpc>
              <a:buClr>
                <a:srgbClr val="996633"/>
              </a:buClr>
            </a:pPr>
            <a:endParaRPr lang="en-US" altLang="zh-TW" sz="2000" b="1" dirty="0" smtClean="0">
              <a:latin typeface="Garamond" pitchFamily="18" charset="0"/>
            </a:endParaRPr>
          </a:p>
        </p:txBody>
      </p:sp>
      <p:sp>
        <p:nvSpPr>
          <p:cNvPr id="6" name="Rectangle 5"/>
          <p:cNvSpPr/>
          <p:nvPr/>
        </p:nvSpPr>
        <p:spPr>
          <a:xfrm>
            <a:off x="1857356"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PECVD</a:t>
            </a:r>
            <a:endParaRPr lang="en-US" sz="3600" b="1" dirty="0">
              <a:latin typeface="Rockwell" pitchFamily="18" charset="0"/>
            </a:endParaRP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104</a:t>
            </a:fld>
            <a:endParaRPr lang="es-E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214314" y="1142984"/>
            <a:ext cx="8786842" cy="4632037"/>
          </a:xfrm>
          <a:prstGeom prst="rect">
            <a:avLst/>
          </a:prstGeom>
        </p:spPr>
        <p:txBody>
          <a:bodyPr wrap="square">
            <a:spAutoFit/>
          </a:bodyPr>
          <a:lstStyle/>
          <a:p>
            <a:pPr marL="449263" lvl="1" indent="-449263">
              <a:lnSpc>
                <a:spcPct val="150000"/>
              </a:lnSpc>
              <a:buClr>
                <a:srgbClr val="996633"/>
              </a:buClr>
            </a:pPr>
            <a:r>
              <a:rPr lang="en-US" altLang="zh-TW" sz="2000" b="1" dirty="0" smtClean="0">
                <a:solidFill>
                  <a:srgbClr val="C00000"/>
                </a:solidFill>
                <a:latin typeface="Garamond" pitchFamily="18" charset="0"/>
              </a:rPr>
              <a:t>MOCVD (Metal-organic CVD, also called OMVPE - </a:t>
            </a:r>
            <a:r>
              <a:rPr lang="en-US" altLang="zh-TW" sz="2000" b="1" dirty="0" err="1" smtClean="0">
                <a:solidFill>
                  <a:srgbClr val="C00000"/>
                </a:solidFill>
                <a:latin typeface="Garamond" pitchFamily="18" charset="0"/>
              </a:rPr>
              <a:t>organo</a:t>
            </a:r>
            <a:r>
              <a:rPr lang="en-US" altLang="zh-TW" sz="2000" b="1" dirty="0" smtClean="0">
                <a:solidFill>
                  <a:srgbClr val="C00000"/>
                </a:solidFill>
                <a:latin typeface="Garamond" pitchFamily="18" charset="0"/>
              </a:rPr>
              <a:t> metallic VPE), </a:t>
            </a:r>
          </a:p>
          <a:p>
            <a:pPr marL="449263" lvl="1" indent="-449263">
              <a:lnSpc>
                <a:spcPct val="150000"/>
              </a:lnSpc>
              <a:buClr>
                <a:srgbClr val="996633"/>
              </a:buClr>
            </a:pPr>
            <a:endParaRPr lang="en-US" altLang="zh-TW" sz="1000" b="1" dirty="0" smtClean="0">
              <a:solidFill>
                <a:srgbClr val="C00000"/>
              </a:solidFill>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Unlike conventional CVD, MOCVD is distinguished by the chemical nature of precursor.</a:t>
            </a:r>
          </a:p>
          <a:p>
            <a:pPr marL="361950" lvl="1" indent="-361950">
              <a:buClr>
                <a:srgbClr val="996633"/>
              </a:buClr>
              <a:buFont typeface="Wingdings" pitchFamily="2" charset="2"/>
              <a:buChar char="§"/>
              <a:tabLst>
                <a:tab pos="361950" algn="l"/>
              </a:tabLst>
            </a:pPr>
            <a:endParaRPr lang="en-US" altLang="zh-TW" sz="1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MOCVD has been extensively applied in the </a:t>
            </a:r>
            <a:r>
              <a:rPr lang="en-US" altLang="zh-TW" sz="2000" b="1" dirty="0" err="1" smtClean="0">
                <a:latin typeface="Garamond" pitchFamily="18" charset="0"/>
              </a:rPr>
              <a:t>hetroepitaxial</a:t>
            </a:r>
            <a:r>
              <a:rPr lang="en-US" altLang="zh-TW" sz="2000" b="1" dirty="0" smtClean="0">
                <a:latin typeface="Garamond" pitchFamily="18" charset="0"/>
              </a:rPr>
              <a:t> growth of III-V and II-VI compounds.</a:t>
            </a:r>
          </a:p>
          <a:p>
            <a:pPr marL="361950" lvl="1" indent="-361950">
              <a:buClr>
                <a:srgbClr val="996633"/>
              </a:buClr>
              <a:buFont typeface="Wingdings" pitchFamily="2" charset="2"/>
              <a:buChar char="§"/>
              <a:tabLst>
                <a:tab pos="361950" algn="l"/>
              </a:tabLst>
            </a:pPr>
            <a:endParaRPr lang="en-US" altLang="zh-TW" sz="1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TO grow </a:t>
            </a:r>
            <a:r>
              <a:rPr lang="en-US" altLang="zh-TW" sz="2000" b="1" dirty="0" err="1" smtClean="0">
                <a:latin typeface="Garamond" pitchFamily="18" charset="0"/>
              </a:rPr>
              <a:t>GaAs</a:t>
            </a:r>
            <a:r>
              <a:rPr lang="en-US" altLang="zh-TW" sz="2000" b="1" dirty="0" smtClean="0">
                <a:latin typeface="Garamond" pitchFamily="18" charset="0"/>
              </a:rPr>
              <a:t>, we can use metal organic compounds such as </a:t>
            </a:r>
            <a:r>
              <a:rPr lang="en-US" altLang="zh-TW" sz="2000" b="1" dirty="0" err="1" smtClean="0">
                <a:latin typeface="Garamond" pitchFamily="18" charset="0"/>
              </a:rPr>
              <a:t>trimethylgallium</a:t>
            </a:r>
            <a:r>
              <a:rPr lang="en-US" altLang="zh-TW" sz="2000" b="1" dirty="0" smtClean="0">
                <a:latin typeface="Garamond" pitchFamily="18" charset="0"/>
              </a:rPr>
              <a:t> [</a:t>
            </a:r>
            <a:r>
              <a:rPr lang="en-US" altLang="zh-TW" sz="2000" b="1" dirty="0" err="1" smtClean="0">
                <a:latin typeface="Garamond" pitchFamily="18" charset="0"/>
              </a:rPr>
              <a:t>Ga</a:t>
            </a:r>
            <a:r>
              <a:rPr lang="en-US" altLang="zh-TW" sz="2000" b="1" dirty="0" smtClean="0">
                <a:latin typeface="Garamond" pitchFamily="18" charset="0"/>
              </a:rPr>
              <a:t>(CH</a:t>
            </a:r>
            <a:r>
              <a:rPr lang="en-US" altLang="zh-TW" sz="2000" b="1" baseline="-25000" dirty="0" smtClean="0">
                <a:latin typeface="Garamond" pitchFamily="18" charset="0"/>
              </a:rPr>
              <a:t>3</a:t>
            </a:r>
            <a:r>
              <a:rPr lang="en-US" altLang="zh-TW" sz="2000" b="1" dirty="0" smtClean="0">
                <a:latin typeface="Garamond" pitchFamily="18" charset="0"/>
              </a:rPr>
              <a:t>)</a:t>
            </a:r>
            <a:r>
              <a:rPr lang="en-US" altLang="zh-TW" sz="2000" b="1" baseline="-25000" dirty="0" smtClean="0">
                <a:latin typeface="Garamond" pitchFamily="18" charset="0"/>
              </a:rPr>
              <a:t>3</a:t>
            </a:r>
            <a:r>
              <a:rPr lang="en-US" altLang="zh-TW" sz="2000" b="1" dirty="0" smtClean="0">
                <a:latin typeface="Garamond" pitchFamily="18" charset="0"/>
              </a:rPr>
              <a:t>] for the gallium component and arsine (AsH</a:t>
            </a:r>
            <a:r>
              <a:rPr lang="en-US" altLang="zh-TW" sz="2000" b="1" baseline="-25000" dirty="0" smtClean="0">
                <a:latin typeface="Garamond" pitchFamily="18" charset="0"/>
              </a:rPr>
              <a:t>3</a:t>
            </a:r>
            <a:r>
              <a:rPr lang="en-US" altLang="zh-TW" sz="2000" b="1" dirty="0" smtClean="0">
                <a:latin typeface="Garamond" pitchFamily="18" charset="0"/>
              </a:rPr>
              <a:t>) component.</a:t>
            </a:r>
          </a:p>
          <a:p>
            <a:pPr marL="361950" lvl="1" indent="-361950">
              <a:buClr>
                <a:srgbClr val="996633"/>
              </a:buClr>
              <a:buFont typeface="Wingdings" pitchFamily="2" charset="2"/>
              <a:buChar char="§"/>
              <a:tabLst>
                <a:tab pos="361950" algn="l"/>
              </a:tabLst>
            </a:pPr>
            <a:endParaRPr lang="en-US" altLang="zh-TW" sz="1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Both the chemical can be transported in vapor form into the reactor. </a:t>
            </a:r>
          </a:p>
          <a:p>
            <a:pPr marL="361950" lvl="1" indent="-361950">
              <a:buClr>
                <a:srgbClr val="996633"/>
              </a:buClr>
              <a:buFont typeface="Wingdings" pitchFamily="2" charset="2"/>
              <a:buChar char="§"/>
              <a:tabLst>
                <a:tab pos="361950" algn="l"/>
              </a:tabLst>
            </a:pPr>
            <a:endParaRPr lang="en-US" altLang="zh-TW" sz="1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The overall reaction is </a:t>
            </a:r>
          </a:p>
          <a:p>
            <a:pPr marL="0" lvl="1">
              <a:lnSpc>
                <a:spcPct val="150000"/>
              </a:lnSpc>
              <a:buClr>
                <a:srgbClr val="996633"/>
              </a:buClr>
            </a:pPr>
            <a:r>
              <a:rPr lang="en-US" altLang="zh-TW" sz="2000" b="1" dirty="0" smtClean="0">
                <a:latin typeface="Garamond" pitchFamily="18" charset="0"/>
              </a:rPr>
              <a:t>       AsH</a:t>
            </a:r>
            <a:r>
              <a:rPr lang="en-US" altLang="zh-TW" sz="2000" b="1" baseline="-25000" dirty="0" smtClean="0">
                <a:latin typeface="Garamond" pitchFamily="18" charset="0"/>
              </a:rPr>
              <a:t>3 </a:t>
            </a:r>
            <a:r>
              <a:rPr lang="en-US" altLang="zh-TW" sz="2000" b="1" dirty="0" smtClean="0">
                <a:latin typeface="Garamond" pitchFamily="18" charset="0"/>
              </a:rPr>
              <a:t>+ </a:t>
            </a:r>
            <a:r>
              <a:rPr lang="en-US" altLang="zh-TW" sz="2000" b="1" dirty="0" err="1" smtClean="0">
                <a:latin typeface="Garamond" pitchFamily="18" charset="0"/>
              </a:rPr>
              <a:t>Ga</a:t>
            </a:r>
            <a:r>
              <a:rPr lang="en-US" altLang="zh-TW" sz="2000" b="1" dirty="0" smtClean="0">
                <a:latin typeface="Garamond" pitchFamily="18" charset="0"/>
              </a:rPr>
              <a:t> (CH</a:t>
            </a:r>
            <a:r>
              <a:rPr lang="en-US" altLang="zh-TW" sz="2000" b="1" baseline="-25000" dirty="0" smtClean="0">
                <a:latin typeface="Garamond" pitchFamily="18" charset="0"/>
              </a:rPr>
              <a:t>3</a:t>
            </a:r>
            <a:r>
              <a:rPr lang="en-US" altLang="zh-TW" sz="2000" b="1" dirty="0" smtClean="0">
                <a:latin typeface="Garamond" pitchFamily="18" charset="0"/>
              </a:rPr>
              <a:t>)</a:t>
            </a:r>
            <a:r>
              <a:rPr lang="en-US" altLang="zh-TW" sz="2000" b="1" baseline="-25000" dirty="0" smtClean="0">
                <a:latin typeface="Garamond" pitchFamily="18" charset="0"/>
              </a:rPr>
              <a:t>3 </a:t>
            </a:r>
            <a:r>
              <a:rPr lang="en-US" altLang="zh-TW" sz="2000" b="1" dirty="0" smtClean="0">
                <a:latin typeface="Garamond" pitchFamily="18" charset="0"/>
              </a:rPr>
              <a:t>                </a:t>
            </a:r>
            <a:r>
              <a:rPr lang="en-US" altLang="zh-TW" sz="2000" b="1" dirty="0" err="1" smtClean="0">
                <a:latin typeface="Garamond" pitchFamily="18" charset="0"/>
              </a:rPr>
              <a:t>GaAs</a:t>
            </a:r>
            <a:r>
              <a:rPr lang="en-US" altLang="zh-TW" sz="2000" b="1" dirty="0" smtClean="0">
                <a:latin typeface="Garamond" pitchFamily="18" charset="0"/>
              </a:rPr>
              <a:t> + 3CH</a:t>
            </a:r>
            <a:r>
              <a:rPr lang="en-US" altLang="zh-TW" sz="2000" b="1" baseline="-25000" dirty="0" smtClean="0">
                <a:latin typeface="Garamond" pitchFamily="18" charset="0"/>
              </a:rPr>
              <a:t>4</a:t>
            </a:r>
          </a:p>
        </p:txBody>
      </p:sp>
      <p:sp>
        <p:nvSpPr>
          <p:cNvPr id="6" name="Rectangle 5"/>
          <p:cNvSpPr/>
          <p:nvPr/>
        </p:nvSpPr>
        <p:spPr>
          <a:xfrm>
            <a:off x="1785918"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MOCVD</a:t>
            </a:r>
            <a:endParaRPr lang="en-US" sz="3600" b="1" dirty="0">
              <a:latin typeface="Rockwell" pitchFamily="18" charset="0"/>
            </a:endParaRPr>
          </a:p>
        </p:txBody>
      </p:sp>
      <p:cxnSp>
        <p:nvCxnSpPr>
          <p:cNvPr id="13" name="Straight Arrow Connector 12"/>
          <p:cNvCxnSpPr/>
          <p:nvPr/>
        </p:nvCxnSpPr>
        <p:spPr>
          <a:xfrm>
            <a:off x="3071802" y="5500702"/>
            <a:ext cx="324000"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105</a:t>
            </a:fld>
            <a:endParaRPr lang="es-E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Rectangle 5"/>
          <p:cNvSpPr/>
          <p:nvPr/>
        </p:nvSpPr>
        <p:spPr>
          <a:xfrm>
            <a:off x="1928794"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MOCVD</a:t>
            </a:r>
            <a:endParaRPr lang="en-US" sz="3600" b="1" dirty="0">
              <a:latin typeface="Rockwell" pitchFamily="18" charset="0"/>
            </a:endParaRPr>
          </a:p>
        </p:txBody>
      </p:sp>
      <p:sp>
        <p:nvSpPr>
          <p:cNvPr id="4" name="Rectangle 3"/>
          <p:cNvSpPr/>
          <p:nvPr/>
        </p:nvSpPr>
        <p:spPr>
          <a:xfrm>
            <a:off x="214314" y="1142984"/>
            <a:ext cx="8786842" cy="4478149"/>
          </a:xfrm>
          <a:prstGeom prst="rect">
            <a:avLst/>
          </a:prstGeom>
        </p:spPr>
        <p:txBody>
          <a:bodyPr wrap="square">
            <a:spAutoFit/>
          </a:bodyPr>
          <a:lstStyle/>
          <a:p>
            <a:pPr marL="449263" lvl="1" indent="-449263">
              <a:lnSpc>
                <a:spcPct val="150000"/>
              </a:lnSpc>
              <a:buClr>
                <a:srgbClr val="996633"/>
              </a:buClr>
            </a:pPr>
            <a:endParaRPr lang="en-US" altLang="zh-TW" sz="1000" b="1" dirty="0" smtClean="0">
              <a:solidFill>
                <a:srgbClr val="C00000"/>
              </a:solidFill>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For Al containing compounds such as </a:t>
            </a:r>
            <a:r>
              <a:rPr lang="en-US" altLang="zh-TW" sz="2000" b="1" dirty="0" err="1" smtClean="0">
                <a:latin typeface="Garamond" pitchFamily="18" charset="0"/>
              </a:rPr>
              <a:t>AlAs</a:t>
            </a:r>
            <a:r>
              <a:rPr lang="en-US" altLang="zh-TW" sz="2000" b="1" dirty="0" smtClean="0">
                <a:latin typeface="Garamond" pitchFamily="18" charset="0"/>
              </a:rPr>
              <a:t>, </a:t>
            </a:r>
            <a:r>
              <a:rPr lang="en-US" altLang="zh-TW" sz="2000" b="1" dirty="0" err="1" smtClean="0">
                <a:latin typeface="Garamond" pitchFamily="18" charset="0"/>
              </a:rPr>
              <a:t>trimethylaluminium</a:t>
            </a:r>
            <a:r>
              <a:rPr lang="en-US" altLang="zh-TW" sz="2000" b="1" dirty="0" smtClean="0">
                <a:latin typeface="Garamond" pitchFamily="18" charset="0"/>
              </a:rPr>
              <a:t> is used.</a:t>
            </a:r>
          </a:p>
          <a:p>
            <a:pPr marL="361950" lvl="1" indent="-361950">
              <a:buClr>
                <a:srgbClr val="996633"/>
              </a:buClr>
              <a:buFont typeface="Wingdings" pitchFamily="2" charset="2"/>
              <a:buChar char="§"/>
              <a:tabLst>
                <a:tab pos="361950" algn="l"/>
              </a:tabLst>
            </a:pPr>
            <a:endParaRPr lang="en-US" altLang="zh-TW" sz="2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During epitaxy, the </a:t>
            </a:r>
            <a:r>
              <a:rPr lang="en-US" altLang="zh-TW" sz="2000" b="1" dirty="0" err="1" smtClean="0">
                <a:latin typeface="Garamond" pitchFamily="18" charset="0"/>
              </a:rPr>
              <a:t>GaAs</a:t>
            </a:r>
            <a:r>
              <a:rPr lang="en-US" altLang="zh-TW" sz="2000" b="1" dirty="0" smtClean="0">
                <a:latin typeface="Garamond" pitchFamily="18" charset="0"/>
              </a:rPr>
              <a:t> is doped by introducing dopants in vapor form. </a:t>
            </a:r>
          </a:p>
          <a:p>
            <a:pPr marL="361950" lvl="1" indent="-361950">
              <a:buClr>
                <a:srgbClr val="996633"/>
              </a:buClr>
              <a:buFont typeface="Wingdings" pitchFamily="2" charset="2"/>
              <a:buChar char="§"/>
              <a:tabLst>
                <a:tab pos="361950" algn="l"/>
              </a:tabLst>
            </a:pPr>
            <a:endParaRPr lang="en-US" altLang="zh-TW" sz="2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err="1" smtClean="0">
                <a:latin typeface="Garamond" pitchFamily="18" charset="0"/>
              </a:rPr>
              <a:t>Diethylzinc</a:t>
            </a:r>
            <a:r>
              <a:rPr lang="en-US" altLang="zh-TW" sz="2000" b="1" dirty="0" smtClean="0">
                <a:latin typeface="Garamond" pitchFamily="18" charset="0"/>
              </a:rPr>
              <a:t> [Zn (C</a:t>
            </a:r>
            <a:r>
              <a:rPr lang="en-US" altLang="zh-TW" sz="2000" b="1" baseline="-25000" dirty="0" smtClean="0">
                <a:latin typeface="Garamond" pitchFamily="18" charset="0"/>
              </a:rPr>
              <a:t>2</a:t>
            </a:r>
            <a:r>
              <a:rPr lang="en-US" altLang="zh-TW" sz="2000" b="1" dirty="0" smtClean="0">
                <a:latin typeface="Garamond" pitchFamily="18" charset="0"/>
              </a:rPr>
              <a:t>H</a:t>
            </a:r>
            <a:r>
              <a:rPr lang="en-US" altLang="zh-TW" sz="2000" b="1" baseline="-25000" dirty="0" smtClean="0">
                <a:latin typeface="Garamond" pitchFamily="18" charset="0"/>
              </a:rPr>
              <a:t>5</a:t>
            </a:r>
            <a:r>
              <a:rPr lang="en-US" altLang="zh-TW" sz="2000" b="1" dirty="0" smtClean="0">
                <a:latin typeface="Garamond" pitchFamily="18" charset="0"/>
              </a:rPr>
              <a:t>)</a:t>
            </a:r>
            <a:r>
              <a:rPr lang="en-US" altLang="zh-TW" sz="2000" b="1" baseline="-25000" dirty="0" smtClean="0">
                <a:latin typeface="Garamond" pitchFamily="18" charset="0"/>
              </a:rPr>
              <a:t>2</a:t>
            </a:r>
            <a:r>
              <a:rPr lang="en-US" altLang="zh-TW" sz="2000" b="1" dirty="0" smtClean="0">
                <a:latin typeface="Garamond" pitchFamily="18" charset="0"/>
              </a:rPr>
              <a:t>] and </a:t>
            </a:r>
            <a:r>
              <a:rPr lang="en-US" altLang="zh-TW" sz="2000" b="1" dirty="0" err="1" smtClean="0">
                <a:latin typeface="Garamond" pitchFamily="18" charset="0"/>
              </a:rPr>
              <a:t>diethylcadmium</a:t>
            </a:r>
            <a:r>
              <a:rPr lang="en-US" altLang="zh-TW" sz="2000" b="1" dirty="0" smtClean="0">
                <a:latin typeface="Garamond" pitchFamily="18" charset="0"/>
              </a:rPr>
              <a:t> [</a:t>
            </a:r>
            <a:r>
              <a:rPr lang="en-US" altLang="zh-TW" sz="2000" b="1" dirty="0" err="1" smtClean="0">
                <a:latin typeface="Garamond" pitchFamily="18" charset="0"/>
              </a:rPr>
              <a:t>Cd</a:t>
            </a:r>
            <a:r>
              <a:rPr lang="en-US" altLang="zh-TW" sz="2000" b="1" dirty="0" smtClean="0">
                <a:latin typeface="Garamond" pitchFamily="18" charset="0"/>
              </a:rPr>
              <a:t> (C</a:t>
            </a:r>
            <a:r>
              <a:rPr lang="en-US" altLang="zh-TW" sz="2000" b="1" baseline="-25000" dirty="0" smtClean="0">
                <a:latin typeface="Garamond" pitchFamily="18" charset="0"/>
              </a:rPr>
              <a:t>2</a:t>
            </a:r>
            <a:r>
              <a:rPr lang="en-US" altLang="zh-TW" sz="2000" b="1" dirty="0" smtClean="0">
                <a:latin typeface="Garamond" pitchFamily="18" charset="0"/>
              </a:rPr>
              <a:t>H</a:t>
            </a:r>
            <a:r>
              <a:rPr lang="en-US" altLang="zh-TW" sz="2000" b="1" baseline="-25000" dirty="0" smtClean="0">
                <a:latin typeface="Garamond" pitchFamily="18" charset="0"/>
              </a:rPr>
              <a:t>5</a:t>
            </a:r>
            <a:r>
              <a:rPr lang="en-US" altLang="zh-TW" sz="2000" b="1" dirty="0" smtClean="0">
                <a:latin typeface="Garamond" pitchFamily="18" charset="0"/>
              </a:rPr>
              <a:t>)</a:t>
            </a:r>
            <a:r>
              <a:rPr lang="en-US" altLang="zh-TW" sz="2000" b="1" baseline="-25000" dirty="0" smtClean="0">
                <a:latin typeface="Garamond" pitchFamily="18" charset="0"/>
              </a:rPr>
              <a:t>2</a:t>
            </a:r>
            <a:r>
              <a:rPr lang="en-US" altLang="zh-TW" sz="2000" b="1" dirty="0" smtClean="0">
                <a:latin typeface="Garamond" pitchFamily="18" charset="0"/>
              </a:rPr>
              <a:t>] are typical                   p-type dopants and </a:t>
            </a:r>
            <a:r>
              <a:rPr lang="en-US" altLang="zh-TW" sz="2000" b="1" dirty="0" err="1" smtClean="0">
                <a:latin typeface="Garamond" pitchFamily="18" charset="0"/>
              </a:rPr>
              <a:t>silane</a:t>
            </a:r>
            <a:r>
              <a:rPr lang="en-US" altLang="zh-TW" sz="2000" b="1" dirty="0" smtClean="0">
                <a:latin typeface="Garamond" pitchFamily="18" charset="0"/>
              </a:rPr>
              <a:t> is an n-type dopant for III-V compounds.</a:t>
            </a:r>
          </a:p>
          <a:p>
            <a:pPr marL="361950" lvl="1" indent="-361950">
              <a:buClr>
                <a:srgbClr val="996633"/>
              </a:buClr>
              <a:buFont typeface="Wingdings" pitchFamily="2" charset="2"/>
              <a:buChar char="§"/>
              <a:tabLst>
                <a:tab pos="361950" algn="l"/>
              </a:tabLst>
            </a:pPr>
            <a:endParaRPr lang="en-US" altLang="zh-TW" sz="2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Since all these compounds are highly poisonous and often spontaneously inflammable in air, rigorous safety precautions are necessary in the MOCVD process. </a:t>
            </a:r>
          </a:p>
          <a:p>
            <a:pPr marL="361950" lvl="1" indent="-361950">
              <a:buClr>
                <a:srgbClr val="996633"/>
              </a:buClr>
              <a:buFont typeface="Wingdings" pitchFamily="2" charset="2"/>
              <a:buChar char="§"/>
              <a:tabLst>
                <a:tab pos="361950" algn="l"/>
              </a:tabLst>
            </a:pPr>
            <a:endParaRPr lang="en-US" altLang="zh-TW" sz="2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Typically </a:t>
            </a:r>
            <a:r>
              <a:rPr lang="en-US" altLang="zh-TW" sz="2000" b="1" dirty="0" err="1" smtClean="0">
                <a:latin typeface="Garamond" pitchFamily="18" charset="0"/>
              </a:rPr>
              <a:t>metalorganic</a:t>
            </a:r>
            <a:r>
              <a:rPr lang="en-US" altLang="zh-TW" sz="2000" b="1" dirty="0" smtClean="0">
                <a:latin typeface="Garamond" pitchFamily="18" charset="0"/>
              </a:rPr>
              <a:t> compound is transported to the quartz reactor by hydrogen carrier gas where it is mixed with AsH</a:t>
            </a:r>
            <a:r>
              <a:rPr lang="en-US" altLang="zh-TW" sz="2000" b="1" baseline="-25000" dirty="0" smtClean="0">
                <a:latin typeface="Garamond" pitchFamily="18" charset="0"/>
              </a:rPr>
              <a:t>3 </a:t>
            </a:r>
            <a:r>
              <a:rPr lang="en-US" altLang="zh-TW" sz="2000" b="1" dirty="0" smtClean="0">
                <a:latin typeface="Garamond" pitchFamily="18" charset="0"/>
              </a:rPr>
              <a:t>in case of </a:t>
            </a:r>
            <a:r>
              <a:rPr lang="en-US" altLang="zh-TW" sz="2000" b="1" dirty="0" err="1" smtClean="0">
                <a:latin typeface="Garamond" pitchFamily="18" charset="0"/>
              </a:rPr>
              <a:t>GaAs</a:t>
            </a:r>
            <a:r>
              <a:rPr lang="en-US" altLang="zh-TW" sz="2000" b="1" dirty="0" smtClean="0">
                <a:latin typeface="Garamond" pitchFamily="18" charset="0"/>
              </a:rPr>
              <a:t> growth.</a:t>
            </a:r>
          </a:p>
          <a:p>
            <a:pPr marL="361950" lvl="1" indent="-361950">
              <a:buClr>
                <a:srgbClr val="996633"/>
              </a:buClr>
              <a:buFont typeface="Wingdings" pitchFamily="2" charset="2"/>
              <a:buChar char="§"/>
              <a:tabLst>
                <a:tab pos="361950" algn="l"/>
              </a:tabLst>
            </a:pPr>
            <a:endParaRPr lang="en-US" altLang="zh-TW" sz="1000" b="1" dirty="0" smtClean="0">
              <a:latin typeface="Garamond"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106</a:t>
            </a:fld>
            <a:endParaRPr lang="es-E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grpSp>
        <p:nvGrpSpPr>
          <p:cNvPr id="2" name="Group 7"/>
          <p:cNvGrpSpPr/>
          <p:nvPr/>
        </p:nvGrpSpPr>
        <p:grpSpPr>
          <a:xfrm>
            <a:off x="0" y="1000108"/>
            <a:ext cx="9144000" cy="5643602"/>
            <a:chOff x="0" y="1000108"/>
            <a:chExt cx="9144000" cy="5643602"/>
          </a:xfrm>
        </p:grpSpPr>
        <p:pic>
          <p:nvPicPr>
            <p:cNvPr id="138242" name="Picture 2"/>
            <p:cNvPicPr>
              <a:picLocks noChangeAspect="1" noChangeArrowheads="1"/>
            </p:cNvPicPr>
            <p:nvPr/>
          </p:nvPicPr>
          <p:blipFill>
            <a:blip r:embed="rId3" cstate="print"/>
            <a:srcRect/>
            <a:stretch>
              <a:fillRect/>
            </a:stretch>
          </p:blipFill>
          <p:spPr bwMode="auto">
            <a:xfrm>
              <a:off x="0" y="1000108"/>
              <a:ext cx="9144000" cy="5643602"/>
            </a:xfrm>
            <a:prstGeom prst="rect">
              <a:avLst/>
            </a:prstGeom>
            <a:noFill/>
            <a:ln w="9525">
              <a:noFill/>
              <a:miter lim="800000"/>
              <a:headEnd/>
              <a:tailEnd/>
            </a:ln>
            <a:effectLst/>
          </p:spPr>
        </p:pic>
        <p:pic>
          <p:nvPicPr>
            <p:cNvPr id="139266" name="Picture 2"/>
            <p:cNvPicPr>
              <a:picLocks noChangeAspect="1" noChangeArrowheads="1"/>
            </p:cNvPicPr>
            <p:nvPr/>
          </p:nvPicPr>
          <p:blipFill>
            <a:blip r:embed="rId4" cstate="print"/>
            <a:srcRect/>
            <a:stretch>
              <a:fillRect/>
            </a:stretch>
          </p:blipFill>
          <p:spPr bwMode="auto">
            <a:xfrm>
              <a:off x="3786182" y="5643577"/>
              <a:ext cx="1500198" cy="405459"/>
            </a:xfrm>
            <a:prstGeom prst="rect">
              <a:avLst/>
            </a:prstGeom>
            <a:noFill/>
            <a:ln w="9525">
              <a:noFill/>
              <a:miter lim="800000"/>
              <a:headEnd/>
              <a:tailEnd/>
            </a:ln>
            <a:effectLst/>
          </p:spPr>
        </p:pic>
      </p:grpSp>
      <p:sp>
        <p:nvSpPr>
          <p:cNvPr id="9" name="Rectangle 8"/>
          <p:cNvSpPr/>
          <p:nvPr/>
        </p:nvSpPr>
        <p:spPr>
          <a:xfrm>
            <a:off x="1928794"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MOCVD</a:t>
            </a:r>
            <a:endParaRPr lang="en-US" sz="3600" b="1" dirty="0">
              <a:latin typeface="Rockwell" pitchFamily="18" charset="0"/>
            </a:endParaRP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107</a:t>
            </a:fld>
            <a:endParaRPr lang="es-E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1714480"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MOCVD</a:t>
            </a:r>
            <a:endParaRPr lang="en-US" sz="3600" b="1" dirty="0">
              <a:latin typeface="Rockwell" pitchFamily="18" charset="0"/>
            </a:endParaRPr>
          </a:p>
        </p:txBody>
      </p:sp>
      <p:sp>
        <p:nvSpPr>
          <p:cNvPr id="8" name="Rectangle 7"/>
          <p:cNvSpPr/>
          <p:nvPr/>
        </p:nvSpPr>
        <p:spPr>
          <a:xfrm>
            <a:off x="214314" y="1142984"/>
            <a:ext cx="8786842" cy="4293483"/>
          </a:xfrm>
          <a:prstGeom prst="rect">
            <a:avLst/>
          </a:prstGeom>
        </p:spPr>
        <p:txBody>
          <a:bodyPr wrap="square">
            <a:spAutoFit/>
          </a:bodyPr>
          <a:lstStyle/>
          <a:p>
            <a:pPr marL="449263" lvl="1" indent="-449263">
              <a:lnSpc>
                <a:spcPct val="150000"/>
              </a:lnSpc>
              <a:buClr>
                <a:srgbClr val="996633"/>
              </a:buClr>
            </a:pPr>
            <a:endParaRPr lang="en-US" altLang="zh-TW" sz="1000" b="1" dirty="0" smtClean="0">
              <a:solidFill>
                <a:srgbClr val="C00000"/>
              </a:solidFill>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The chemical reaction is induced by heating gases to 600</a:t>
            </a:r>
            <a:r>
              <a:rPr lang="en-US" altLang="zh-TW" sz="2000" b="1" baseline="30000" dirty="0" smtClean="0">
                <a:latin typeface="Garamond" pitchFamily="18" charset="0"/>
              </a:rPr>
              <a:t>o</a:t>
            </a:r>
            <a:r>
              <a:rPr lang="en-US" altLang="zh-TW" sz="2000" b="1" dirty="0" smtClean="0">
                <a:latin typeface="Garamond" pitchFamily="18" charset="0"/>
              </a:rPr>
              <a:t>C to 800</a:t>
            </a:r>
            <a:r>
              <a:rPr lang="en-US" altLang="zh-TW" sz="2000" b="1" baseline="30000" dirty="0" smtClean="0">
                <a:latin typeface="Garamond" pitchFamily="18" charset="0"/>
              </a:rPr>
              <a:t>o</a:t>
            </a:r>
            <a:r>
              <a:rPr lang="en-US" altLang="zh-TW" sz="2000" b="1" dirty="0" smtClean="0">
                <a:latin typeface="Garamond" pitchFamily="18" charset="0"/>
              </a:rPr>
              <a:t>C above a substrate placed on a graphite </a:t>
            </a:r>
            <a:r>
              <a:rPr lang="en-US" altLang="zh-TW" sz="2000" b="1" dirty="0" err="1" smtClean="0">
                <a:latin typeface="Garamond" pitchFamily="18" charset="0"/>
              </a:rPr>
              <a:t>susceptor</a:t>
            </a:r>
            <a:r>
              <a:rPr lang="en-US" altLang="zh-TW" sz="2000" b="1" dirty="0" smtClean="0">
                <a:latin typeface="Garamond" pitchFamily="18" charset="0"/>
              </a:rPr>
              <a:t> using RF heating. </a:t>
            </a:r>
          </a:p>
          <a:p>
            <a:pPr marL="361950" lvl="1" indent="-361950">
              <a:buClr>
                <a:srgbClr val="996633"/>
              </a:buClr>
              <a:buFont typeface="Wingdings" pitchFamily="2" charset="2"/>
              <a:buChar char="§"/>
              <a:tabLst>
                <a:tab pos="361950" algn="l"/>
              </a:tabLst>
            </a:pPr>
            <a:endParaRPr lang="en-US" altLang="zh-TW" sz="2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A </a:t>
            </a:r>
            <a:r>
              <a:rPr lang="en-US" altLang="zh-TW" sz="2000" b="1" dirty="0" err="1" smtClean="0">
                <a:latin typeface="Garamond" pitchFamily="18" charset="0"/>
              </a:rPr>
              <a:t>pyrolytic</a:t>
            </a:r>
            <a:r>
              <a:rPr lang="en-US" altLang="zh-TW" sz="2000" b="1" dirty="0" smtClean="0">
                <a:latin typeface="Garamond" pitchFamily="18" charset="0"/>
              </a:rPr>
              <a:t> reaction forms the </a:t>
            </a:r>
            <a:r>
              <a:rPr lang="en-US" altLang="zh-TW" sz="2000" b="1" dirty="0" err="1" smtClean="0">
                <a:latin typeface="Garamond" pitchFamily="18" charset="0"/>
              </a:rPr>
              <a:t>GaAs</a:t>
            </a:r>
            <a:r>
              <a:rPr lang="en-US" altLang="zh-TW" sz="2000" b="1" dirty="0" smtClean="0">
                <a:latin typeface="Garamond" pitchFamily="18" charset="0"/>
              </a:rPr>
              <a:t> layer. </a:t>
            </a:r>
          </a:p>
          <a:p>
            <a:pPr marL="361950" lvl="1" indent="-361950">
              <a:buClr>
                <a:srgbClr val="996633"/>
              </a:buClr>
              <a:buFont typeface="Wingdings" pitchFamily="2" charset="2"/>
              <a:buChar char="§"/>
              <a:tabLst>
                <a:tab pos="361950" algn="l"/>
              </a:tabLst>
            </a:pPr>
            <a:endParaRPr lang="en-US" altLang="zh-TW" sz="2000" b="1" dirty="0" smtClean="0">
              <a:latin typeface="Garamond" pitchFamily="18" charset="0"/>
            </a:endParaRPr>
          </a:p>
          <a:p>
            <a:pPr marL="361950" lvl="1" indent="-361950">
              <a:buClr>
                <a:srgbClr val="996633"/>
              </a:buClr>
              <a:tabLst>
                <a:tab pos="361950" algn="l"/>
              </a:tabLst>
            </a:pPr>
            <a:r>
              <a:rPr lang="en-US" altLang="zh-TW" sz="2400" b="1" i="1" dirty="0" smtClean="0">
                <a:solidFill>
                  <a:srgbClr val="C00000"/>
                </a:solidFill>
                <a:latin typeface="Garamond" pitchFamily="18" charset="0"/>
              </a:rPr>
              <a:t>Advantages over CVD </a:t>
            </a:r>
          </a:p>
          <a:p>
            <a:pPr marL="361950" lvl="1" indent="-361950">
              <a:buClr>
                <a:srgbClr val="996633"/>
              </a:buClr>
              <a:tabLst>
                <a:tab pos="361950" algn="l"/>
              </a:tabLst>
            </a:pPr>
            <a:endParaRPr lang="en-US" altLang="zh-TW" sz="2400" b="1" i="1" dirty="0" smtClean="0">
              <a:solidFill>
                <a:srgbClr val="C00000"/>
              </a:solidFill>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It is operated on low temperature.</a:t>
            </a:r>
          </a:p>
          <a:p>
            <a:pPr marL="361950" lvl="1" indent="-361950">
              <a:buClr>
                <a:srgbClr val="996633"/>
              </a:buClr>
              <a:buFont typeface="Wingdings" pitchFamily="2" charset="2"/>
              <a:buChar char="§"/>
              <a:tabLst>
                <a:tab pos="361950" algn="l"/>
              </a:tabLst>
            </a:pPr>
            <a:endParaRPr lang="en-US" altLang="zh-TW" sz="2000" b="1" dirty="0" smtClean="0">
              <a:latin typeface="Garamond" pitchFamily="18" charset="0"/>
            </a:endParaRPr>
          </a:p>
          <a:p>
            <a:pPr marL="361950" lvl="1" indent="-361950">
              <a:buClr>
                <a:srgbClr val="996633"/>
              </a:buClr>
              <a:buFont typeface="Wingdings" pitchFamily="2" charset="2"/>
              <a:buChar char="§"/>
              <a:tabLst>
                <a:tab pos="361950" algn="l"/>
              </a:tabLst>
            </a:pPr>
            <a:r>
              <a:rPr lang="en-US" altLang="zh-TW" sz="2000" b="1" dirty="0" smtClean="0">
                <a:latin typeface="Garamond" pitchFamily="18" charset="0"/>
              </a:rPr>
              <a:t>There are no troublesome for liquid </a:t>
            </a:r>
            <a:r>
              <a:rPr lang="en-US" altLang="zh-TW" sz="2000" b="1" dirty="0" err="1" smtClean="0">
                <a:latin typeface="Garamond" pitchFamily="18" charset="0"/>
              </a:rPr>
              <a:t>Ga</a:t>
            </a:r>
            <a:r>
              <a:rPr lang="en-US" altLang="zh-TW" sz="2000" b="1" dirty="0" smtClean="0">
                <a:latin typeface="Garamond" pitchFamily="18" charset="0"/>
              </a:rPr>
              <a:t> or In sources in the </a:t>
            </a:r>
            <a:r>
              <a:rPr lang="en-US" altLang="zh-TW" sz="2000" b="1" dirty="0" err="1" smtClean="0">
                <a:latin typeface="Garamond" pitchFamily="18" charset="0"/>
              </a:rPr>
              <a:t>reator</a:t>
            </a:r>
            <a:r>
              <a:rPr lang="en-US" altLang="zh-TW" sz="2000" b="1" dirty="0" smtClean="0">
                <a:latin typeface="Garamond" pitchFamily="18" charset="0"/>
              </a:rPr>
              <a:t>. </a:t>
            </a:r>
          </a:p>
          <a:p>
            <a:pPr marL="361950" lvl="1" indent="-361950">
              <a:buClr>
                <a:srgbClr val="996633"/>
              </a:buClr>
              <a:buFont typeface="Wingdings" pitchFamily="2" charset="2"/>
              <a:buChar char="§"/>
              <a:tabLst>
                <a:tab pos="361950" algn="l"/>
              </a:tabLst>
            </a:pPr>
            <a:endParaRPr lang="en-US" altLang="zh-TW" sz="2000" b="1" dirty="0" smtClean="0">
              <a:latin typeface="Garamond" pitchFamily="18" charset="0"/>
            </a:endParaRPr>
          </a:p>
          <a:p>
            <a:pPr marL="361950" lvl="1" indent="-361950">
              <a:buClr>
                <a:srgbClr val="996633"/>
              </a:buClr>
              <a:tabLst>
                <a:tab pos="361950" algn="l"/>
              </a:tabLst>
            </a:pPr>
            <a:endParaRPr lang="en-US" altLang="zh-TW" sz="2000" b="1" dirty="0" smtClean="0">
              <a:latin typeface="Garamond" pitchFamily="18" charset="0"/>
            </a:endParaRPr>
          </a:p>
          <a:p>
            <a:pPr marL="361950" lvl="1" indent="-361950">
              <a:buClr>
                <a:srgbClr val="996633"/>
              </a:buClr>
              <a:buFont typeface="Wingdings" pitchFamily="2" charset="2"/>
              <a:buChar char="§"/>
              <a:tabLst>
                <a:tab pos="361950" algn="l"/>
              </a:tabLst>
            </a:pPr>
            <a:endParaRPr lang="en-US" altLang="zh-TW" sz="1000" b="1" dirty="0" smtClean="0">
              <a:latin typeface="Garamond"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108</a:t>
            </a:fld>
            <a:endParaRPr lang="es-E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1714480"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ALD</a:t>
            </a:r>
            <a:endParaRPr lang="en-US" sz="3600" b="1" dirty="0">
              <a:latin typeface="Rockwell" pitchFamily="18" charset="0"/>
            </a:endParaRPr>
          </a:p>
        </p:txBody>
      </p:sp>
      <p:sp>
        <p:nvSpPr>
          <p:cNvPr id="5" name="Rectangle 4"/>
          <p:cNvSpPr/>
          <p:nvPr/>
        </p:nvSpPr>
        <p:spPr>
          <a:xfrm>
            <a:off x="-142908" y="1385249"/>
            <a:ext cx="9215470" cy="4401205"/>
          </a:xfrm>
          <a:prstGeom prst="rect">
            <a:avLst/>
          </a:prstGeom>
        </p:spPr>
        <p:txBody>
          <a:bodyPr wrap="square">
            <a:spAutoFit/>
          </a:bodyPr>
          <a:lstStyle/>
          <a:p>
            <a:pPr marL="361950" indent="-266700" algn="just">
              <a:buClr>
                <a:srgbClr val="996633"/>
              </a:buClr>
              <a:buFont typeface="Wingdings" pitchFamily="2" charset="2"/>
              <a:buChar char="§"/>
            </a:pPr>
            <a:r>
              <a:rPr lang="en-IN" sz="2000" b="1" dirty="0" smtClean="0">
                <a:latin typeface="Garamond" pitchFamily="18" charset="0"/>
              </a:rPr>
              <a:t>Atomic layer deposition (ALD) is a unique method for depositing thin films. It is also known as atomic layer epitaxy, atomic layer growth or atomic layer CVD.</a:t>
            </a:r>
          </a:p>
          <a:p>
            <a:pPr marL="361950" indent="-266700" algn="just">
              <a:buClr>
                <a:srgbClr val="996633"/>
              </a:buClr>
              <a:buFont typeface="Wingdings" pitchFamily="2" charset="2"/>
              <a:buChar char="§"/>
            </a:pPr>
            <a:endParaRPr lang="en-IN" sz="2000" b="1" dirty="0" smtClean="0">
              <a:latin typeface="Garamond" pitchFamily="18" charset="0"/>
            </a:endParaRPr>
          </a:p>
          <a:p>
            <a:pPr marL="361950" indent="-266700" algn="just">
              <a:buClr>
                <a:srgbClr val="996633"/>
              </a:buClr>
              <a:buFont typeface="Wingdings" pitchFamily="2" charset="2"/>
              <a:buChar char="§"/>
            </a:pPr>
            <a:r>
              <a:rPr lang="en-IN" sz="2000" b="1" dirty="0" smtClean="0">
                <a:latin typeface="Garamond" pitchFamily="18" charset="0"/>
              </a:rPr>
              <a:t> Its most distinctive feature is that it has a self-limiting growth: each time only one  molecular layer can grow. Therefore, ALD offers a very good method for depositing films having thickness in the </a:t>
            </a:r>
            <a:r>
              <a:rPr lang="en-IN" sz="2000" b="1" dirty="0" err="1" smtClean="0">
                <a:latin typeface="Garamond" pitchFamily="18" charset="0"/>
              </a:rPr>
              <a:t>nanometer</a:t>
            </a:r>
            <a:r>
              <a:rPr lang="en-IN" sz="2000" b="1" dirty="0" smtClean="0">
                <a:latin typeface="Garamond" pitchFamily="18" charset="0"/>
              </a:rPr>
              <a:t> range. </a:t>
            </a:r>
          </a:p>
          <a:p>
            <a:pPr marL="361950" indent="-266700" algn="just">
              <a:buClr>
                <a:srgbClr val="996633"/>
              </a:buClr>
              <a:buFont typeface="Wingdings" pitchFamily="2" charset="2"/>
              <a:buChar char="§"/>
            </a:pPr>
            <a:endParaRPr lang="en-US" sz="2000" b="1" dirty="0" smtClean="0">
              <a:latin typeface="Garamond" pitchFamily="18" charset="0"/>
            </a:endParaRPr>
          </a:p>
          <a:p>
            <a:pPr marL="361950" indent="-266700" algn="just">
              <a:buClr>
                <a:srgbClr val="996633"/>
              </a:buClr>
              <a:buFont typeface="Wingdings" pitchFamily="2" charset="2"/>
              <a:buChar char="§"/>
            </a:pPr>
            <a:r>
              <a:rPr lang="en-IN" sz="2000" b="1" dirty="0" smtClean="0">
                <a:latin typeface="Garamond" pitchFamily="18" charset="0"/>
              </a:rPr>
              <a:t>In a typical ALD process, the surface is first activated by chemical reaction. When the precursor is introduced in the deposition chamber, the molecules of the precursor react with the surface species and forms bonds with the substrate. </a:t>
            </a:r>
          </a:p>
          <a:p>
            <a:pPr marL="361950" indent="-266700" algn="just">
              <a:buClr>
                <a:srgbClr val="996633"/>
              </a:buClr>
              <a:buFont typeface="Wingdings" pitchFamily="2" charset="2"/>
              <a:buChar char="§"/>
            </a:pPr>
            <a:endParaRPr lang="en-IN" sz="2000" b="1" dirty="0" smtClean="0">
              <a:latin typeface="Garamond" pitchFamily="18" charset="0"/>
            </a:endParaRPr>
          </a:p>
          <a:p>
            <a:pPr marL="361950" indent="-266700" algn="just">
              <a:buClr>
                <a:srgbClr val="996633"/>
              </a:buClr>
              <a:buFont typeface="Wingdings" pitchFamily="2" charset="2"/>
              <a:buChar char="§"/>
            </a:pPr>
            <a:r>
              <a:rPr lang="en-IN" sz="2000" b="1" dirty="0" smtClean="0">
                <a:latin typeface="Garamond" pitchFamily="18" charset="0"/>
              </a:rPr>
              <a:t>Since the precursor molecules do not react with each other, a film of only a single molecular thickness can be deposited. </a:t>
            </a:r>
          </a:p>
          <a:p>
            <a:pPr marL="361950" indent="-266700" algn="just">
              <a:buClr>
                <a:srgbClr val="996633"/>
              </a:buClr>
              <a:buFont typeface="Wingdings" pitchFamily="2" charset="2"/>
              <a:buChar char="§"/>
            </a:pPr>
            <a:endParaRPr lang="en-IN" sz="2000" b="1" dirty="0" smtClean="0">
              <a:latin typeface="Garamond"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109</a:t>
            </a:fld>
            <a:endParaRPr lang="es-E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600" b="1" dirty="0" smtClean="0">
                <a:ln w="11430"/>
                <a:effectLst>
                  <a:outerShdw blurRad="50800" dist="39000" dir="5460000" algn="tl">
                    <a:srgbClr val="000000">
                      <a:alpha val="38000"/>
                    </a:srgbClr>
                  </a:outerShdw>
                </a:effectLst>
                <a:latin typeface="Rockwell" pitchFamily="18" charset="0"/>
              </a:rPr>
              <a:t>Introduction to Sol-gel Technique</a:t>
            </a:r>
            <a:endParaRPr lang="en-US" sz="3600" b="1" dirty="0">
              <a:ln w="11430"/>
              <a:effectLst>
                <a:outerShdw blurRad="50800" dist="39000" dir="5460000" algn="tl">
                  <a:srgbClr val="000000">
                    <a:alpha val="38000"/>
                  </a:srgbClr>
                </a:outerShdw>
              </a:effectLst>
              <a:latin typeface="Rockwell" pitchFamily="18" charset="0"/>
            </a:endParaRPr>
          </a:p>
        </p:txBody>
      </p:sp>
      <p:sp>
        <p:nvSpPr>
          <p:cNvPr id="6" name="TextBox 5"/>
          <p:cNvSpPr txBox="1"/>
          <p:nvPr/>
        </p:nvSpPr>
        <p:spPr>
          <a:xfrm>
            <a:off x="1143000" y="1615263"/>
            <a:ext cx="7086600" cy="3742563"/>
          </a:xfrm>
          <a:prstGeom prst="rect">
            <a:avLst/>
          </a:prstGeom>
          <a:noFill/>
        </p:spPr>
        <p:txBody>
          <a:bodyPr wrap="square" rtlCol="0">
            <a:spAutoFit/>
          </a:bodyPr>
          <a:lstStyle/>
          <a:p>
            <a:pPr>
              <a:lnSpc>
                <a:spcPct val="90000"/>
              </a:lnSpc>
            </a:pPr>
            <a:r>
              <a:rPr lang="en-US" altLang="zh-TW" sz="2000" b="1" dirty="0" smtClean="0">
                <a:solidFill>
                  <a:srgbClr val="C00000"/>
                </a:solidFill>
                <a:latin typeface="Garamond" pitchFamily="18" charset="0"/>
              </a:rPr>
              <a:t>Sol-gel processing </a:t>
            </a:r>
          </a:p>
          <a:p>
            <a:pPr>
              <a:lnSpc>
                <a:spcPct val="90000"/>
              </a:lnSpc>
            </a:pPr>
            <a:endParaRPr lang="en-US" sz="2800" b="1" u="sng" dirty="0" smtClean="0"/>
          </a:p>
          <a:p>
            <a:pPr marL="352425" lvl="1" indent="-352425" algn="just">
              <a:lnSpc>
                <a:spcPct val="80000"/>
              </a:lnSpc>
              <a:buClr>
                <a:srgbClr val="996633"/>
              </a:buClr>
              <a:buSzPct val="100000"/>
              <a:buFont typeface="Wingdings" pitchFamily="2" charset="2"/>
              <a:buChar char="§"/>
            </a:pPr>
            <a:r>
              <a:rPr lang="en-US" sz="2000" dirty="0" smtClean="0">
                <a:latin typeface="Georgia" pitchFamily="18" charset="0"/>
              </a:rPr>
              <a:t> </a:t>
            </a:r>
            <a:r>
              <a:rPr lang="en-US" altLang="ja-JP" sz="2000" b="1" dirty="0" smtClean="0">
                <a:latin typeface="Garamond" pitchFamily="18" charset="0"/>
              </a:rPr>
              <a:t>It is widely used in the synthesis of inorganic and organic-inorganic hybrid materials </a:t>
            </a:r>
          </a:p>
          <a:p>
            <a:pPr marL="352425" lvl="1" indent="-352425" algn="just">
              <a:lnSpc>
                <a:spcPct val="80000"/>
              </a:lnSpc>
              <a:buClr>
                <a:srgbClr val="996633"/>
              </a:buClr>
              <a:buSzPct val="100000"/>
              <a:buFont typeface="Wingdings" pitchFamily="2" charset="2"/>
              <a:buChar char="§"/>
            </a:pPr>
            <a:endParaRPr lang="en-US" altLang="ja-JP" sz="2000" b="1" dirty="0" smtClean="0">
              <a:latin typeface="Garamond" pitchFamily="18" charset="0"/>
            </a:endParaRPr>
          </a:p>
          <a:p>
            <a:pPr marL="352425" lvl="1" indent="-352425" algn="just">
              <a:lnSpc>
                <a:spcPct val="80000"/>
              </a:lnSpc>
              <a:buClr>
                <a:srgbClr val="996633"/>
              </a:buClr>
              <a:buSzPct val="100000"/>
              <a:buFont typeface="Wingdings" pitchFamily="2" charset="2"/>
              <a:buChar char="§"/>
            </a:pPr>
            <a:r>
              <a:rPr lang="en-US" altLang="ja-JP" sz="2000" b="1" dirty="0" smtClean="0">
                <a:latin typeface="Garamond" pitchFamily="18" charset="0"/>
              </a:rPr>
              <a:t> Sol-gel films are made by coating sols onto substrates. </a:t>
            </a:r>
          </a:p>
          <a:p>
            <a:pPr marL="352425" lvl="1" indent="-352425" algn="just">
              <a:lnSpc>
                <a:spcPct val="80000"/>
              </a:lnSpc>
              <a:buClr>
                <a:srgbClr val="996633"/>
              </a:buClr>
              <a:buSzPct val="100000"/>
              <a:buFont typeface="Wingdings" pitchFamily="2" charset="2"/>
              <a:buChar char="§"/>
            </a:pPr>
            <a:endParaRPr lang="en-US" altLang="ja-JP" sz="2000" b="1" dirty="0" smtClean="0">
              <a:latin typeface="Garamond" pitchFamily="18" charset="0"/>
            </a:endParaRPr>
          </a:p>
          <a:p>
            <a:pPr marL="352425" lvl="1" indent="-352425" algn="just">
              <a:lnSpc>
                <a:spcPct val="80000"/>
              </a:lnSpc>
              <a:buClr>
                <a:srgbClr val="996633"/>
              </a:buClr>
              <a:buSzPct val="100000"/>
              <a:buFont typeface="Wingdings" pitchFamily="2" charset="2"/>
              <a:buChar char="§"/>
            </a:pPr>
            <a:r>
              <a:rPr lang="en-US" altLang="ja-JP" sz="2000" b="1" dirty="0" smtClean="0">
                <a:latin typeface="Garamond" pitchFamily="18" charset="0"/>
              </a:rPr>
              <a:t> Commonly used methods for sol-gel film deposition</a:t>
            </a:r>
          </a:p>
          <a:p>
            <a:pPr marL="352425" lvl="1" indent="-352425" algn="just">
              <a:lnSpc>
                <a:spcPct val="80000"/>
              </a:lnSpc>
              <a:buClr>
                <a:srgbClr val="996633"/>
              </a:buClr>
              <a:buSzPct val="100000"/>
              <a:buFont typeface="Wingdings" pitchFamily="2" charset="2"/>
              <a:buChar char="§"/>
            </a:pPr>
            <a:endParaRPr lang="en-US" altLang="ja-JP" sz="2000" b="1" dirty="0" smtClean="0">
              <a:latin typeface="Garamond" pitchFamily="18" charset="0"/>
            </a:endParaRPr>
          </a:p>
          <a:p>
            <a:pPr marL="352425" lvl="2" indent="-352425" algn="just">
              <a:lnSpc>
                <a:spcPct val="80000"/>
              </a:lnSpc>
              <a:buClr>
                <a:srgbClr val="996633"/>
              </a:buClr>
              <a:buSzPct val="100000"/>
            </a:pPr>
            <a:r>
              <a:rPr lang="en-US" altLang="ja-JP" sz="2000" b="1" dirty="0" smtClean="0">
                <a:latin typeface="Garamond" pitchFamily="18" charset="0"/>
              </a:rPr>
              <a:t>           - spin-coating</a:t>
            </a:r>
          </a:p>
          <a:p>
            <a:pPr marL="352425" lvl="2" indent="-352425" algn="just">
              <a:lnSpc>
                <a:spcPct val="80000"/>
              </a:lnSpc>
              <a:buClr>
                <a:srgbClr val="996633"/>
              </a:buClr>
              <a:buSzPct val="100000"/>
            </a:pPr>
            <a:r>
              <a:rPr lang="en-US" altLang="ja-JP" sz="2000" b="1" dirty="0" smtClean="0">
                <a:latin typeface="Garamond" pitchFamily="18" charset="0"/>
              </a:rPr>
              <a:t>           - dip-coatings</a:t>
            </a:r>
          </a:p>
          <a:p>
            <a:pPr marL="352425" lvl="2" indent="-352425" algn="just">
              <a:lnSpc>
                <a:spcPct val="80000"/>
              </a:lnSpc>
              <a:buClr>
                <a:srgbClr val="996633"/>
              </a:buClr>
              <a:buSzPct val="100000"/>
            </a:pPr>
            <a:r>
              <a:rPr lang="en-US" altLang="ja-JP" sz="2000" b="1" dirty="0" smtClean="0">
                <a:latin typeface="Garamond" pitchFamily="18" charset="0"/>
              </a:rPr>
              <a:t>           - spray </a:t>
            </a:r>
          </a:p>
          <a:p>
            <a:pPr marL="352425" lvl="2" indent="-352425" algn="just">
              <a:lnSpc>
                <a:spcPct val="80000"/>
              </a:lnSpc>
              <a:buClr>
                <a:srgbClr val="996633"/>
              </a:buClr>
              <a:buSzPct val="100000"/>
            </a:pPr>
            <a:r>
              <a:rPr lang="en-US" altLang="ja-JP" sz="2000" b="1" dirty="0" smtClean="0">
                <a:latin typeface="Garamond" pitchFamily="18" charset="0"/>
              </a:rPr>
              <a:t>           - ultrasonically pulverized spray </a:t>
            </a:r>
          </a:p>
          <a:p>
            <a:endParaRPr lang="en-US" dirty="0"/>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11</a:t>
            </a:fld>
            <a:endParaRPr lang="es-E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1714480"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ALD</a:t>
            </a:r>
            <a:endParaRPr lang="en-US" sz="3600" b="1" dirty="0">
              <a:latin typeface="Rockwell" pitchFamily="18" charset="0"/>
            </a:endParaRPr>
          </a:p>
        </p:txBody>
      </p:sp>
      <p:sp>
        <p:nvSpPr>
          <p:cNvPr id="4" name="Rectangle 3"/>
          <p:cNvSpPr/>
          <p:nvPr/>
        </p:nvSpPr>
        <p:spPr>
          <a:xfrm>
            <a:off x="357158" y="1285860"/>
            <a:ext cx="8358246" cy="1200329"/>
          </a:xfrm>
          <a:prstGeom prst="rect">
            <a:avLst/>
          </a:prstGeom>
        </p:spPr>
        <p:txBody>
          <a:bodyPr wrap="square">
            <a:spAutoFit/>
          </a:bodyPr>
          <a:lstStyle/>
          <a:p>
            <a:pPr marL="361950" indent="-266700" algn="just">
              <a:buClr>
                <a:srgbClr val="996633"/>
              </a:buClr>
              <a:buFont typeface="Wingdings" pitchFamily="2" charset="2"/>
              <a:buChar char="§"/>
            </a:pPr>
            <a:r>
              <a:rPr lang="en-IN" b="1" dirty="0" smtClean="0">
                <a:latin typeface="Garamond" pitchFamily="18" charset="0"/>
              </a:rPr>
              <a:t>In the next step, the monolayer is activated again by surface reaction and a layer of the same or a different precursor is deposited on top of the layer of the previous precursor molecules. A few layers of the same or different precursors can be deposited by this procedure. </a:t>
            </a:r>
            <a:endParaRPr lang="en-IN" b="1" dirty="0">
              <a:latin typeface="Garamond" pitchFamily="18" charset="0"/>
            </a:endParaRPr>
          </a:p>
        </p:txBody>
      </p:sp>
      <p:pic>
        <p:nvPicPr>
          <p:cNvPr id="140290" name="Picture 2"/>
          <p:cNvPicPr>
            <a:picLocks noChangeAspect="1" noChangeArrowheads="1"/>
          </p:cNvPicPr>
          <p:nvPr/>
        </p:nvPicPr>
        <p:blipFill>
          <a:blip r:embed="rId3" cstate="print"/>
          <a:srcRect/>
          <a:stretch>
            <a:fillRect/>
          </a:stretch>
        </p:blipFill>
        <p:spPr bwMode="auto">
          <a:xfrm>
            <a:off x="1071538" y="2552693"/>
            <a:ext cx="6715172" cy="4079465"/>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110</a:t>
            </a:fld>
            <a:endParaRPr lang="es-E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606453" y="1836874"/>
            <a:ext cx="8037513" cy="3949580"/>
          </a:xfrm>
          <a:prstGeom prst="rect">
            <a:avLst/>
          </a:prstGeom>
          <a:noFill/>
          <a:ln w="9525">
            <a:noFill/>
            <a:miter lim="800000"/>
            <a:headEnd/>
            <a:tailEnd/>
          </a:ln>
        </p:spPr>
      </p:pic>
      <p:sp>
        <p:nvSpPr>
          <p:cNvPr id="5" name="Rectangle 4"/>
          <p:cNvSpPr/>
          <p:nvPr/>
        </p:nvSpPr>
        <p:spPr>
          <a:xfrm>
            <a:off x="1071538" y="214290"/>
            <a:ext cx="7215238"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Comparison of CVD Types</a:t>
            </a:r>
            <a:endParaRPr lang="en-US" sz="3600" b="1" dirty="0">
              <a:latin typeface="Rockwell"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111</a:t>
            </a:fld>
            <a:endParaRPr lang="es-E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357190" y="214290"/>
            <a:ext cx="8572528"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CVD Advantages and Disadvantages</a:t>
            </a:r>
          </a:p>
        </p:txBody>
      </p:sp>
      <p:sp>
        <p:nvSpPr>
          <p:cNvPr id="6" name="Rectangle 5"/>
          <p:cNvSpPr/>
          <p:nvPr/>
        </p:nvSpPr>
        <p:spPr>
          <a:xfrm>
            <a:off x="381000" y="1441298"/>
            <a:ext cx="8382000" cy="4939814"/>
          </a:xfrm>
          <a:prstGeom prst="rect">
            <a:avLst/>
          </a:prstGeom>
        </p:spPr>
        <p:txBody>
          <a:bodyPr wrap="square">
            <a:spAutoFit/>
          </a:bodyPr>
          <a:lstStyle/>
          <a:p>
            <a:pPr>
              <a:spcAft>
                <a:spcPts val="300"/>
              </a:spcAft>
            </a:pPr>
            <a:r>
              <a:rPr lang="en-US" altLang="zh-TW" sz="2000" b="1" dirty="0" smtClean="0">
                <a:solidFill>
                  <a:srgbClr val="C00000"/>
                </a:solidFill>
                <a:latin typeface="Garamond" pitchFamily="18" charset="0"/>
              </a:rPr>
              <a:t>Advantages:</a:t>
            </a:r>
            <a:r>
              <a:rPr lang="en-US" altLang="zh-TW" dirty="0" smtClean="0">
                <a:solidFill>
                  <a:srgbClr val="C00000"/>
                </a:solidFill>
              </a:rPr>
              <a:t> </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High growth rates possible, good reproducibility.</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Can deposit materials which are hard to evaporate. </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Can grow epitaxial films. </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Generally better film quality, more conformal step coverage.</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Uniform distribution over large areas.</a:t>
            </a:r>
          </a:p>
          <a:p>
            <a:pPr marL="449263" indent="-449263">
              <a:lnSpc>
                <a:spcPct val="150000"/>
              </a:lnSpc>
              <a:buClr>
                <a:srgbClr val="996633"/>
              </a:buClr>
              <a:buFont typeface="Wingdings" pitchFamily="2" charset="2"/>
              <a:buChar char="§"/>
            </a:pPr>
            <a:endParaRPr lang="en-US" altLang="zh-TW" sz="2000" b="1" dirty="0" smtClean="0">
              <a:latin typeface="Garamond" pitchFamily="18" charset="0"/>
            </a:endParaRPr>
          </a:p>
          <a:p>
            <a:pPr>
              <a:spcAft>
                <a:spcPts val="300"/>
              </a:spcAft>
            </a:pPr>
            <a:r>
              <a:rPr lang="en-US" altLang="zh-TW" sz="2000" b="1" dirty="0" smtClean="0">
                <a:solidFill>
                  <a:srgbClr val="C00000"/>
                </a:solidFill>
                <a:latin typeface="Garamond" pitchFamily="18" charset="0"/>
              </a:rPr>
              <a:t>Disadvantages:</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High process temperatures.</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Complex processes, toxic and corrosive gasses.</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Film may not be pure (hydrogen incorporation).</a:t>
            </a: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112</a:t>
            </a:fld>
            <a:endParaRPr lang="es-E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142876" y="214290"/>
            <a:ext cx="8929718"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APCVD System Designed by our Group</a:t>
            </a: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113</a:t>
            </a:fld>
            <a:endParaRPr lang="es-ES" dirty="0"/>
          </a:p>
        </p:txBody>
      </p:sp>
      <p:pic>
        <p:nvPicPr>
          <p:cNvPr id="153601" name="Picture 1" descr="G:\etc\Photos\LAB Photos old\lab photo\IMRL_Indigenous_CVD4.jpg"/>
          <p:cNvPicPr>
            <a:picLocks noChangeAspect="1" noChangeArrowheads="1"/>
          </p:cNvPicPr>
          <p:nvPr/>
        </p:nvPicPr>
        <p:blipFill>
          <a:blip r:embed="rId3" cstate="print"/>
          <a:srcRect/>
          <a:stretch>
            <a:fillRect/>
          </a:stretch>
        </p:blipFill>
        <p:spPr bwMode="auto">
          <a:xfrm>
            <a:off x="97906" y="1000107"/>
            <a:ext cx="8929718" cy="5679751"/>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Object 2"/>
          <p:cNvGraphicFramePr>
            <a:graphicFrameLocks noChangeAspect="1"/>
          </p:cNvGraphicFramePr>
          <p:nvPr/>
        </p:nvGraphicFramePr>
        <p:xfrm>
          <a:off x="0" y="1131888"/>
          <a:ext cx="9066213" cy="5878512"/>
        </p:xfrm>
        <a:graphic>
          <a:graphicData uri="http://schemas.openxmlformats.org/presentationml/2006/ole">
            <mc:AlternateContent xmlns:mc="http://schemas.openxmlformats.org/markup-compatibility/2006">
              <mc:Choice xmlns:v="urn:schemas-microsoft-com:vml" Requires="v">
                <p:oleObj spid="_x0000_s1098" name="Bitmap Image" r:id="rId3" imgW="9066667" imgH="5877745" progId="PBrush">
                  <p:embed/>
                </p:oleObj>
              </mc:Choice>
              <mc:Fallback>
                <p:oleObj name="Bitmap Image" r:id="rId3" imgW="9066667" imgH="5877745" progId="PBrush">
                  <p:embed/>
                  <p:pic>
                    <p:nvPicPr>
                      <p:cNvPr id="0" name="Object 2"/>
                      <p:cNvPicPr>
                        <a:picLocks noChangeAspect="1" noChangeArrowheads="1"/>
                      </p:cNvPicPr>
                      <p:nvPr/>
                    </p:nvPicPr>
                    <p:blipFill>
                      <a:blip r:embed="rId4">
                        <a:clrChange>
                          <a:clrFrom>
                            <a:srgbClr val="0080C0"/>
                          </a:clrFrom>
                          <a:clrTo>
                            <a:srgbClr val="0080C0">
                              <a:alpha val="0"/>
                            </a:srgbClr>
                          </a:clrTo>
                        </a:clrChange>
                        <a:extLst>
                          <a:ext uri="{28A0092B-C50C-407E-A947-70E740481C1C}">
                            <a14:useLocalDpi xmlns:a14="http://schemas.microsoft.com/office/drawing/2010/main" val="0"/>
                          </a:ext>
                        </a:extLst>
                      </a:blip>
                      <a:srcRect/>
                      <a:stretch>
                        <a:fillRect/>
                      </a:stretch>
                    </p:blipFill>
                    <p:spPr bwMode="auto">
                      <a:xfrm>
                        <a:off x="0" y="1131888"/>
                        <a:ext cx="9066213" cy="58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 name="Text Box 3"/>
          <p:cNvSpPr txBox="1">
            <a:spLocks noChangeArrowheads="1"/>
          </p:cNvSpPr>
          <p:nvPr/>
        </p:nvSpPr>
        <p:spPr bwMode="auto">
          <a:xfrm>
            <a:off x="228600" y="2743200"/>
            <a:ext cx="838200" cy="338554"/>
          </a:xfrm>
          <a:prstGeom prst="rect">
            <a:avLst/>
          </a:prstGeom>
          <a:noFill/>
          <a:ln w="9525">
            <a:noFill/>
            <a:miter lim="800000"/>
            <a:headEnd/>
            <a:tailEnd/>
          </a:ln>
        </p:spPr>
        <p:txBody>
          <a:bodyPr>
            <a:spAutoFit/>
          </a:bodyPr>
          <a:lstStyle/>
          <a:p>
            <a:pPr>
              <a:spcBef>
                <a:spcPct val="50000"/>
              </a:spcBef>
            </a:pPr>
            <a:r>
              <a:rPr lang="en-US" sz="1600" b="1" dirty="0"/>
              <a:t>MFC</a:t>
            </a:r>
          </a:p>
        </p:txBody>
      </p:sp>
      <p:sp>
        <p:nvSpPr>
          <p:cNvPr id="68" name="Line 4"/>
          <p:cNvSpPr>
            <a:spLocks noChangeShapeType="1"/>
          </p:cNvSpPr>
          <p:nvPr/>
        </p:nvSpPr>
        <p:spPr bwMode="auto">
          <a:xfrm>
            <a:off x="533400" y="3429000"/>
            <a:ext cx="533400" cy="0"/>
          </a:xfrm>
          <a:prstGeom prst="line">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a:lstStyle/>
          <a:p>
            <a:endParaRPr lang="en-IN"/>
          </a:p>
        </p:txBody>
      </p:sp>
      <p:sp>
        <p:nvSpPr>
          <p:cNvPr id="69" name="Text Box 5"/>
          <p:cNvSpPr txBox="1">
            <a:spLocks noChangeArrowheads="1"/>
          </p:cNvSpPr>
          <p:nvPr/>
        </p:nvSpPr>
        <p:spPr bwMode="auto">
          <a:xfrm>
            <a:off x="5638800" y="1295400"/>
            <a:ext cx="1752600" cy="336550"/>
          </a:xfrm>
          <a:prstGeom prst="rect">
            <a:avLst/>
          </a:prstGeom>
          <a:noFill/>
          <a:ln w="9525">
            <a:noFill/>
            <a:miter lim="800000"/>
            <a:headEnd/>
            <a:tailEnd/>
          </a:ln>
        </p:spPr>
        <p:txBody>
          <a:bodyPr>
            <a:spAutoFit/>
          </a:bodyPr>
          <a:lstStyle/>
          <a:p>
            <a:pPr>
              <a:spcBef>
                <a:spcPct val="50000"/>
              </a:spcBef>
            </a:pPr>
            <a:r>
              <a:rPr lang="en-US" sz="1600" b="1" dirty="0"/>
              <a:t>Quartz Tube</a:t>
            </a:r>
          </a:p>
        </p:txBody>
      </p:sp>
      <p:sp>
        <p:nvSpPr>
          <p:cNvPr id="70" name="Line 6"/>
          <p:cNvSpPr>
            <a:spLocks noChangeShapeType="1"/>
          </p:cNvSpPr>
          <p:nvPr/>
        </p:nvSpPr>
        <p:spPr bwMode="auto">
          <a:xfrm>
            <a:off x="6400800" y="1676400"/>
            <a:ext cx="0" cy="609600"/>
          </a:xfrm>
          <a:prstGeom prst="line">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a:lstStyle/>
          <a:p>
            <a:endParaRPr lang="en-IN"/>
          </a:p>
        </p:txBody>
      </p:sp>
      <p:sp>
        <p:nvSpPr>
          <p:cNvPr id="71" name="Text Box 7"/>
          <p:cNvSpPr txBox="1">
            <a:spLocks noChangeArrowheads="1"/>
          </p:cNvSpPr>
          <p:nvPr/>
        </p:nvSpPr>
        <p:spPr bwMode="auto">
          <a:xfrm>
            <a:off x="4953000" y="5181600"/>
            <a:ext cx="838200" cy="228600"/>
          </a:xfrm>
          <a:prstGeom prst="rect">
            <a:avLst/>
          </a:prstGeom>
          <a:noFill/>
          <a:ln w="9525">
            <a:noFill/>
            <a:miter lim="800000"/>
            <a:headEnd/>
            <a:tailEnd/>
          </a:ln>
        </p:spPr>
        <p:txBody>
          <a:bodyPr>
            <a:spAutoFit/>
          </a:bodyPr>
          <a:lstStyle/>
          <a:p>
            <a:pPr>
              <a:spcBef>
                <a:spcPct val="50000"/>
              </a:spcBef>
            </a:pPr>
            <a:r>
              <a:rPr lang="en-US" sz="900" b="1" dirty="0">
                <a:solidFill>
                  <a:srgbClr val="66FFCC"/>
                </a:solidFill>
                <a:latin typeface="Arial" charset="0"/>
              </a:rPr>
              <a:t>FURNACE 2</a:t>
            </a:r>
          </a:p>
        </p:txBody>
      </p:sp>
      <p:sp>
        <p:nvSpPr>
          <p:cNvPr id="72" name="Text Box 8"/>
          <p:cNvSpPr txBox="1">
            <a:spLocks noChangeArrowheads="1"/>
          </p:cNvSpPr>
          <p:nvPr/>
        </p:nvSpPr>
        <p:spPr bwMode="auto">
          <a:xfrm>
            <a:off x="7239000" y="5226050"/>
            <a:ext cx="1828800" cy="336550"/>
          </a:xfrm>
          <a:prstGeom prst="rect">
            <a:avLst/>
          </a:prstGeom>
          <a:noFill/>
          <a:ln w="9525">
            <a:noFill/>
            <a:miter lim="800000"/>
            <a:headEnd/>
            <a:tailEnd/>
          </a:ln>
        </p:spPr>
        <p:txBody>
          <a:bodyPr>
            <a:spAutoFit/>
          </a:bodyPr>
          <a:lstStyle/>
          <a:p>
            <a:pPr>
              <a:spcBef>
                <a:spcPct val="50000"/>
              </a:spcBef>
            </a:pPr>
            <a:r>
              <a:rPr lang="en-US" sz="1600" b="1">
                <a:latin typeface="Arial" charset="0"/>
              </a:rPr>
              <a:t>Paraffin Bubbler</a:t>
            </a:r>
          </a:p>
        </p:txBody>
      </p:sp>
      <p:sp>
        <p:nvSpPr>
          <p:cNvPr id="73" name="Line 9"/>
          <p:cNvSpPr>
            <a:spLocks noChangeShapeType="1"/>
          </p:cNvSpPr>
          <p:nvPr/>
        </p:nvSpPr>
        <p:spPr bwMode="auto">
          <a:xfrm>
            <a:off x="8153400" y="4495800"/>
            <a:ext cx="0" cy="762000"/>
          </a:xfrm>
          <a:prstGeom prst="line">
            <a:avLst/>
          </a:prstGeom>
          <a:ln>
            <a:headEnd/>
            <a:tailEnd/>
          </a:ln>
        </p:spPr>
        <p:style>
          <a:lnRef idx="2">
            <a:schemeClr val="accent4"/>
          </a:lnRef>
          <a:fillRef idx="0">
            <a:schemeClr val="accent4"/>
          </a:fillRef>
          <a:effectRef idx="1">
            <a:schemeClr val="accent4"/>
          </a:effectRef>
          <a:fontRef idx="minor">
            <a:schemeClr val="tx1"/>
          </a:fontRef>
        </p:style>
        <p:txBody>
          <a:bodyPr/>
          <a:lstStyle/>
          <a:p>
            <a:endParaRPr lang="en-IN"/>
          </a:p>
        </p:txBody>
      </p:sp>
      <p:sp>
        <p:nvSpPr>
          <p:cNvPr id="74" name="Line 10"/>
          <p:cNvSpPr>
            <a:spLocks noChangeShapeType="1"/>
          </p:cNvSpPr>
          <p:nvPr/>
        </p:nvSpPr>
        <p:spPr bwMode="auto">
          <a:xfrm flipH="1">
            <a:off x="7821613" y="4495800"/>
            <a:ext cx="331787" cy="0"/>
          </a:xfrm>
          <a:prstGeom prst="line">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a:lstStyle/>
          <a:p>
            <a:endParaRPr lang="en-IN"/>
          </a:p>
        </p:txBody>
      </p:sp>
      <p:graphicFrame>
        <p:nvGraphicFramePr>
          <p:cNvPr id="75" name="Object 11"/>
          <p:cNvGraphicFramePr>
            <a:graphicFrameLocks noChangeAspect="1"/>
          </p:cNvGraphicFramePr>
          <p:nvPr/>
        </p:nvGraphicFramePr>
        <p:xfrm>
          <a:off x="1143000" y="4181475"/>
          <a:ext cx="395288" cy="1076325"/>
        </p:xfrm>
        <a:graphic>
          <a:graphicData uri="http://schemas.openxmlformats.org/presentationml/2006/ole">
            <mc:AlternateContent xmlns:mc="http://schemas.openxmlformats.org/markup-compatibility/2006">
              <mc:Choice xmlns:v="urn:schemas-microsoft-com:vml" Requires="v">
                <p:oleObj spid="_x0000_s1099" name="Bitmap Image" r:id="rId5" imgW="228571" imgH="771429" progId="PBrush">
                  <p:embed/>
                </p:oleObj>
              </mc:Choice>
              <mc:Fallback>
                <p:oleObj name="Bitmap Image" r:id="rId5" imgW="228571" imgH="771429" progId="PBrush">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181475"/>
                        <a:ext cx="395288" cy="1076325"/>
                      </a:xfrm>
                      <a:prstGeom prst="rect">
                        <a:avLst/>
                      </a:prstGeom>
                      <a:solidFill>
                        <a:srgbClr val="6A798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 name="Object 12"/>
          <p:cNvGraphicFramePr>
            <a:graphicFrameLocks noChangeAspect="1"/>
          </p:cNvGraphicFramePr>
          <p:nvPr/>
        </p:nvGraphicFramePr>
        <p:xfrm>
          <a:off x="1676400" y="4191000"/>
          <a:ext cx="381000" cy="1066800"/>
        </p:xfrm>
        <a:graphic>
          <a:graphicData uri="http://schemas.openxmlformats.org/presentationml/2006/ole">
            <mc:AlternateContent xmlns:mc="http://schemas.openxmlformats.org/markup-compatibility/2006">
              <mc:Choice xmlns:v="urn:schemas-microsoft-com:vml" Requires="v">
                <p:oleObj spid="_x0000_s1100" name="Bitmap Image" r:id="rId7" imgW="247685" imgH="771429" progId="PBrush">
                  <p:embed/>
                </p:oleObj>
              </mc:Choice>
              <mc:Fallback>
                <p:oleObj name="Bitmap Image" r:id="rId7" imgW="247685" imgH="771429" progId="PBrush">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191000"/>
                        <a:ext cx="38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 name="Text Box 13"/>
          <p:cNvSpPr txBox="1">
            <a:spLocks noChangeArrowheads="1"/>
          </p:cNvSpPr>
          <p:nvPr/>
        </p:nvSpPr>
        <p:spPr bwMode="auto">
          <a:xfrm>
            <a:off x="4191000" y="5181600"/>
            <a:ext cx="838200" cy="228600"/>
          </a:xfrm>
          <a:prstGeom prst="rect">
            <a:avLst/>
          </a:prstGeom>
          <a:noFill/>
          <a:ln w="9525">
            <a:noFill/>
            <a:miter lim="800000"/>
            <a:headEnd/>
            <a:tailEnd/>
          </a:ln>
        </p:spPr>
        <p:txBody>
          <a:bodyPr>
            <a:spAutoFit/>
          </a:bodyPr>
          <a:lstStyle/>
          <a:p>
            <a:pPr>
              <a:spcBef>
                <a:spcPct val="50000"/>
              </a:spcBef>
            </a:pPr>
            <a:r>
              <a:rPr lang="en-US" sz="900" b="1" dirty="0">
                <a:solidFill>
                  <a:srgbClr val="66FFCC"/>
                </a:solidFill>
                <a:latin typeface="Arial" charset="0"/>
              </a:rPr>
              <a:t>FURNACE 1</a:t>
            </a:r>
          </a:p>
        </p:txBody>
      </p:sp>
      <p:sp>
        <p:nvSpPr>
          <p:cNvPr id="78" name="Text Box 14"/>
          <p:cNvSpPr txBox="1">
            <a:spLocks noChangeArrowheads="1"/>
          </p:cNvSpPr>
          <p:nvPr/>
        </p:nvSpPr>
        <p:spPr bwMode="auto">
          <a:xfrm>
            <a:off x="381000" y="5791200"/>
            <a:ext cx="685800" cy="366713"/>
          </a:xfrm>
          <a:prstGeom prst="rect">
            <a:avLst/>
          </a:prstGeom>
          <a:noFill/>
          <a:ln w="9525">
            <a:noFill/>
            <a:miter lim="800000"/>
            <a:headEnd/>
            <a:tailEnd/>
          </a:ln>
        </p:spPr>
        <p:txBody>
          <a:bodyPr>
            <a:spAutoFit/>
          </a:bodyPr>
          <a:lstStyle/>
          <a:p>
            <a:pPr>
              <a:spcBef>
                <a:spcPct val="50000"/>
              </a:spcBef>
            </a:pPr>
            <a:endParaRPr lang="en-US" sz="1800">
              <a:latin typeface="Arial" charset="0"/>
            </a:endParaRPr>
          </a:p>
        </p:txBody>
      </p:sp>
      <p:sp>
        <p:nvSpPr>
          <p:cNvPr id="79" name="Text Box 15"/>
          <p:cNvSpPr txBox="1">
            <a:spLocks noChangeArrowheads="1"/>
          </p:cNvSpPr>
          <p:nvPr/>
        </p:nvSpPr>
        <p:spPr bwMode="auto">
          <a:xfrm>
            <a:off x="1143000" y="4464050"/>
            <a:ext cx="457200" cy="336550"/>
          </a:xfrm>
          <a:prstGeom prst="rect">
            <a:avLst/>
          </a:prstGeom>
          <a:noFill/>
          <a:ln w="9525">
            <a:noFill/>
            <a:miter lim="800000"/>
            <a:headEnd/>
            <a:tailEnd/>
          </a:ln>
        </p:spPr>
        <p:txBody>
          <a:bodyPr>
            <a:spAutoFit/>
          </a:bodyPr>
          <a:lstStyle/>
          <a:p>
            <a:pPr algn="ctr">
              <a:spcBef>
                <a:spcPct val="50000"/>
              </a:spcBef>
            </a:pPr>
            <a:r>
              <a:rPr lang="en-US" sz="1600" b="1">
                <a:solidFill>
                  <a:schemeClr val="accent1"/>
                </a:solidFill>
                <a:latin typeface="Arial" charset="0"/>
              </a:rPr>
              <a:t>Ar</a:t>
            </a:r>
          </a:p>
        </p:txBody>
      </p:sp>
      <p:sp>
        <p:nvSpPr>
          <p:cNvPr id="80" name="Text Box 16"/>
          <p:cNvSpPr txBox="1">
            <a:spLocks noChangeArrowheads="1"/>
          </p:cNvSpPr>
          <p:nvPr/>
        </p:nvSpPr>
        <p:spPr bwMode="auto">
          <a:xfrm>
            <a:off x="1676400" y="4464050"/>
            <a:ext cx="609600" cy="336550"/>
          </a:xfrm>
          <a:prstGeom prst="rect">
            <a:avLst/>
          </a:prstGeom>
          <a:noFill/>
          <a:ln w="9525">
            <a:noFill/>
            <a:miter lim="800000"/>
            <a:headEnd/>
            <a:tailEnd/>
          </a:ln>
        </p:spPr>
        <p:txBody>
          <a:bodyPr>
            <a:spAutoFit/>
          </a:bodyPr>
          <a:lstStyle/>
          <a:p>
            <a:pPr>
              <a:spcBef>
                <a:spcPct val="50000"/>
              </a:spcBef>
            </a:pPr>
            <a:r>
              <a:rPr lang="en-US" sz="1600" b="1">
                <a:solidFill>
                  <a:schemeClr val="accent1"/>
                </a:solidFill>
                <a:latin typeface="Arial" charset="0"/>
              </a:rPr>
              <a:t>H</a:t>
            </a:r>
            <a:r>
              <a:rPr lang="en-US" sz="1600" b="1" baseline="-25000">
                <a:solidFill>
                  <a:schemeClr val="accent1"/>
                </a:solidFill>
                <a:latin typeface="Arial" charset="0"/>
              </a:rPr>
              <a:t>2</a:t>
            </a:r>
          </a:p>
        </p:txBody>
      </p:sp>
      <p:grpSp>
        <p:nvGrpSpPr>
          <p:cNvPr id="2" name="Group 17"/>
          <p:cNvGrpSpPr>
            <a:grpSpLocks/>
          </p:cNvGrpSpPr>
          <p:nvPr/>
        </p:nvGrpSpPr>
        <p:grpSpPr bwMode="auto">
          <a:xfrm>
            <a:off x="4343400" y="1981200"/>
            <a:ext cx="1295400" cy="1328738"/>
            <a:chOff x="2736" y="1056"/>
            <a:chExt cx="816" cy="837"/>
          </a:xfrm>
        </p:grpSpPr>
        <p:pic>
          <p:nvPicPr>
            <p:cNvPr id="82" name="Picture 18"/>
            <p:cNvPicPr>
              <a:picLocks noChangeAspect="1" noChangeArrowheads="1"/>
            </p:cNvPicPr>
            <p:nvPr/>
          </p:nvPicPr>
          <p:blipFill>
            <a:blip r:embed="rId9" cstate="print">
              <a:lum bright="60000" contrast="-70000"/>
            </a:blip>
            <a:srcRect/>
            <a:stretch>
              <a:fillRect/>
            </a:stretch>
          </p:blipFill>
          <p:spPr bwMode="auto">
            <a:xfrm>
              <a:off x="3168" y="1632"/>
              <a:ext cx="384" cy="261"/>
            </a:xfrm>
            <a:prstGeom prst="rect">
              <a:avLst/>
            </a:prstGeom>
            <a:solidFill>
              <a:srgbClr val="C0C0C0"/>
            </a:solidFill>
            <a:ln w="9525">
              <a:noFill/>
              <a:miter lim="800000"/>
              <a:headEnd/>
              <a:tailEnd/>
            </a:ln>
          </p:spPr>
        </p:pic>
        <p:pic>
          <p:nvPicPr>
            <p:cNvPr id="83" name="Picture 19"/>
            <p:cNvPicPr>
              <a:picLocks noChangeAspect="1" noChangeArrowheads="1"/>
            </p:cNvPicPr>
            <p:nvPr/>
          </p:nvPicPr>
          <p:blipFill>
            <a:blip r:embed="rId9" cstate="print">
              <a:lum bright="60000" contrast="-70000"/>
            </a:blip>
            <a:srcRect/>
            <a:stretch>
              <a:fillRect/>
            </a:stretch>
          </p:blipFill>
          <p:spPr bwMode="auto">
            <a:xfrm>
              <a:off x="3168" y="1056"/>
              <a:ext cx="384" cy="240"/>
            </a:xfrm>
            <a:prstGeom prst="rect">
              <a:avLst/>
            </a:prstGeom>
            <a:solidFill>
              <a:srgbClr val="C0C0C0"/>
            </a:solidFill>
            <a:ln w="9525">
              <a:noFill/>
              <a:miter lim="800000"/>
              <a:headEnd/>
              <a:tailEnd/>
            </a:ln>
          </p:spPr>
        </p:pic>
        <p:pic>
          <p:nvPicPr>
            <p:cNvPr id="84" name="Picture 20"/>
            <p:cNvPicPr>
              <a:picLocks noChangeAspect="1" noChangeArrowheads="1"/>
            </p:cNvPicPr>
            <p:nvPr/>
          </p:nvPicPr>
          <p:blipFill>
            <a:blip r:embed="rId9" cstate="print">
              <a:lum bright="60000" contrast="-70000"/>
            </a:blip>
            <a:srcRect/>
            <a:stretch>
              <a:fillRect/>
            </a:stretch>
          </p:blipFill>
          <p:spPr bwMode="auto">
            <a:xfrm>
              <a:off x="2736" y="1632"/>
              <a:ext cx="384" cy="261"/>
            </a:xfrm>
            <a:prstGeom prst="rect">
              <a:avLst/>
            </a:prstGeom>
            <a:solidFill>
              <a:srgbClr val="C0C0C0">
                <a:alpha val="67842"/>
              </a:srgbClr>
            </a:solidFill>
            <a:ln w="9525">
              <a:noFill/>
              <a:miter lim="800000"/>
              <a:headEnd/>
              <a:tailEnd/>
            </a:ln>
          </p:spPr>
        </p:pic>
        <p:pic>
          <p:nvPicPr>
            <p:cNvPr id="85" name="Picture 21"/>
            <p:cNvPicPr>
              <a:picLocks noChangeAspect="1" noChangeArrowheads="1"/>
            </p:cNvPicPr>
            <p:nvPr/>
          </p:nvPicPr>
          <p:blipFill>
            <a:blip r:embed="rId9" cstate="print">
              <a:lum bright="60000" contrast="-70000"/>
            </a:blip>
            <a:srcRect/>
            <a:stretch>
              <a:fillRect/>
            </a:stretch>
          </p:blipFill>
          <p:spPr bwMode="auto">
            <a:xfrm>
              <a:off x="2736" y="1056"/>
              <a:ext cx="384" cy="240"/>
            </a:xfrm>
            <a:prstGeom prst="rect">
              <a:avLst/>
            </a:prstGeom>
            <a:solidFill>
              <a:srgbClr val="C0C0C0"/>
            </a:solidFill>
            <a:ln w="9525">
              <a:noFill/>
              <a:miter lim="800000"/>
              <a:headEnd/>
              <a:tailEnd/>
            </a:ln>
          </p:spPr>
        </p:pic>
      </p:grpSp>
      <p:grpSp>
        <p:nvGrpSpPr>
          <p:cNvPr id="3" name="Group 22"/>
          <p:cNvGrpSpPr>
            <a:grpSpLocks/>
          </p:cNvGrpSpPr>
          <p:nvPr/>
        </p:nvGrpSpPr>
        <p:grpSpPr bwMode="auto">
          <a:xfrm>
            <a:off x="5029200" y="1981200"/>
            <a:ext cx="609600" cy="1328738"/>
            <a:chOff x="3168" y="1056"/>
            <a:chExt cx="384" cy="837"/>
          </a:xfrm>
        </p:grpSpPr>
        <p:pic>
          <p:nvPicPr>
            <p:cNvPr id="87" name="Picture 23"/>
            <p:cNvPicPr>
              <a:picLocks noChangeAspect="1" noChangeArrowheads="1"/>
            </p:cNvPicPr>
            <p:nvPr/>
          </p:nvPicPr>
          <p:blipFill>
            <a:blip r:embed="rId9" cstate="print"/>
            <a:srcRect/>
            <a:stretch>
              <a:fillRect/>
            </a:stretch>
          </p:blipFill>
          <p:spPr bwMode="auto">
            <a:xfrm>
              <a:off x="3168" y="1632"/>
              <a:ext cx="384" cy="261"/>
            </a:xfrm>
            <a:prstGeom prst="rect">
              <a:avLst/>
            </a:prstGeom>
            <a:noFill/>
            <a:ln w="9525">
              <a:noFill/>
              <a:miter lim="800000"/>
              <a:headEnd/>
              <a:tailEnd/>
            </a:ln>
          </p:spPr>
        </p:pic>
        <p:pic>
          <p:nvPicPr>
            <p:cNvPr id="88" name="Picture 24"/>
            <p:cNvPicPr>
              <a:picLocks noChangeAspect="1" noChangeArrowheads="1"/>
            </p:cNvPicPr>
            <p:nvPr/>
          </p:nvPicPr>
          <p:blipFill>
            <a:blip r:embed="rId9" cstate="print"/>
            <a:srcRect/>
            <a:stretch>
              <a:fillRect/>
            </a:stretch>
          </p:blipFill>
          <p:spPr bwMode="auto">
            <a:xfrm>
              <a:off x="3168" y="1056"/>
              <a:ext cx="384" cy="240"/>
            </a:xfrm>
            <a:prstGeom prst="rect">
              <a:avLst/>
            </a:prstGeom>
            <a:noFill/>
            <a:ln w="9525">
              <a:noFill/>
              <a:miter lim="800000"/>
              <a:headEnd/>
              <a:tailEnd/>
            </a:ln>
          </p:spPr>
        </p:pic>
      </p:grpSp>
      <p:grpSp>
        <p:nvGrpSpPr>
          <p:cNvPr id="4" name="Group 25"/>
          <p:cNvGrpSpPr>
            <a:grpSpLocks/>
          </p:cNvGrpSpPr>
          <p:nvPr/>
        </p:nvGrpSpPr>
        <p:grpSpPr bwMode="auto">
          <a:xfrm>
            <a:off x="4343400" y="1981200"/>
            <a:ext cx="609600" cy="1328738"/>
            <a:chOff x="2736" y="1056"/>
            <a:chExt cx="384" cy="837"/>
          </a:xfrm>
        </p:grpSpPr>
        <p:pic>
          <p:nvPicPr>
            <p:cNvPr id="90" name="Picture 26"/>
            <p:cNvPicPr>
              <a:picLocks noChangeAspect="1" noChangeArrowheads="1"/>
            </p:cNvPicPr>
            <p:nvPr/>
          </p:nvPicPr>
          <p:blipFill>
            <a:blip r:embed="rId9" cstate="print"/>
            <a:srcRect/>
            <a:stretch>
              <a:fillRect/>
            </a:stretch>
          </p:blipFill>
          <p:spPr bwMode="auto">
            <a:xfrm>
              <a:off x="2736" y="1632"/>
              <a:ext cx="384" cy="261"/>
            </a:xfrm>
            <a:prstGeom prst="rect">
              <a:avLst/>
            </a:prstGeom>
            <a:noFill/>
            <a:ln w="9525">
              <a:noFill/>
              <a:miter lim="800000"/>
              <a:headEnd/>
              <a:tailEnd/>
            </a:ln>
          </p:spPr>
        </p:pic>
        <p:pic>
          <p:nvPicPr>
            <p:cNvPr id="91" name="Picture 27"/>
            <p:cNvPicPr>
              <a:picLocks noChangeAspect="1" noChangeArrowheads="1"/>
            </p:cNvPicPr>
            <p:nvPr/>
          </p:nvPicPr>
          <p:blipFill>
            <a:blip r:embed="rId9" cstate="print"/>
            <a:srcRect/>
            <a:stretch>
              <a:fillRect/>
            </a:stretch>
          </p:blipFill>
          <p:spPr bwMode="auto">
            <a:xfrm>
              <a:off x="2736" y="1056"/>
              <a:ext cx="384" cy="240"/>
            </a:xfrm>
            <a:prstGeom prst="rect">
              <a:avLst/>
            </a:prstGeom>
            <a:noFill/>
            <a:ln w="9525">
              <a:noFill/>
              <a:miter lim="800000"/>
              <a:headEnd/>
              <a:tailEnd/>
            </a:ln>
          </p:spPr>
        </p:pic>
      </p:grpSp>
      <p:sp>
        <p:nvSpPr>
          <p:cNvPr id="92" name="Text Box 28"/>
          <p:cNvSpPr txBox="1">
            <a:spLocks noChangeArrowheads="1"/>
          </p:cNvSpPr>
          <p:nvPr/>
        </p:nvSpPr>
        <p:spPr bwMode="auto">
          <a:xfrm>
            <a:off x="3581400" y="5867400"/>
            <a:ext cx="2895600" cy="366713"/>
          </a:xfrm>
          <a:prstGeom prst="rect">
            <a:avLst/>
          </a:prstGeom>
          <a:noFill/>
          <a:ln w="9525">
            <a:noFill/>
            <a:miter lim="800000"/>
            <a:headEnd/>
            <a:tailEnd/>
          </a:ln>
        </p:spPr>
        <p:txBody>
          <a:bodyPr>
            <a:spAutoFit/>
          </a:bodyPr>
          <a:lstStyle/>
          <a:p>
            <a:pPr>
              <a:spcBef>
                <a:spcPct val="50000"/>
              </a:spcBef>
            </a:pPr>
            <a:r>
              <a:rPr lang="en-US" sz="1800" b="1" dirty="0">
                <a:solidFill>
                  <a:srgbClr val="7030A0"/>
                </a:solidFill>
                <a:latin typeface="Arial" charset="0"/>
              </a:rPr>
              <a:t>Temperature Controller</a:t>
            </a:r>
          </a:p>
        </p:txBody>
      </p:sp>
      <p:graphicFrame>
        <p:nvGraphicFramePr>
          <p:cNvPr id="93" name="Object 29"/>
          <p:cNvGraphicFramePr>
            <a:graphicFrameLocks noChangeAspect="1"/>
          </p:cNvGraphicFramePr>
          <p:nvPr/>
        </p:nvGraphicFramePr>
        <p:xfrm>
          <a:off x="3124200" y="2362200"/>
          <a:ext cx="3467100" cy="533400"/>
        </p:xfrm>
        <a:graphic>
          <a:graphicData uri="http://schemas.openxmlformats.org/presentationml/2006/ole">
            <mc:AlternateContent xmlns:mc="http://schemas.openxmlformats.org/markup-compatibility/2006">
              <mc:Choice xmlns:v="urn:schemas-microsoft-com:vml" Requires="v">
                <p:oleObj spid="_x0000_s1101" name="Bitmap Image" r:id="rId10" imgW="3467584" imgH="457143" progId="PBrush">
                  <p:embed/>
                </p:oleObj>
              </mc:Choice>
              <mc:Fallback>
                <p:oleObj name="Bitmap Image" r:id="rId10" imgW="3467584" imgH="457143" progId="PBrush">
                  <p:embed/>
                  <p:pic>
                    <p:nvPicPr>
                      <p:cNvPr id="0" name="Object 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2362200"/>
                        <a:ext cx="34671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4" name="Object 30"/>
          <p:cNvGraphicFramePr>
            <a:graphicFrameLocks noChangeAspect="1"/>
          </p:cNvGraphicFramePr>
          <p:nvPr/>
        </p:nvGraphicFramePr>
        <p:xfrm>
          <a:off x="3124200" y="2362200"/>
          <a:ext cx="3505200" cy="533400"/>
        </p:xfrm>
        <a:graphic>
          <a:graphicData uri="http://schemas.openxmlformats.org/presentationml/2006/ole">
            <mc:AlternateContent xmlns:mc="http://schemas.openxmlformats.org/markup-compatibility/2006">
              <mc:Choice xmlns:v="urn:schemas-microsoft-com:vml" Requires="v">
                <p:oleObj spid="_x0000_s1102" name="Bitmap Image" r:id="rId12" imgW="3467584" imgH="457143" progId="PBrush">
                  <p:embed/>
                </p:oleObj>
              </mc:Choice>
              <mc:Fallback>
                <p:oleObj name="Bitmap Image" r:id="rId12" imgW="3467584" imgH="457143" progId="PBrush">
                  <p:embed/>
                  <p:pic>
                    <p:nvPicPr>
                      <p:cNvPr id="0" name="Object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24200" y="2362200"/>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 name="Object 31"/>
          <p:cNvGraphicFramePr>
            <a:graphicFrameLocks noChangeAspect="1"/>
          </p:cNvGraphicFramePr>
          <p:nvPr/>
        </p:nvGraphicFramePr>
        <p:xfrm>
          <a:off x="3124200" y="2362200"/>
          <a:ext cx="3505200" cy="533400"/>
        </p:xfrm>
        <a:graphic>
          <a:graphicData uri="http://schemas.openxmlformats.org/presentationml/2006/ole">
            <mc:AlternateContent xmlns:mc="http://schemas.openxmlformats.org/markup-compatibility/2006">
              <mc:Choice xmlns:v="urn:schemas-microsoft-com:vml" Requires="v">
                <p:oleObj spid="_x0000_s1103" name="Bitmap Image" r:id="rId14" imgW="3467584" imgH="457143" progId="PBrush">
                  <p:embed/>
                </p:oleObj>
              </mc:Choice>
              <mc:Fallback>
                <p:oleObj name="Bitmap Image" r:id="rId14" imgW="3467584" imgH="457143" progId="PBrush">
                  <p:embed/>
                  <p:pic>
                    <p:nvPicPr>
                      <p:cNvPr id="0" name="Object 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24200" y="2362200"/>
                        <a:ext cx="3505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 name="AutoShape 32"/>
          <p:cNvSpPr>
            <a:spLocks noChangeArrowheads="1"/>
          </p:cNvSpPr>
          <p:nvPr/>
        </p:nvSpPr>
        <p:spPr bwMode="auto">
          <a:xfrm>
            <a:off x="4419600" y="2819400"/>
            <a:ext cx="381000" cy="76200"/>
          </a:xfrm>
          <a:prstGeom prst="flowChartManualOperation">
            <a:avLst/>
          </a:prstGeom>
          <a:solidFill>
            <a:schemeClr val="accent1"/>
          </a:solidFill>
          <a:ln w="9525">
            <a:solidFill>
              <a:schemeClr val="tx1"/>
            </a:solidFill>
            <a:miter lim="800000"/>
            <a:headEnd/>
            <a:tailEnd/>
          </a:ln>
        </p:spPr>
        <p:txBody>
          <a:bodyPr wrap="none" anchor="ctr"/>
          <a:lstStyle/>
          <a:p>
            <a:endParaRPr lang="en-US"/>
          </a:p>
        </p:txBody>
      </p:sp>
      <p:sp>
        <p:nvSpPr>
          <p:cNvPr id="97" name="Rectangle 33"/>
          <p:cNvSpPr>
            <a:spLocks noChangeArrowheads="1"/>
          </p:cNvSpPr>
          <p:nvPr/>
        </p:nvSpPr>
        <p:spPr bwMode="auto">
          <a:xfrm flipH="1">
            <a:off x="4572000" y="228600"/>
            <a:ext cx="76200" cy="1143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98" name="Rectangle 34"/>
          <p:cNvSpPr>
            <a:spLocks noChangeArrowheads="1"/>
          </p:cNvSpPr>
          <p:nvPr/>
        </p:nvSpPr>
        <p:spPr bwMode="auto">
          <a:xfrm>
            <a:off x="4594225" y="555625"/>
            <a:ext cx="76200" cy="838200"/>
          </a:xfrm>
          <a:prstGeom prst="rect">
            <a:avLst/>
          </a:prstGeom>
          <a:solidFill>
            <a:srgbClr val="CC3300"/>
          </a:solidFill>
          <a:ln w="9525">
            <a:noFill/>
            <a:miter lim="800000"/>
            <a:headEnd/>
            <a:tailEnd/>
          </a:ln>
        </p:spPr>
        <p:txBody>
          <a:bodyPr wrap="none" anchor="ctr"/>
          <a:lstStyle/>
          <a:p>
            <a:endParaRPr lang="en-US"/>
          </a:p>
        </p:txBody>
      </p:sp>
      <p:sp>
        <p:nvSpPr>
          <p:cNvPr id="99" name="Rectangle 35"/>
          <p:cNvSpPr>
            <a:spLocks noChangeArrowheads="1"/>
          </p:cNvSpPr>
          <p:nvPr/>
        </p:nvSpPr>
        <p:spPr bwMode="auto">
          <a:xfrm flipH="1">
            <a:off x="5257800" y="228600"/>
            <a:ext cx="76200" cy="1143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100" name="Rectangle 36"/>
          <p:cNvSpPr>
            <a:spLocks noChangeArrowheads="1"/>
          </p:cNvSpPr>
          <p:nvPr/>
        </p:nvSpPr>
        <p:spPr bwMode="auto">
          <a:xfrm>
            <a:off x="5256213" y="327025"/>
            <a:ext cx="76200" cy="1066800"/>
          </a:xfrm>
          <a:prstGeom prst="rect">
            <a:avLst/>
          </a:prstGeom>
          <a:solidFill>
            <a:srgbClr val="CC3300"/>
          </a:solidFill>
          <a:ln w="9525">
            <a:noFill/>
            <a:miter lim="800000"/>
            <a:headEnd/>
            <a:tailEnd/>
          </a:ln>
        </p:spPr>
        <p:txBody>
          <a:bodyPr wrap="none" anchor="ctr"/>
          <a:lstStyle/>
          <a:p>
            <a:endParaRPr lang="en-US"/>
          </a:p>
        </p:txBody>
      </p:sp>
      <p:sp>
        <p:nvSpPr>
          <p:cNvPr id="101" name="Text Box 37"/>
          <p:cNvSpPr txBox="1">
            <a:spLocks noChangeArrowheads="1"/>
          </p:cNvSpPr>
          <p:nvPr/>
        </p:nvSpPr>
        <p:spPr bwMode="auto">
          <a:xfrm>
            <a:off x="2428860" y="304800"/>
            <a:ext cx="2143140" cy="338554"/>
          </a:xfrm>
          <a:prstGeom prst="rect">
            <a:avLst/>
          </a:prstGeom>
          <a:noFill/>
          <a:ln w="9525">
            <a:noFill/>
            <a:miter lim="800000"/>
            <a:headEnd/>
            <a:tailEnd/>
          </a:ln>
        </p:spPr>
        <p:txBody>
          <a:bodyPr wrap="square">
            <a:spAutoFit/>
          </a:bodyPr>
          <a:lstStyle/>
          <a:p>
            <a:pPr>
              <a:spcBef>
                <a:spcPct val="50000"/>
              </a:spcBef>
            </a:pPr>
            <a:r>
              <a:rPr lang="en-US" sz="1600" b="1" dirty="0">
                <a:latin typeface="Bookman Old Style" pitchFamily="18" charset="0"/>
              </a:rPr>
              <a:t>Temperature F1</a:t>
            </a:r>
          </a:p>
        </p:txBody>
      </p:sp>
      <p:sp>
        <p:nvSpPr>
          <p:cNvPr id="102" name="Text Box 38"/>
          <p:cNvSpPr txBox="1">
            <a:spLocks noChangeArrowheads="1"/>
          </p:cNvSpPr>
          <p:nvPr/>
        </p:nvSpPr>
        <p:spPr bwMode="auto">
          <a:xfrm>
            <a:off x="5410200" y="304800"/>
            <a:ext cx="2019320" cy="338554"/>
          </a:xfrm>
          <a:prstGeom prst="rect">
            <a:avLst/>
          </a:prstGeom>
          <a:noFill/>
          <a:ln w="9525">
            <a:noFill/>
            <a:miter lim="800000"/>
            <a:headEnd/>
            <a:tailEnd/>
          </a:ln>
        </p:spPr>
        <p:txBody>
          <a:bodyPr wrap="square">
            <a:spAutoFit/>
          </a:bodyPr>
          <a:lstStyle/>
          <a:p>
            <a:pPr>
              <a:spcBef>
                <a:spcPct val="50000"/>
              </a:spcBef>
            </a:pPr>
            <a:r>
              <a:rPr lang="en-US" sz="1600" b="1" dirty="0">
                <a:latin typeface="Bookman Old Style" pitchFamily="18" charset="0"/>
              </a:rPr>
              <a:t>Temperature F2</a:t>
            </a:r>
          </a:p>
        </p:txBody>
      </p:sp>
      <p:sp>
        <p:nvSpPr>
          <p:cNvPr id="103" name="Text Box 39"/>
          <p:cNvSpPr txBox="1">
            <a:spLocks noChangeArrowheads="1"/>
          </p:cNvSpPr>
          <p:nvPr/>
        </p:nvSpPr>
        <p:spPr bwMode="auto">
          <a:xfrm>
            <a:off x="1219200" y="1143000"/>
            <a:ext cx="1905000" cy="336550"/>
          </a:xfrm>
          <a:prstGeom prst="rect">
            <a:avLst/>
          </a:prstGeom>
          <a:noFill/>
          <a:ln w="9525">
            <a:noFill/>
            <a:miter lim="800000"/>
            <a:headEnd/>
            <a:tailEnd/>
          </a:ln>
        </p:spPr>
        <p:txBody>
          <a:bodyPr>
            <a:spAutoFit/>
          </a:bodyPr>
          <a:lstStyle/>
          <a:p>
            <a:pPr>
              <a:spcBef>
                <a:spcPct val="50000"/>
              </a:spcBef>
            </a:pPr>
            <a:r>
              <a:rPr lang="en-US" sz="1600" b="1" dirty="0">
                <a:latin typeface="Arial" charset="0"/>
              </a:rPr>
              <a:t>Furnace Enclave</a:t>
            </a:r>
          </a:p>
        </p:txBody>
      </p:sp>
      <p:sp>
        <p:nvSpPr>
          <p:cNvPr id="104" name="Line 40"/>
          <p:cNvSpPr>
            <a:spLocks noChangeShapeType="1"/>
          </p:cNvSpPr>
          <p:nvPr/>
        </p:nvSpPr>
        <p:spPr bwMode="auto">
          <a:xfrm>
            <a:off x="2057400" y="1524000"/>
            <a:ext cx="0" cy="457200"/>
          </a:xfrm>
          <a:prstGeom prst="line">
            <a:avLst/>
          </a:prstGeom>
          <a:ln>
            <a:headEnd/>
            <a:tailEnd/>
          </a:ln>
        </p:spPr>
        <p:style>
          <a:lnRef idx="2">
            <a:schemeClr val="accent4"/>
          </a:lnRef>
          <a:fillRef idx="0">
            <a:schemeClr val="accent4"/>
          </a:fillRef>
          <a:effectRef idx="1">
            <a:schemeClr val="accent4"/>
          </a:effectRef>
          <a:fontRef idx="minor">
            <a:schemeClr val="tx1"/>
          </a:fontRef>
        </p:style>
        <p:txBody>
          <a:bodyPr/>
          <a:lstStyle/>
          <a:p>
            <a:endParaRPr lang="en-IN"/>
          </a:p>
        </p:txBody>
      </p:sp>
      <p:sp>
        <p:nvSpPr>
          <p:cNvPr id="105" name="Line 41"/>
          <p:cNvSpPr>
            <a:spLocks noChangeShapeType="1"/>
          </p:cNvSpPr>
          <p:nvPr/>
        </p:nvSpPr>
        <p:spPr bwMode="auto">
          <a:xfrm>
            <a:off x="2057400" y="1981200"/>
            <a:ext cx="1295400" cy="0"/>
          </a:xfrm>
          <a:prstGeom prst="line">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a:lstStyle/>
          <a:p>
            <a:endParaRPr lang="en-IN"/>
          </a:p>
        </p:txBody>
      </p:sp>
      <p:sp>
        <p:nvSpPr>
          <p:cNvPr id="106" name="Line 42"/>
          <p:cNvSpPr>
            <a:spLocks noChangeShapeType="1"/>
          </p:cNvSpPr>
          <p:nvPr/>
        </p:nvSpPr>
        <p:spPr bwMode="auto">
          <a:xfrm>
            <a:off x="533400" y="3124200"/>
            <a:ext cx="0" cy="304800"/>
          </a:xfrm>
          <a:prstGeom prst="line">
            <a:avLst/>
          </a:prstGeom>
          <a:ln>
            <a:headEnd/>
            <a:tailEnd/>
          </a:ln>
        </p:spPr>
        <p:style>
          <a:lnRef idx="2">
            <a:schemeClr val="accent4"/>
          </a:lnRef>
          <a:fillRef idx="0">
            <a:schemeClr val="accent4"/>
          </a:fillRef>
          <a:effectRef idx="1">
            <a:schemeClr val="accent4"/>
          </a:effectRef>
          <a:fontRef idx="minor">
            <a:schemeClr val="tx1"/>
          </a:fontRef>
        </p:style>
        <p:txBody>
          <a:bodyPr/>
          <a:lstStyle/>
          <a:p>
            <a:endParaRPr lang="en-IN"/>
          </a:p>
        </p:txBody>
      </p:sp>
      <p:sp>
        <p:nvSpPr>
          <p:cNvPr id="107" name="Line 43"/>
          <p:cNvSpPr>
            <a:spLocks noChangeShapeType="1"/>
          </p:cNvSpPr>
          <p:nvPr/>
        </p:nvSpPr>
        <p:spPr bwMode="auto">
          <a:xfrm flipV="1">
            <a:off x="4953000" y="5486400"/>
            <a:ext cx="0" cy="457200"/>
          </a:xfrm>
          <a:prstGeom prst="line">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a:lstStyle/>
          <a:p>
            <a:endParaRPr lang="en-IN"/>
          </a:p>
        </p:txBody>
      </p:sp>
      <p:sp>
        <p:nvSpPr>
          <p:cNvPr id="108" name="AutoShape 44"/>
          <p:cNvSpPr>
            <a:spLocks noChangeArrowheads="1"/>
          </p:cNvSpPr>
          <p:nvPr/>
        </p:nvSpPr>
        <p:spPr bwMode="auto">
          <a:xfrm>
            <a:off x="4572000" y="2743200"/>
            <a:ext cx="152400" cy="76200"/>
          </a:xfrm>
          <a:prstGeom prst="cloudCallout">
            <a:avLst>
              <a:gd name="adj1" fmla="val -1293750"/>
              <a:gd name="adj2" fmla="val 1670833"/>
            </a:avLst>
          </a:prstGeom>
          <a:gradFill rotWithShape="1">
            <a:gsLst>
              <a:gs pos="0">
                <a:schemeClr val="tx2"/>
              </a:gs>
              <a:gs pos="100000">
                <a:srgbClr val="969696"/>
              </a:gs>
            </a:gsLst>
            <a:lin ang="18900000" scaled="1"/>
          </a:gradFill>
          <a:ln w="9525">
            <a:noFill/>
            <a:round/>
            <a:headEnd/>
            <a:tailEnd/>
          </a:ln>
        </p:spPr>
        <p:txBody>
          <a:bodyPr/>
          <a:lstStyle/>
          <a:p>
            <a:pPr algn="ctr"/>
            <a:endParaRPr lang="en-US" sz="1800">
              <a:latin typeface="Arial" charset="0"/>
            </a:endParaRPr>
          </a:p>
        </p:txBody>
      </p:sp>
      <p:sp>
        <p:nvSpPr>
          <p:cNvPr id="109" name="AutoShape 45"/>
          <p:cNvSpPr>
            <a:spLocks noChangeArrowheads="1"/>
          </p:cNvSpPr>
          <p:nvPr/>
        </p:nvSpPr>
        <p:spPr bwMode="auto">
          <a:xfrm>
            <a:off x="4572000" y="2743200"/>
            <a:ext cx="152400" cy="76200"/>
          </a:xfrm>
          <a:prstGeom prst="cloudCallout">
            <a:avLst>
              <a:gd name="adj1" fmla="val -1143750"/>
              <a:gd name="adj2" fmla="val 770833"/>
            </a:avLst>
          </a:prstGeom>
          <a:gradFill rotWithShape="1">
            <a:gsLst>
              <a:gs pos="0">
                <a:schemeClr val="tx2"/>
              </a:gs>
              <a:gs pos="100000">
                <a:srgbClr val="6C6C6C"/>
              </a:gs>
            </a:gsLst>
            <a:lin ang="18900000" scaled="1"/>
          </a:gradFill>
          <a:ln w="9525">
            <a:noFill/>
            <a:round/>
            <a:headEnd/>
            <a:tailEnd/>
          </a:ln>
        </p:spPr>
        <p:txBody>
          <a:bodyPr/>
          <a:lstStyle/>
          <a:p>
            <a:pPr algn="ctr"/>
            <a:endParaRPr lang="en-US" sz="1800">
              <a:latin typeface="Arial" charset="0"/>
            </a:endParaRPr>
          </a:p>
        </p:txBody>
      </p:sp>
      <p:sp>
        <p:nvSpPr>
          <p:cNvPr id="110" name="AutoShape 46"/>
          <p:cNvSpPr>
            <a:spLocks noChangeArrowheads="1"/>
          </p:cNvSpPr>
          <p:nvPr/>
        </p:nvSpPr>
        <p:spPr bwMode="auto">
          <a:xfrm flipV="1">
            <a:off x="4648200" y="2720975"/>
            <a:ext cx="76200" cy="76200"/>
          </a:xfrm>
          <a:prstGeom prst="cloudCallout">
            <a:avLst>
              <a:gd name="adj1" fmla="val -2637500"/>
              <a:gd name="adj2" fmla="val -1270833"/>
            </a:avLst>
          </a:prstGeom>
          <a:gradFill rotWithShape="1">
            <a:gsLst>
              <a:gs pos="0">
                <a:schemeClr val="tx2"/>
              </a:gs>
              <a:gs pos="100000">
                <a:srgbClr val="767676"/>
              </a:gs>
            </a:gsLst>
            <a:lin ang="18900000" scaled="1"/>
          </a:gradFill>
          <a:ln w="9525">
            <a:noFill/>
            <a:round/>
            <a:headEnd/>
            <a:tailEnd/>
          </a:ln>
        </p:spPr>
        <p:txBody>
          <a:bodyPr rot="10800000"/>
          <a:lstStyle/>
          <a:p>
            <a:pPr algn="ctr"/>
            <a:endParaRPr lang="en-US" sz="1800">
              <a:latin typeface="Arial" charset="0"/>
            </a:endParaRPr>
          </a:p>
        </p:txBody>
      </p:sp>
      <p:sp>
        <p:nvSpPr>
          <p:cNvPr id="111" name="AutoShape 47"/>
          <p:cNvSpPr>
            <a:spLocks noChangeArrowheads="1"/>
          </p:cNvSpPr>
          <p:nvPr/>
        </p:nvSpPr>
        <p:spPr bwMode="auto">
          <a:xfrm>
            <a:off x="4572000" y="2743200"/>
            <a:ext cx="152400" cy="76200"/>
          </a:xfrm>
          <a:prstGeom prst="cloudCallout">
            <a:avLst>
              <a:gd name="adj1" fmla="val -1643750"/>
              <a:gd name="adj2" fmla="val 1870833"/>
            </a:avLst>
          </a:prstGeom>
          <a:gradFill rotWithShape="1">
            <a:gsLst>
              <a:gs pos="0">
                <a:schemeClr val="tx2"/>
              </a:gs>
              <a:gs pos="100000">
                <a:srgbClr val="7C7C7C"/>
              </a:gs>
            </a:gsLst>
            <a:lin ang="18900000" scaled="1"/>
          </a:gradFill>
          <a:ln w="9525">
            <a:noFill/>
            <a:round/>
            <a:headEnd/>
            <a:tailEnd/>
          </a:ln>
        </p:spPr>
        <p:txBody>
          <a:bodyPr/>
          <a:lstStyle/>
          <a:p>
            <a:pPr algn="ctr"/>
            <a:endParaRPr lang="en-US" sz="1800">
              <a:latin typeface="Arial" charset="0"/>
            </a:endParaRPr>
          </a:p>
        </p:txBody>
      </p:sp>
      <p:graphicFrame>
        <p:nvGraphicFramePr>
          <p:cNvPr id="112" name="Object 48"/>
          <p:cNvGraphicFramePr>
            <a:graphicFrameLocks noChangeAspect="1"/>
          </p:cNvGraphicFramePr>
          <p:nvPr/>
        </p:nvGraphicFramePr>
        <p:xfrm>
          <a:off x="4591050" y="2724150"/>
          <a:ext cx="133350" cy="95250"/>
        </p:xfrm>
        <a:graphic>
          <a:graphicData uri="http://schemas.openxmlformats.org/presentationml/2006/ole">
            <mc:AlternateContent xmlns:mc="http://schemas.openxmlformats.org/markup-compatibility/2006">
              <mc:Choice xmlns:v="urn:schemas-microsoft-com:vml" Requires="v">
                <p:oleObj spid="_x0000_s1104" name="Bitmap Image" r:id="rId16" imgW="133192" imgH="95390" progId="PBrush">
                  <p:embed/>
                </p:oleObj>
              </mc:Choice>
              <mc:Fallback>
                <p:oleObj name="Bitmap Image" r:id="rId16" imgW="133192" imgH="95390" progId="PBrush">
                  <p:embed/>
                  <p:pic>
                    <p:nvPicPr>
                      <p:cNvPr id="0" name="Object 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91050" y="2724150"/>
                        <a:ext cx="133350" cy="9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 name="Object 49"/>
          <p:cNvGraphicFramePr>
            <a:graphicFrameLocks noChangeAspect="1"/>
          </p:cNvGraphicFramePr>
          <p:nvPr/>
        </p:nvGraphicFramePr>
        <p:xfrm>
          <a:off x="3581400" y="2895600"/>
          <a:ext cx="752475" cy="438150"/>
        </p:xfrm>
        <a:graphic>
          <a:graphicData uri="http://schemas.openxmlformats.org/presentationml/2006/ole">
            <mc:AlternateContent xmlns:mc="http://schemas.openxmlformats.org/markup-compatibility/2006">
              <mc:Choice xmlns:v="urn:schemas-microsoft-com:vml" Requires="v">
                <p:oleObj spid="_x0000_s1105" name="Bitmap Image" r:id="rId18" imgW="752381" imgH="438095" progId="PBrush">
                  <p:embed/>
                </p:oleObj>
              </mc:Choice>
              <mc:Fallback>
                <p:oleObj name="Bitmap Image" r:id="rId18" imgW="752381" imgH="438095" progId="PBrush">
                  <p:embed/>
                  <p:pic>
                    <p:nvPicPr>
                      <p:cNvPr id="0" name="Object 4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81400" y="2895600"/>
                        <a:ext cx="7524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 name="Text Box 50"/>
          <p:cNvSpPr txBox="1">
            <a:spLocks noChangeArrowheads="1"/>
          </p:cNvSpPr>
          <p:nvPr/>
        </p:nvSpPr>
        <p:spPr bwMode="auto">
          <a:xfrm>
            <a:off x="3054350" y="3616325"/>
            <a:ext cx="1292225" cy="304800"/>
          </a:xfrm>
          <a:prstGeom prst="rect">
            <a:avLst/>
          </a:prstGeom>
          <a:noFill/>
          <a:ln w="9525">
            <a:noFill/>
            <a:miter lim="800000"/>
            <a:headEnd/>
            <a:tailEnd/>
          </a:ln>
        </p:spPr>
        <p:txBody>
          <a:bodyPr>
            <a:spAutoFit/>
          </a:bodyPr>
          <a:lstStyle/>
          <a:p>
            <a:pPr>
              <a:spcBef>
                <a:spcPct val="50000"/>
              </a:spcBef>
            </a:pPr>
            <a:r>
              <a:rPr lang="en-US" sz="1400" b="1">
                <a:latin typeface="Arial" charset="0"/>
              </a:rPr>
              <a:t>Quartz Boat</a:t>
            </a:r>
          </a:p>
        </p:txBody>
      </p:sp>
      <p:sp>
        <p:nvSpPr>
          <p:cNvPr id="115" name="Text Box 51"/>
          <p:cNvSpPr txBox="1">
            <a:spLocks noChangeArrowheads="1"/>
          </p:cNvSpPr>
          <p:nvPr/>
        </p:nvSpPr>
        <p:spPr bwMode="auto">
          <a:xfrm>
            <a:off x="5613400" y="3605213"/>
            <a:ext cx="1716088" cy="304800"/>
          </a:xfrm>
          <a:prstGeom prst="rect">
            <a:avLst/>
          </a:prstGeom>
          <a:noFill/>
          <a:ln w="9525">
            <a:noFill/>
            <a:miter lim="800000"/>
            <a:headEnd/>
            <a:tailEnd/>
          </a:ln>
        </p:spPr>
        <p:txBody>
          <a:bodyPr>
            <a:spAutoFit/>
          </a:bodyPr>
          <a:lstStyle/>
          <a:p>
            <a:pPr>
              <a:spcBef>
                <a:spcPct val="50000"/>
              </a:spcBef>
            </a:pPr>
            <a:r>
              <a:rPr lang="en-US" sz="1400" b="1">
                <a:latin typeface="Arial" charset="0"/>
              </a:rPr>
              <a:t>Quartz Substrate</a:t>
            </a:r>
          </a:p>
        </p:txBody>
      </p:sp>
      <p:grpSp>
        <p:nvGrpSpPr>
          <p:cNvPr id="5" name="Group 52"/>
          <p:cNvGrpSpPr>
            <a:grpSpLocks/>
          </p:cNvGrpSpPr>
          <p:nvPr/>
        </p:nvGrpSpPr>
        <p:grpSpPr bwMode="auto">
          <a:xfrm>
            <a:off x="5530850" y="2824163"/>
            <a:ext cx="847725" cy="758825"/>
            <a:chOff x="3470" y="1765"/>
            <a:chExt cx="534" cy="478"/>
          </a:xfrm>
        </p:grpSpPr>
        <p:sp>
          <p:nvSpPr>
            <p:cNvPr id="117" name="Line 53"/>
            <p:cNvSpPr>
              <a:spLocks noChangeShapeType="1"/>
            </p:cNvSpPr>
            <p:nvPr/>
          </p:nvSpPr>
          <p:spPr bwMode="auto">
            <a:xfrm>
              <a:off x="3999" y="1765"/>
              <a:ext cx="0" cy="478"/>
            </a:xfrm>
            <a:prstGeom prst="line">
              <a:avLst/>
            </a:prstGeom>
            <a:ln>
              <a:headEnd/>
              <a:tailEnd/>
            </a:ln>
          </p:spPr>
          <p:style>
            <a:lnRef idx="2">
              <a:schemeClr val="accent4"/>
            </a:lnRef>
            <a:fillRef idx="0">
              <a:schemeClr val="accent4"/>
            </a:fillRef>
            <a:effectRef idx="1">
              <a:schemeClr val="accent4"/>
            </a:effectRef>
            <a:fontRef idx="minor">
              <a:schemeClr val="tx1"/>
            </a:fontRef>
          </p:style>
          <p:txBody>
            <a:bodyPr/>
            <a:lstStyle/>
            <a:p>
              <a:endParaRPr lang="en-IN"/>
            </a:p>
          </p:txBody>
        </p:sp>
        <p:sp>
          <p:nvSpPr>
            <p:cNvPr id="118" name="Line 54"/>
            <p:cNvSpPr>
              <a:spLocks noChangeShapeType="1"/>
            </p:cNvSpPr>
            <p:nvPr/>
          </p:nvSpPr>
          <p:spPr bwMode="auto">
            <a:xfrm flipH="1">
              <a:off x="3470" y="1770"/>
              <a:ext cx="534" cy="0"/>
            </a:xfrm>
            <a:prstGeom prst="line">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a:lstStyle/>
            <a:p>
              <a:endParaRPr lang="en-IN"/>
            </a:p>
          </p:txBody>
        </p:sp>
      </p:grpSp>
      <p:grpSp>
        <p:nvGrpSpPr>
          <p:cNvPr id="6" name="Group 55"/>
          <p:cNvGrpSpPr>
            <a:grpSpLocks/>
          </p:cNvGrpSpPr>
          <p:nvPr/>
        </p:nvGrpSpPr>
        <p:grpSpPr bwMode="auto">
          <a:xfrm>
            <a:off x="3590925" y="2854325"/>
            <a:ext cx="758825" cy="758825"/>
            <a:chOff x="2262" y="1798"/>
            <a:chExt cx="478" cy="478"/>
          </a:xfrm>
        </p:grpSpPr>
        <p:sp>
          <p:nvSpPr>
            <p:cNvPr id="120" name="Line 56"/>
            <p:cNvSpPr>
              <a:spLocks noChangeShapeType="1"/>
            </p:cNvSpPr>
            <p:nvPr/>
          </p:nvSpPr>
          <p:spPr bwMode="auto">
            <a:xfrm>
              <a:off x="2262" y="1798"/>
              <a:ext cx="0" cy="478"/>
            </a:xfrm>
            <a:prstGeom prst="line">
              <a:avLst/>
            </a:prstGeom>
            <a:ln>
              <a:headEnd/>
              <a:tailEnd/>
            </a:ln>
          </p:spPr>
          <p:style>
            <a:lnRef idx="2">
              <a:schemeClr val="accent4"/>
            </a:lnRef>
            <a:fillRef idx="0">
              <a:schemeClr val="accent4"/>
            </a:fillRef>
            <a:effectRef idx="1">
              <a:schemeClr val="accent4"/>
            </a:effectRef>
            <a:fontRef idx="minor">
              <a:schemeClr val="tx1"/>
            </a:fontRef>
          </p:style>
          <p:txBody>
            <a:bodyPr/>
            <a:lstStyle/>
            <a:p>
              <a:endParaRPr lang="en-IN"/>
            </a:p>
          </p:txBody>
        </p:sp>
        <p:sp>
          <p:nvSpPr>
            <p:cNvPr id="121" name="Line 57"/>
            <p:cNvSpPr>
              <a:spLocks noChangeShapeType="1"/>
            </p:cNvSpPr>
            <p:nvPr/>
          </p:nvSpPr>
          <p:spPr bwMode="auto">
            <a:xfrm>
              <a:off x="2262" y="1798"/>
              <a:ext cx="478" cy="0"/>
            </a:xfrm>
            <a:prstGeom prst="line">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a:lstStyle/>
            <a:p>
              <a:endParaRPr lang="en-IN"/>
            </a:p>
          </p:txBody>
        </p:sp>
      </p:grpSp>
      <p:sp>
        <p:nvSpPr>
          <p:cNvPr id="122" name="Text Box 58"/>
          <p:cNvSpPr txBox="1">
            <a:spLocks noChangeArrowheads="1"/>
          </p:cNvSpPr>
          <p:nvPr/>
        </p:nvSpPr>
        <p:spPr bwMode="auto">
          <a:xfrm>
            <a:off x="0" y="6156325"/>
            <a:ext cx="9144000" cy="701675"/>
          </a:xfrm>
          <a:prstGeom prst="rect">
            <a:avLst/>
          </a:prstGeom>
          <a:noFill/>
          <a:ln w="9525">
            <a:noFill/>
            <a:miter lim="800000"/>
            <a:headEnd/>
            <a:tailEnd/>
          </a:ln>
        </p:spPr>
        <p:txBody>
          <a:bodyPr>
            <a:spAutoFit/>
          </a:bodyPr>
          <a:lstStyle/>
          <a:p>
            <a:pPr marL="342900" indent="-342900" algn="ctr">
              <a:spcBef>
                <a:spcPct val="50000"/>
              </a:spcBef>
            </a:pPr>
            <a:r>
              <a:rPr lang="en-US" sz="2000" b="1" dirty="0">
                <a:latin typeface="Book Antiqua" pitchFamily="18" charset="0"/>
              </a:rPr>
              <a:t>Schematic of </a:t>
            </a:r>
            <a:r>
              <a:rPr lang="en-US" sz="2000" b="1" dirty="0" smtClean="0">
                <a:latin typeface="Book Antiqua" pitchFamily="18" charset="0"/>
              </a:rPr>
              <a:t>Vapor </a:t>
            </a:r>
            <a:r>
              <a:rPr lang="en-US" sz="2000" b="1" dirty="0">
                <a:latin typeface="Book Antiqua" pitchFamily="18" charset="0"/>
              </a:rPr>
              <a:t>Phase CVD Machine for the synthesis of                            carbon nanotubes (CNTs)</a:t>
            </a:r>
          </a:p>
        </p:txBody>
      </p:sp>
      <p:sp>
        <p:nvSpPr>
          <p:cNvPr id="123" name="Rectangle 59"/>
          <p:cNvSpPr>
            <a:spLocks noChangeArrowheads="1"/>
          </p:cNvSpPr>
          <p:nvPr/>
        </p:nvSpPr>
        <p:spPr bwMode="auto">
          <a:xfrm>
            <a:off x="5105400" y="2743200"/>
            <a:ext cx="381000" cy="165100"/>
          </a:xfrm>
          <a:prstGeom prst="rect">
            <a:avLst/>
          </a:prstGeom>
          <a:solidFill>
            <a:schemeClr val="tx1"/>
          </a:solidFill>
          <a:ln w="9525">
            <a:noFill/>
            <a:miter lim="800000"/>
            <a:headEnd/>
            <a:tailEnd/>
          </a:ln>
        </p:spPr>
        <p:txBody>
          <a:bodyPr wrap="none" anchor="ctr"/>
          <a:lstStyle/>
          <a:p>
            <a:endParaRPr lang="en-US"/>
          </a:p>
        </p:txBody>
      </p:sp>
      <p:sp>
        <p:nvSpPr>
          <p:cNvPr id="124" name="Rectangle 60"/>
          <p:cNvSpPr>
            <a:spLocks noChangeArrowheads="1"/>
          </p:cNvSpPr>
          <p:nvPr/>
        </p:nvSpPr>
        <p:spPr bwMode="auto">
          <a:xfrm>
            <a:off x="5105400" y="2819400"/>
            <a:ext cx="381000" cy="76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25" name="Rectangle 36"/>
          <p:cNvSpPr>
            <a:spLocks noChangeArrowheads="1"/>
          </p:cNvSpPr>
          <p:nvPr/>
        </p:nvSpPr>
        <p:spPr bwMode="auto">
          <a:xfrm>
            <a:off x="4591050" y="304800"/>
            <a:ext cx="76200" cy="1066800"/>
          </a:xfrm>
          <a:prstGeom prst="rect">
            <a:avLst/>
          </a:prstGeom>
          <a:solidFill>
            <a:srgbClr val="CC3300"/>
          </a:solidFill>
          <a:ln w="9525">
            <a:noFill/>
            <a:miter lim="800000"/>
            <a:headEnd/>
            <a:tailEnd/>
          </a:ln>
        </p:spPr>
        <p:txBody>
          <a:bodyPr wrap="none" anchor="ctr"/>
          <a:lstStyle/>
          <a:p>
            <a:endParaRPr lang="en-US"/>
          </a:p>
        </p:txBody>
      </p:sp>
      <p:pic>
        <p:nvPicPr>
          <p:cNvPr id="126" name="Picture 7"/>
          <p:cNvPicPr>
            <a:picLocks noChangeAspect="1" noChangeArrowheads="1"/>
          </p:cNvPicPr>
          <p:nvPr/>
        </p:nvPicPr>
        <p:blipFill>
          <a:blip r:embed="rId20" cstate="print"/>
          <a:srcRect/>
          <a:stretch>
            <a:fillRect/>
          </a:stretch>
        </p:blipFill>
        <p:spPr bwMode="auto">
          <a:xfrm>
            <a:off x="8358188" y="6643688"/>
            <a:ext cx="785812" cy="214312"/>
          </a:xfrm>
          <a:prstGeom prst="rect">
            <a:avLst/>
          </a:prstGeom>
          <a:noFill/>
          <a:ln w="9525">
            <a:noFill/>
            <a:miter lim="800000"/>
            <a:headEnd/>
            <a:tailEnd/>
          </a:ln>
        </p:spPr>
      </p:pic>
      <p:sp>
        <p:nvSpPr>
          <p:cNvPr id="63" name="Slide Number Placeholder 62"/>
          <p:cNvSpPr>
            <a:spLocks noGrp="1"/>
          </p:cNvSpPr>
          <p:nvPr>
            <p:ph type="sldNum" sz="quarter" idx="12"/>
          </p:nvPr>
        </p:nvSpPr>
        <p:spPr/>
        <p:txBody>
          <a:bodyPr/>
          <a:lstStyle/>
          <a:p>
            <a:pPr>
              <a:defRPr/>
            </a:pPr>
            <a:fld id="{89250202-7414-4ED7-95A7-DC491D0A2B12}" type="slidenum">
              <a:rPr lang="es-ES" smtClean="0"/>
              <a:pPr>
                <a:defRPr/>
              </a:pPr>
              <a:t>114</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1000"/>
                                  </p:stCondLst>
                                  <p:childTnLst>
                                    <p:set>
                                      <p:cBhvr>
                                        <p:cTn id="11" dur="1" fill="hold">
                                          <p:stCondLst>
                                            <p:cond delay="0"/>
                                          </p:stCondLst>
                                        </p:cTn>
                                        <p:tgtEl>
                                          <p:spTgt spid="94"/>
                                        </p:tgtEl>
                                        <p:attrNameLst>
                                          <p:attrName>style.visibility</p:attrName>
                                        </p:attrNameLst>
                                      </p:cBhvr>
                                      <p:to>
                                        <p:strVal val="visible"/>
                                      </p:to>
                                    </p:set>
                                    <p:animEffect transition="in" filter="dissolve">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9" presetClass="entr" presetSubtype="0" fill="hold" nodeType="afterEffect">
                                  <p:stCondLst>
                                    <p:cond delay="100"/>
                                  </p:stCondLst>
                                  <p:childTnLst>
                                    <p:set>
                                      <p:cBhvr>
                                        <p:cTn id="21" dur="1" fill="hold">
                                          <p:stCondLst>
                                            <p:cond delay="0"/>
                                          </p:stCondLst>
                                        </p:cTn>
                                        <p:tgtEl>
                                          <p:spTgt spid="95"/>
                                        </p:tgtEl>
                                        <p:attrNameLst>
                                          <p:attrName>style.visibility</p:attrName>
                                        </p:attrNameLst>
                                      </p:cBhvr>
                                      <p:to>
                                        <p:strVal val="visible"/>
                                      </p:to>
                                    </p:set>
                                    <p:animEffect transition="in" filter="dissolve">
                                      <p:cBhvr>
                                        <p:cTn id="22" dur="500"/>
                                        <p:tgtEl>
                                          <p:spTgt spid="95"/>
                                        </p:tgtEl>
                                      </p:cBhvr>
                                    </p:animEffect>
                                  </p:childTnLst>
                                </p:cTn>
                              </p:par>
                            </p:childTnLst>
                          </p:cTn>
                        </p:par>
                        <p:par>
                          <p:cTn id="23" fill="hold">
                            <p:stCondLst>
                              <p:cond delay="1100"/>
                            </p:stCondLst>
                            <p:childTnLst>
                              <p:par>
                                <p:cTn id="24" presetID="22" presetClass="entr" presetSubtype="4" fill="hold" nodeType="after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wipe(down)">
                                      <p:cBhvr>
                                        <p:cTn id="26" dur="2000"/>
                                        <p:tgtEl>
                                          <p:spTgt spid="100"/>
                                        </p:tgtEl>
                                      </p:cBhvr>
                                    </p:animEffect>
                                  </p:childTnLst>
                                </p:cTn>
                              </p:par>
                              <p:par>
                                <p:cTn id="27" presetID="9"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77"/>
                                        </p:tgtEl>
                                        <p:attrNameLst>
                                          <p:attrName>style.visibility</p:attrName>
                                        </p:attrNameLst>
                                      </p:cBhvr>
                                      <p:to>
                                        <p:strVal val="visible"/>
                                      </p:to>
                                    </p:set>
                                    <p:anim calcmode="lin" valueType="num">
                                      <p:cBhvr>
                                        <p:cTn id="34" dur="500" fill="hold"/>
                                        <p:tgtEl>
                                          <p:spTgt spid="77"/>
                                        </p:tgtEl>
                                        <p:attrNameLst>
                                          <p:attrName>ppt_w</p:attrName>
                                        </p:attrNameLst>
                                      </p:cBhvr>
                                      <p:tavLst>
                                        <p:tav tm="0">
                                          <p:val>
                                            <p:fltVal val="0"/>
                                          </p:val>
                                        </p:tav>
                                        <p:tav tm="100000">
                                          <p:val>
                                            <p:strVal val="#ppt_w"/>
                                          </p:val>
                                        </p:tav>
                                      </p:tavLst>
                                    </p:anim>
                                    <p:anim calcmode="lin" valueType="num">
                                      <p:cBhvr>
                                        <p:cTn id="35" dur="500" fill="hold"/>
                                        <p:tgtEl>
                                          <p:spTgt spid="77"/>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22" presetClass="entr" presetSubtype="4" fill="hold" nodeType="afterEffect">
                                  <p:stCondLst>
                                    <p:cond delay="100"/>
                                  </p:stCondLst>
                                  <p:childTnLst>
                                    <p:set>
                                      <p:cBhvr>
                                        <p:cTn id="38" dur="1" fill="hold">
                                          <p:stCondLst>
                                            <p:cond delay="0"/>
                                          </p:stCondLst>
                                        </p:cTn>
                                        <p:tgtEl>
                                          <p:spTgt spid="98"/>
                                        </p:tgtEl>
                                        <p:attrNameLst>
                                          <p:attrName>style.visibility</p:attrName>
                                        </p:attrNameLst>
                                      </p:cBhvr>
                                      <p:to>
                                        <p:strVal val="visible"/>
                                      </p:to>
                                    </p:set>
                                    <p:animEffect transition="in" filter="wipe(down)">
                                      <p:cBhvr>
                                        <p:cTn id="39" dur="2000"/>
                                        <p:tgtEl>
                                          <p:spTgt spid="98"/>
                                        </p:tgtEl>
                                      </p:cBhvr>
                                    </p:animEffect>
                                  </p:childTnLst>
                                </p:cTn>
                              </p:par>
                              <p:par>
                                <p:cTn id="40" presetID="0" presetClass="path" presetSubtype="0" accel="50000" decel="50000" fill="hold" nodeType="withEffect">
                                  <p:stCondLst>
                                    <p:cond delay="0"/>
                                  </p:stCondLst>
                                  <p:childTnLst>
                                    <p:animMotion origin="layout" path="M -3.33333E-6 -0.0081 C 0.00087 -0.01481 0.00191 -0.02152 0.00764 -0.0243 C 0.0132 -0.02708 0.02674 -0.02777 0.03368 -0.0243 C 0.04063 -0.02083 0.04497 -0.00763 0.04914 -0.00254 C 0.05313 0.00232 0.05695 0.00463 0.05834 0.00556 " pathEditMode="relative" rAng="0" ptsTypes="aaaaA">
                                      <p:cBhvr>
                                        <p:cTn id="41" dur="3800" fill="hold"/>
                                        <p:tgtEl>
                                          <p:spTgt spid="111"/>
                                        </p:tgtEl>
                                        <p:attrNameLst>
                                          <p:attrName>ppt_x</p:attrName>
                                          <p:attrName>ppt_y</p:attrName>
                                        </p:attrNameLst>
                                      </p:cBhvr>
                                      <p:rCtr x="2900" y="-300"/>
                                    </p:animMotion>
                                  </p:childTnLst>
                                  <p:subTnLst>
                                    <p:set>
                                      <p:cBhvr override="childStyle">
                                        <p:cTn dur="1" fill="hold" display="0" masterRel="sameClick" afterEffect="1">
                                          <p:stCondLst>
                                            <p:cond evt="end" delay="0">
                                              <p:tn val="40"/>
                                            </p:cond>
                                          </p:stCondLst>
                                        </p:cTn>
                                        <p:tgtEl>
                                          <p:spTgt spid="111"/>
                                        </p:tgtEl>
                                        <p:attrNameLst>
                                          <p:attrName>style.visibility</p:attrName>
                                        </p:attrNameLst>
                                      </p:cBhvr>
                                      <p:to>
                                        <p:strVal val="hidden"/>
                                      </p:to>
                                    </p:set>
                                  </p:subTnLst>
                                </p:cTn>
                              </p:par>
                              <p:par>
                                <p:cTn id="42" presetID="0" presetClass="path" presetSubtype="0" accel="50000" decel="50000" fill="hold" nodeType="withEffect">
                                  <p:stCondLst>
                                    <p:cond delay="0"/>
                                  </p:stCondLst>
                                  <p:childTnLst>
                                    <p:animMotion origin="layout" path="M -3.33333E-6 -0.0081 C 0.00087 -0.01481 0.00191 -0.02152 0.00764 -0.0243 C 0.0132 -0.02708 0.02674 -0.02777 0.03368 -0.0243 C 0.04063 -0.02083 0.04497 -0.00763 0.04914 -0.00254 C 0.05313 0.00232 0.05695 0.00463 0.05834 0.00556 " pathEditMode="relative" rAng="0" ptsTypes="aaaaA">
                                      <p:cBhvr>
                                        <p:cTn id="43" dur="3400" fill="hold"/>
                                        <p:tgtEl>
                                          <p:spTgt spid="109"/>
                                        </p:tgtEl>
                                        <p:attrNameLst>
                                          <p:attrName>ppt_x</p:attrName>
                                          <p:attrName>ppt_y</p:attrName>
                                        </p:attrNameLst>
                                      </p:cBhvr>
                                      <p:rCtr x="2900" y="-300"/>
                                    </p:animMotion>
                                  </p:childTnLst>
                                  <p:subTnLst>
                                    <p:set>
                                      <p:cBhvr override="childStyle">
                                        <p:cTn dur="1" fill="hold" display="0" masterRel="sameClick" afterEffect="1">
                                          <p:stCondLst>
                                            <p:cond evt="end" delay="0">
                                              <p:tn val="42"/>
                                            </p:cond>
                                          </p:stCondLst>
                                        </p:cTn>
                                        <p:tgtEl>
                                          <p:spTgt spid="109"/>
                                        </p:tgtEl>
                                        <p:attrNameLst>
                                          <p:attrName>style.visibility</p:attrName>
                                        </p:attrNameLst>
                                      </p:cBhvr>
                                      <p:to>
                                        <p:strVal val="hidden"/>
                                      </p:to>
                                    </p:set>
                                  </p:subTnLst>
                                </p:cTn>
                              </p:par>
                              <p:par>
                                <p:cTn id="44" presetID="0" presetClass="path" presetSubtype="0" accel="50000" decel="50000" fill="hold" nodeType="withEffect">
                                  <p:stCondLst>
                                    <p:cond delay="0"/>
                                  </p:stCondLst>
                                  <p:childTnLst>
                                    <p:animMotion origin="layout" path="M -3.33333E-6 -0.0081 C 0.00087 -0.01481 0.00191 -0.02152 0.00764 -0.0243 C 0.0132 -0.02708 0.02674 -0.02777 0.03368 -0.0243 C 0.04063 -0.02083 0.04497 -0.00763 0.04914 -0.00254 C 0.05313 0.00232 0.05695 0.00463 0.05834 0.00556 " pathEditMode="relative" rAng="0" ptsTypes="aaaaA">
                                      <p:cBhvr>
                                        <p:cTn id="45" dur="4200" fill="hold"/>
                                        <p:tgtEl>
                                          <p:spTgt spid="110"/>
                                        </p:tgtEl>
                                        <p:attrNameLst>
                                          <p:attrName>ppt_x</p:attrName>
                                          <p:attrName>ppt_y</p:attrName>
                                        </p:attrNameLst>
                                      </p:cBhvr>
                                      <p:rCtr x="2900" y="-300"/>
                                    </p:animMotion>
                                  </p:childTnLst>
                                  <p:subTnLst>
                                    <p:set>
                                      <p:cBhvr override="childStyle">
                                        <p:cTn dur="1" fill="hold" display="0" masterRel="sameClick" afterEffect="1">
                                          <p:stCondLst>
                                            <p:cond evt="end" delay="0">
                                              <p:tn val="44"/>
                                            </p:cond>
                                          </p:stCondLst>
                                        </p:cTn>
                                        <p:tgtEl>
                                          <p:spTgt spid="110"/>
                                        </p:tgtEl>
                                        <p:attrNameLst>
                                          <p:attrName>style.visibility</p:attrName>
                                        </p:attrNameLst>
                                      </p:cBhvr>
                                      <p:to>
                                        <p:strVal val="hidden"/>
                                      </p:to>
                                    </p:set>
                                  </p:subTnLst>
                                </p:cTn>
                              </p:par>
                              <p:par>
                                <p:cTn id="46" presetID="0" presetClass="path" presetSubtype="0" accel="50000" decel="50000" fill="hold" nodeType="withEffect">
                                  <p:stCondLst>
                                    <p:cond delay="0"/>
                                  </p:stCondLst>
                                  <p:childTnLst>
                                    <p:animMotion origin="layout" path="M -3.33333E-6 -0.0081 C 0.00087 -0.01481 0.00191 -0.02152 0.00764 -0.0243 C 0.0132 -0.02708 0.02674 -0.02777 0.03368 -0.0243 C 0.04063 -0.02083 0.04497 -0.00763 0.04914 -0.00254 C 0.05313 0.00232 0.05695 0.00463 0.05834 0.00556 " pathEditMode="relative" rAng="0" ptsTypes="aaaaA">
                                      <p:cBhvr>
                                        <p:cTn id="47" dur="3000" fill="hold"/>
                                        <p:tgtEl>
                                          <p:spTgt spid="108"/>
                                        </p:tgtEl>
                                        <p:attrNameLst>
                                          <p:attrName>ppt_x</p:attrName>
                                          <p:attrName>ppt_y</p:attrName>
                                        </p:attrNameLst>
                                      </p:cBhvr>
                                      <p:rCtr x="2900" y="-300"/>
                                    </p:animMotion>
                                  </p:childTnLst>
                                  <p:subTnLst>
                                    <p:set>
                                      <p:cBhvr override="childStyle">
                                        <p:cTn dur="1" fill="hold" display="0" masterRel="sameClick" afterEffect="1">
                                          <p:stCondLst>
                                            <p:cond evt="end" delay="0">
                                              <p:tn val="46"/>
                                            </p:cond>
                                          </p:stCondLst>
                                        </p:cTn>
                                        <p:tgtEl>
                                          <p:spTgt spid="108"/>
                                        </p:tgtEl>
                                        <p:attrNameLst>
                                          <p:attrName>style.visibility</p:attrName>
                                        </p:attrNameLst>
                                      </p:cBhvr>
                                      <p:to>
                                        <p:strVal val="hidden"/>
                                      </p:to>
                                    </p:set>
                                  </p:subTnLst>
                                </p:cTn>
                              </p:par>
                              <p:par>
                                <p:cTn id="48" presetID="9" presetClass="entr" presetSubtype="0" fill="hold" nodeType="withEffect">
                                  <p:stCondLst>
                                    <p:cond delay="10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2000"/>
                                        <p:tgtEl>
                                          <p:spTgt spid="4"/>
                                        </p:tgtEl>
                                      </p:cBhvr>
                                    </p:animEffect>
                                  </p:childTnLst>
                                </p:cTn>
                              </p:par>
                              <p:par>
                                <p:cTn id="51" presetID="9" presetClass="exit" presetSubtype="0" fill="hold" nodeType="withEffect">
                                  <p:stCondLst>
                                    <p:cond delay="0"/>
                                  </p:stCondLst>
                                  <p:childTnLst>
                                    <p:animEffect transition="out" filter="dissolve">
                                      <p:cBhvr>
                                        <p:cTn id="52" dur="3000"/>
                                        <p:tgtEl>
                                          <p:spTgt spid="112"/>
                                        </p:tgtEl>
                                      </p:cBhvr>
                                    </p:animEffect>
                                    <p:set>
                                      <p:cBhvr>
                                        <p:cTn id="53" dur="1" fill="hold">
                                          <p:stCondLst>
                                            <p:cond delay="2999"/>
                                          </p:stCondLst>
                                        </p:cTn>
                                        <p:tgtEl>
                                          <p:spTgt spid="112"/>
                                        </p:tgtEl>
                                        <p:attrNameLst>
                                          <p:attrName>style.visibility</p:attrName>
                                        </p:attrNameLst>
                                      </p:cBhvr>
                                      <p:to>
                                        <p:strVal val="hidden"/>
                                      </p:to>
                                    </p:set>
                                  </p:childTnLst>
                                </p:cTn>
                              </p:par>
                            </p:childTnLst>
                          </p:cTn>
                        </p:par>
                        <p:par>
                          <p:cTn id="54" fill="hold">
                            <p:stCondLst>
                              <p:cond delay="4700"/>
                            </p:stCondLst>
                            <p:childTnLst>
                              <p:par>
                                <p:cTn id="55" presetID="23" presetClass="entr" presetSubtype="16" fill="hold" grpId="0" nodeType="afterEffect">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cBhvr>
                                        <p:cTn id="57" dur="500" fill="hold"/>
                                        <p:tgtEl>
                                          <p:spTgt spid="71"/>
                                        </p:tgtEl>
                                        <p:attrNameLst>
                                          <p:attrName>ppt_w</p:attrName>
                                        </p:attrNameLst>
                                      </p:cBhvr>
                                      <p:tavLst>
                                        <p:tav tm="0">
                                          <p:val>
                                            <p:fltVal val="0"/>
                                          </p:val>
                                        </p:tav>
                                        <p:tav tm="100000">
                                          <p:val>
                                            <p:strVal val="#ppt_w"/>
                                          </p:val>
                                        </p:tav>
                                      </p:tavLst>
                                    </p:anim>
                                    <p:anim calcmode="lin" valueType="num">
                                      <p:cBhvr>
                                        <p:cTn id="58" dur="500" fill="hold"/>
                                        <p:tgtEl>
                                          <p:spTgt spid="7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wipe(down)">
                                      <p:cBhvr>
                                        <p:cTn id="63" dur="2000"/>
                                        <p:tgtEl>
                                          <p:spTgt spid="125"/>
                                        </p:tgtEl>
                                      </p:cBhvr>
                                    </p:animEffect>
                                  </p:childTnLst>
                                </p:cTn>
                              </p:par>
                              <p:par>
                                <p:cTn id="64" presetID="22" presetClass="entr" presetSubtype="4" fill="hold" grpId="0" nodeType="withEffect">
                                  <p:stCondLst>
                                    <p:cond delay="1000"/>
                                  </p:stCondLst>
                                  <p:childTnLst>
                                    <p:set>
                                      <p:cBhvr>
                                        <p:cTn id="65" dur="1" fill="hold">
                                          <p:stCondLst>
                                            <p:cond delay="0"/>
                                          </p:stCondLst>
                                        </p:cTn>
                                        <p:tgtEl>
                                          <p:spTgt spid="123"/>
                                        </p:tgtEl>
                                        <p:attrNameLst>
                                          <p:attrName>style.visibility</p:attrName>
                                        </p:attrNameLst>
                                      </p:cBhvr>
                                      <p:to>
                                        <p:strVal val="visible"/>
                                      </p:to>
                                    </p:set>
                                    <p:animEffect transition="in" filter="wipe(down)">
                                      <p:cBhvr>
                                        <p:cTn id="66" dur="3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utoUpdateAnimBg="0"/>
      <p:bldP spid="79" grpId="0" autoUpdateAnimBg="0"/>
      <p:bldP spid="80" grpId="0" autoUpdateAnimBg="0"/>
      <p:bldP spid="123" grpId="0" animBg="1"/>
      <p:bldP spid="12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571472" y="2486751"/>
            <a:ext cx="8001056" cy="2585323"/>
          </a:xfrm>
          <a:prstGeom prst="rect">
            <a:avLst/>
          </a:prstGeom>
          <a:noFill/>
          <a:scene3d>
            <a:camera prst="orthographicFront"/>
            <a:lightRig rig="threePt" dir="t"/>
          </a:scene3d>
        </p:spPr>
        <p:txBody>
          <a:bodyPr wrap="square" lIns="91440" tIns="45720" rIns="91440" bIns="45720">
            <a:spAutoFit/>
          </a:bodyPr>
          <a:lstStyle/>
          <a:p>
            <a:pPr algn="ctr"/>
            <a:r>
              <a:rPr lang="en-US" altLang="ja-JP"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a typeface="ＭＳ Ｐゴシック" pitchFamily="34" charset="-128"/>
              </a:rPr>
              <a:t>Physical Vapour Deposition</a:t>
            </a:r>
          </a:p>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a typeface="ＭＳ Ｐゴシック" pitchFamily="34" charset="-128"/>
              </a:rPr>
              <a:t>(</a:t>
            </a: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a typeface="ＭＳ Ｐゴシック" pitchFamily="34" charset="-128"/>
              </a:rPr>
              <a:t>pVD</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a typeface="ＭＳ Ｐゴシック" pitchFamily="34" charset="-128"/>
              </a:rPr>
              <a:t>)</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115</a:t>
            </a:fld>
            <a:endParaRPr lang="es-E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3"/>
          <p:cNvSpPr txBox="1">
            <a:spLocks noChangeArrowheads="1"/>
          </p:cNvSpPr>
          <p:nvPr/>
        </p:nvSpPr>
        <p:spPr bwMode="auto">
          <a:xfrm>
            <a:off x="252442" y="1243026"/>
            <a:ext cx="8534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0" fontAlgn="base" latinLnBrk="0" hangingPunct="0">
              <a:lnSpc>
                <a:spcPct val="100000"/>
              </a:lnSpc>
              <a:spcBef>
                <a:spcPct val="20000"/>
              </a:spcBef>
              <a:spcAft>
                <a:spcPct val="0"/>
              </a:spcAft>
              <a:buClr>
                <a:srgbClr val="996633"/>
              </a:buClr>
              <a:buSzTx/>
              <a:buFont typeface="Wingdings" pitchFamily="2" charset="2"/>
              <a:buChar char="§"/>
              <a:tabLst/>
              <a:defRPr/>
            </a:pPr>
            <a:r>
              <a:rPr kumimoji="0" lang="en-US" sz="2000" b="1" i="0" u="none" strike="noStrike" kern="0" cap="none" spc="0" normalizeH="0" baseline="0" noProof="0" dirty="0" smtClean="0">
                <a:ln>
                  <a:noFill/>
                </a:ln>
                <a:solidFill>
                  <a:srgbClr val="000000"/>
                </a:solidFill>
                <a:effectLst/>
                <a:uLnTx/>
                <a:uFillTx/>
                <a:latin typeface="Garamond" pitchFamily="18" charset="0"/>
                <a:cs typeface="+mn-cs"/>
              </a:rPr>
              <a:t>The physical vapor deposition technique is based on the formation of vapor of the material to be deposited as a thin film. </a:t>
            </a:r>
          </a:p>
          <a:p>
            <a:pPr marL="342900" marR="0" lvl="0" indent="-342900" algn="just" defTabSz="914400" rtl="0" eaLnBrk="0" fontAlgn="base" latinLnBrk="0" hangingPunct="0">
              <a:lnSpc>
                <a:spcPct val="100000"/>
              </a:lnSpc>
              <a:spcBef>
                <a:spcPct val="20000"/>
              </a:spcBef>
              <a:spcAft>
                <a:spcPct val="0"/>
              </a:spcAft>
              <a:buClr>
                <a:srgbClr val="996633"/>
              </a:buClr>
              <a:buSzTx/>
              <a:buFont typeface="Wingdings" pitchFamily="2" charset="2"/>
              <a:buChar char="§"/>
              <a:tabLst/>
              <a:defRPr/>
            </a:pPr>
            <a:endParaRPr lang="en-US" sz="1000" b="1" kern="0" dirty="0" smtClean="0">
              <a:solidFill>
                <a:srgbClr val="000000"/>
              </a:solidFill>
              <a:latin typeface="Garamond" pitchFamily="18" charset="0"/>
              <a:cs typeface="+mn-cs"/>
            </a:endParaRPr>
          </a:p>
          <a:p>
            <a:pPr marL="342900" marR="0" lvl="0" indent="-342900" algn="just" defTabSz="914400" rtl="0" eaLnBrk="0" fontAlgn="base" latinLnBrk="0" hangingPunct="0">
              <a:lnSpc>
                <a:spcPct val="100000"/>
              </a:lnSpc>
              <a:spcBef>
                <a:spcPct val="20000"/>
              </a:spcBef>
              <a:spcAft>
                <a:spcPct val="0"/>
              </a:spcAft>
              <a:buClr>
                <a:srgbClr val="996633"/>
              </a:buClr>
              <a:buSzTx/>
              <a:buFont typeface="Wingdings" pitchFamily="2" charset="2"/>
              <a:buChar char="§"/>
              <a:tabLst/>
              <a:defRPr/>
            </a:pPr>
            <a:r>
              <a:rPr kumimoji="0" lang="en-US" sz="2000" b="1" i="0" u="none" strike="noStrike" kern="0" cap="none" spc="0" normalizeH="0" baseline="0" noProof="0" dirty="0" smtClean="0">
                <a:ln>
                  <a:noFill/>
                </a:ln>
                <a:solidFill>
                  <a:srgbClr val="000000"/>
                </a:solidFill>
                <a:effectLst/>
                <a:uLnTx/>
                <a:uFillTx/>
                <a:latin typeface="Garamond" pitchFamily="18" charset="0"/>
                <a:cs typeface="+mn-cs"/>
              </a:rPr>
              <a:t>The material in solid form is either heated until evaporation </a:t>
            </a: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(thermal evaporation) or sputtered by ions (sputtering</a:t>
            </a:r>
            <a:r>
              <a:rPr kumimoji="0" lang="en-US" sz="2000" b="1" i="0" u="none" strike="noStrike" kern="0" cap="none" spc="0" normalizeH="0" baseline="0" noProof="0" dirty="0" smtClean="0">
                <a:ln>
                  <a:noFill/>
                </a:ln>
                <a:solidFill>
                  <a:srgbClr val="000000"/>
                </a:solidFill>
                <a:effectLst/>
                <a:uLnTx/>
                <a:uFillTx/>
                <a:latin typeface="Garamond" pitchFamily="18" charset="0"/>
                <a:cs typeface="+mn-cs"/>
              </a:rPr>
              <a:t>). </a:t>
            </a:r>
          </a:p>
          <a:p>
            <a:pPr marL="342900" marR="0" lvl="0" indent="-342900" algn="just" defTabSz="914400" rtl="0" eaLnBrk="0" fontAlgn="base" latinLnBrk="0" hangingPunct="0">
              <a:lnSpc>
                <a:spcPct val="100000"/>
              </a:lnSpc>
              <a:spcBef>
                <a:spcPct val="20000"/>
              </a:spcBef>
              <a:spcAft>
                <a:spcPct val="0"/>
              </a:spcAft>
              <a:buClr>
                <a:srgbClr val="996633"/>
              </a:buClr>
              <a:buSzTx/>
              <a:buFont typeface="Wingdings" pitchFamily="2" charset="2"/>
              <a:buChar char="§"/>
              <a:tabLst/>
              <a:defRPr/>
            </a:pPr>
            <a:endParaRPr lang="en-US" sz="1000" b="1" kern="0" dirty="0" smtClean="0">
              <a:solidFill>
                <a:srgbClr val="000000"/>
              </a:solidFill>
              <a:latin typeface="Garamond" pitchFamily="18" charset="0"/>
              <a:cs typeface="+mn-cs"/>
            </a:endParaRPr>
          </a:p>
          <a:p>
            <a:pPr marL="342900" marR="0" lvl="0" indent="-342900" algn="just" defTabSz="914400" rtl="0" eaLnBrk="0" fontAlgn="base" latinLnBrk="0" hangingPunct="0">
              <a:lnSpc>
                <a:spcPct val="100000"/>
              </a:lnSpc>
              <a:spcBef>
                <a:spcPct val="20000"/>
              </a:spcBef>
              <a:spcAft>
                <a:spcPct val="0"/>
              </a:spcAft>
              <a:buClr>
                <a:srgbClr val="996633"/>
              </a:buClr>
              <a:buSzTx/>
              <a:buFont typeface="Wingdings" pitchFamily="2" charset="2"/>
              <a:buChar char="§"/>
              <a:tabLst/>
              <a:defRPr/>
            </a:pPr>
            <a:r>
              <a:rPr kumimoji="0" lang="en-US" sz="2000" b="1" i="0" u="none" strike="noStrike" kern="0" cap="none" spc="0" normalizeH="0" baseline="0" noProof="0" dirty="0" smtClean="0">
                <a:ln>
                  <a:noFill/>
                </a:ln>
                <a:solidFill>
                  <a:srgbClr val="000000"/>
                </a:solidFill>
                <a:effectLst/>
                <a:uLnTx/>
                <a:uFillTx/>
                <a:latin typeface="Garamond" pitchFamily="18" charset="0"/>
                <a:cs typeface="+mn-cs"/>
              </a:rPr>
              <a:t>In the last case, ions are generated by a plasma discharge usually within an inert gas (argon). It is also possible to bombard the sample with an ion beam from an external ion source. This allows to vary the energy and intensity of ions reaching the target surface.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5" name="Rectangle 4"/>
          <p:cNvSpPr/>
          <p:nvPr/>
        </p:nvSpPr>
        <p:spPr>
          <a:xfrm>
            <a:off x="1142976" y="214290"/>
            <a:ext cx="70009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Physical </a:t>
            </a:r>
            <a:r>
              <a:rPr lang="en-US" sz="3600" b="1" dirty="0" err="1" smtClean="0">
                <a:ln w="11430"/>
                <a:effectLst>
                  <a:outerShdw blurRad="50800" dist="39000" dir="5460000" algn="tl">
                    <a:srgbClr val="000000">
                      <a:alpha val="38000"/>
                    </a:srgbClr>
                  </a:outerShdw>
                </a:effectLst>
                <a:latin typeface="Rockwell" pitchFamily="18" charset="0"/>
              </a:rPr>
              <a:t>Vapour</a:t>
            </a:r>
            <a:r>
              <a:rPr lang="en-US" sz="3600" b="1" dirty="0" smtClean="0">
                <a:ln w="11430"/>
                <a:effectLst>
                  <a:outerShdw blurRad="50800" dist="39000" dir="5460000" algn="tl">
                    <a:srgbClr val="000000">
                      <a:alpha val="38000"/>
                    </a:srgbClr>
                  </a:outerShdw>
                </a:effectLst>
                <a:latin typeface="Rockwell" pitchFamily="18" charset="0"/>
              </a:rPr>
              <a:t> Deposition</a:t>
            </a:r>
            <a:endParaRPr lang="en-US" sz="3600" b="1" dirty="0">
              <a:ln w="11430"/>
              <a:effectLst>
                <a:outerShdw blurRad="50800" dist="39000" dir="5460000" algn="tl">
                  <a:srgbClr val="000000">
                    <a:alpha val="38000"/>
                  </a:srgbClr>
                </a:outerShdw>
              </a:effectLst>
              <a:latin typeface="Rockwell"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116</a:t>
            </a:fld>
            <a:endParaRPr lang="es-E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1142976" y="214290"/>
            <a:ext cx="70009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Physical </a:t>
            </a:r>
            <a:r>
              <a:rPr lang="en-US" sz="3600" b="1" dirty="0" err="1" smtClean="0">
                <a:ln w="11430"/>
                <a:effectLst>
                  <a:outerShdw blurRad="50800" dist="39000" dir="5460000" algn="tl">
                    <a:srgbClr val="000000">
                      <a:alpha val="38000"/>
                    </a:srgbClr>
                  </a:outerShdw>
                </a:effectLst>
                <a:latin typeface="Rockwell" pitchFamily="18" charset="0"/>
              </a:rPr>
              <a:t>Vapour</a:t>
            </a:r>
            <a:r>
              <a:rPr lang="en-US" sz="3600" b="1" dirty="0" smtClean="0">
                <a:ln w="11430"/>
                <a:effectLst>
                  <a:outerShdw blurRad="50800" dist="39000" dir="5460000" algn="tl">
                    <a:srgbClr val="000000">
                      <a:alpha val="38000"/>
                    </a:srgbClr>
                  </a:outerShdw>
                </a:effectLst>
                <a:latin typeface="Rockwell" pitchFamily="18" charset="0"/>
              </a:rPr>
              <a:t> Deposition</a:t>
            </a:r>
            <a:endParaRPr lang="en-US" sz="3600" b="1" dirty="0">
              <a:ln w="11430"/>
              <a:effectLst>
                <a:outerShdw blurRad="50800" dist="39000" dir="5460000" algn="tl">
                  <a:srgbClr val="000000">
                    <a:alpha val="38000"/>
                  </a:srgbClr>
                </a:outerShdw>
              </a:effectLst>
              <a:latin typeface="Rockwell" pitchFamily="18" charset="0"/>
            </a:endParaRPr>
          </a:p>
        </p:txBody>
      </p:sp>
      <p:pic>
        <p:nvPicPr>
          <p:cNvPr id="56321" name="Picture 1"/>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0" y="1043836"/>
            <a:ext cx="9144000" cy="5558309"/>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117</a:t>
            </a:fld>
            <a:endParaRPr lang="es-E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142976" y="214290"/>
            <a:ext cx="70009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Working of PVD</a:t>
            </a:r>
            <a:endParaRPr lang="en-US" sz="3600" b="1" dirty="0">
              <a:ln w="11430"/>
              <a:effectLst>
                <a:outerShdw blurRad="50800" dist="39000" dir="5460000" algn="tl">
                  <a:srgbClr val="000000">
                    <a:alpha val="38000"/>
                  </a:srgbClr>
                </a:outerShdw>
              </a:effectLst>
              <a:latin typeface="Rockwell" pitchFamily="18" charset="0"/>
            </a:endParaRPr>
          </a:p>
        </p:txBody>
      </p:sp>
      <p:sp>
        <p:nvSpPr>
          <p:cNvPr id="4" name="Rectangle 3"/>
          <p:cNvSpPr/>
          <p:nvPr/>
        </p:nvSpPr>
        <p:spPr>
          <a:xfrm>
            <a:off x="357126" y="1214422"/>
            <a:ext cx="8786874" cy="707886"/>
          </a:xfrm>
          <a:prstGeom prst="rect">
            <a:avLst/>
          </a:prstGeom>
        </p:spPr>
        <p:txBody>
          <a:bodyPr wrap="square">
            <a:spAutoFit/>
          </a:bodyPr>
          <a:lstStyle/>
          <a:p>
            <a:r>
              <a:rPr lang="en-IN" sz="2000" b="1" dirty="0" smtClean="0">
                <a:latin typeface="Garamond" pitchFamily="18" charset="0"/>
              </a:rPr>
              <a:t>PVD processes are carried out under vacuum conditions. The process involved four steps as shown in figure: </a:t>
            </a:r>
            <a:r>
              <a:rPr lang="en-IN" dirty="0" smtClean="0"/>
              <a:t>  </a:t>
            </a:r>
          </a:p>
        </p:txBody>
      </p:sp>
      <p:graphicFrame>
        <p:nvGraphicFramePr>
          <p:cNvPr id="5" name="Diagram 4"/>
          <p:cNvGraphicFramePr/>
          <p:nvPr/>
        </p:nvGraphicFramePr>
        <p:xfrm>
          <a:off x="571472" y="2079644"/>
          <a:ext cx="8072494" cy="442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118</a:t>
            </a:fld>
            <a:endParaRPr lang="es-E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142976" y="214290"/>
            <a:ext cx="70009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Advantages of PVD</a:t>
            </a:r>
            <a:endParaRPr lang="en-US" sz="3600" b="1" dirty="0">
              <a:ln w="11430"/>
              <a:effectLst>
                <a:outerShdw blurRad="50800" dist="39000" dir="5460000" algn="tl">
                  <a:srgbClr val="000000">
                    <a:alpha val="38000"/>
                  </a:srgbClr>
                </a:outerShdw>
              </a:effectLst>
              <a:latin typeface="Rockwell" pitchFamily="18" charset="0"/>
            </a:endParaRPr>
          </a:p>
        </p:txBody>
      </p:sp>
      <p:sp>
        <p:nvSpPr>
          <p:cNvPr id="4" name="Rectangle 3"/>
          <p:cNvSpPr/>
          <p:nvPr/>
        </p:nvSpPr>
        <p:spPr>
          <a:xfrm>
            <a:off x="642910" y="1423934"/>
            <a:ext cx="8072494" cy="4093428"/>
          </a:xfrm>
          <a:prstGeom prst="rect">
            <a:avLst/>
          </a:prstGeom>
        </p:spPr>
        <p:txBody>
          <a:bodyPr wrap="square">
            <a:spAutoFit/>
          </a:bodyPr>
          <a:lstStyle/>
          <a:p>
            <a:pPr marL="361950" indent="-361950" algn="just">
              <a:buClr>
                <a:srgbClr val="996633"/>
              </a:buClr>
              <a:buFont typeface="Wingdings" pitchFamily="2" charset="2"/>
              <a:buChar char="§"/>
            </a:pPr>
            <a:r>
              <a:rPr lang="en-IN" sz="2000" b="1" dirty="0" smtClean="0">
                <a:latin typeface="Garamond" pitchFamily="18" charset="0"/>
              </a:rPr>
              <a:t>PVD coatings are sometimes harder and more corrosion resistant than coatings applied by the electroplating process. Most coatings have high temperature and good impact strength, excellent abrasion resistance.  </a:t>
            </a:r>
          </a:p>
          <a:p>
            <a:pPr marL="361950" indent="-361950" algn="just">
              <a:buClr>
                <a:srgbClr val="996633"/>
              </a:buClr>
              <a:buFont typeface="Wingdings" pitchFamily="2" charset="2"/>
              <a:buChar char="§"/>
            </a:pPr>
            <a:endParaRPr lang="en-IN" sz="2000" b="1" dirty="0" smtClean="0">
              <a:latin typeface="Garamond" pitchFamily="18" charset="0"/>
            </a:endParaRPr>
          </a:p>
          <a:p>
            <a:pPr marL="361950" indent="-361950" algn="just">
              <a:buClr>
                <a:srgbClr val="996633"/>
              </a:buClr>
              <a:buFont typeface="Wingdings" pitchFamily="2" charset="2"/>
              <a:buChar char="§"/>
            </a:pPr>
            <a:r>
              <a:rPr lang="en-IN" sz="2000" b="1" dirty="0" smtClean="0">
                <a:latin typeface="Garamond" pitchFamily="18" charset="0"/>
              </a:rPr>
              <a:t>Ability to utilize virtually any type of inorganic and some organic coating materials on an equally diverse group of substrates and surfaces using a wide variety of finishes.</a:t>
            </a:r>
          </a:p>
          <a:p>
            <a:pPr marL="361950" indent="-361950" algn="just">
              <a:buClr>
                <a:srgbClr val="996633"/>
              </a:buClr>
              <a:buFont typeface="Wingdings" pitchFamily="2" charset="2"/>
              <a:buChar char="§"/>
            </a:pPr>
            <a:endParaRPr lang="en-IN" sz="2000" b="1" dirty="0" smtClean="0">
              <a:latin typeface="Garamond" pitchFamily="18" charset="0"/>
            </a:endParaRPr>
          </a:p>
          <a:p>
            <a:pPr marL="361950" indent="-361950" algn="just">
              <a:buClr>
                <a:srgbClr val="996633"/>
              </a:buClr>
              <a:buFont typeface="Wingdings" pitchFamily="2" charset="2"/>
              <a:buChar char="§"/>
            </a:pPr>
            <a:r>
              <a:rPr lang="en-IN" sz="2000" b="1" dirty="0" smtClean="0">
                <a:latin typeface="Garamond" pitchFamily="18" charset="0"/>
              </a:rPr>
              <a:t>More environmentally friendly than traditional coating processes such as electroplating and painting.</a:t>
            </a:r>
          </a:p>
          <a:p>
            <a:pPr marL="361950" indent="-361950" algn="just">
              <a:buClr>
                <a:srgbClr val="996633"/>
              </a:buClr>
              <a:buFont typeface="Wingdings" pitchFamily="2" charset="2"/>
              <a:buChar char="§"/>
            </a:pPr>
            <a:endParaRPr lang="en-IN" sz="2000" b="1" dirty="0" smtClean="0">
              <a:latin typeface="Garamond" pitchFamily="18" charset="0"/>
            </a:endParaRPr>
          </a:p>
          <a:p>
            <a:pPr marL="361950" indent="-361950" algn="just">
              <a:buClr>
                <a:srgbClr val="996633"/>
              </a:buClr>
              <a:buFont typeface="Wingdings" pitchFamily="2" charset="2"/>
              <a:buChar char="§"/>
            </a:pPr>
            <a:r>
              <a:rPr lang="en-IN" sz="2000" b="1" dirty="0" smtClean="0">
                <a:latin typeface="Garamond" pitchFamily="18" charset="0"/>
              </a:rPr>
              <a:t>More than one technique can be used to deposit a given film.</a:t>
            </a:r>
            <a:endParaRPr lang="en-IN" sz="2000" b="1" dirty="0">
              <a:latin typeface="Garamond"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119</a:t>
            </a:fld>
            <a:endParaRPr lang="es-E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Content Placeholder 2"/>
          <p:cNvSpPr>
            <a:spLocks noGrp="1"/>
          </p:cNvSpPr>
          <p:nvPr>
            <p:ph idx="1"/>
          </p:nvPr>
        </p:nvSpPr>
        <p:spPr>
          <a:xfrm>
            <a:off x="0" y="1214422"/>
            <a:ext cx="8991600" cy="4038599"/>
          </a:xfrm>
        </p:spPr>
        <p:txBody>
          <a:bodyPr>
            <a:normAutofit/>
          </a:bodyPr>
          <a:lstStyle/>
          <a:p>
            <a:pPr marL="514350" lvl="1" indent="-342900" algn="just">
              <a:lnSpc>
                <a:spcPct val="80000"/>
              </a:lnSpc>
              <a:spcBef>
                <a:spcPct val="0"/>
              </a:spcBef>
              <a:buClr>
                <a:srgbClr val="996633"/>
              </a:buClr>
              <a:buSzPct val="100000"/>
              <a:buFont typeface="Wingdings" pitchFamily="2" charset="2"/>
              <a:buChar char="§"/>
            </a:pPr>
            <a:r>
              <a:rPr lang="en-US" altLang="ja-JP" sz="2000" b="1" kern="1200" dirty="0" smtClean="0">
                <a:latin typeface="Garamond" pitchFamily="18" charset="0"/>
                <a:ea typeface="+mn-ea"/>
                <a:cs typeface="Arial" charset="0"/>
              </a:rPr>
              <a:t>Deposit a small puddle of a viscous fluid onto the   center of a substrate</a:t>
            </a:r>
          </a:p>
          <a:p>
            <a:pPr marL="514350" lvl="1" indent="-342900" algn="just">
              <a:lnSpc>
                <a:spcPct val="80000"/>
              </a:lnSpc>
              <a:spcBef>
                <a:spcPct val="0"/>
              </a:spcBef>
              <a:buClr>
                <a:srgbClr val="996633"/>
              </a:buClr>
              <a:buSzPct val="100000"/>
              <a:buFont typeface="Wingdings" pitchFamily="2" charset="2"/>
              <a:buChar char="§"/>
            </a:pPr>
            <a:endParaRPr lang="en-US" altLang="ja-JP" sz="2000" b="1" kern="1200" dirty="0" smtClean="0">
              <a:latin typeface="Garamond" pitchFamily="18" charset="0"/>
              <a:ea typeface="+mn-ea"/>
              <a:cs typeface="Arial" charset="0"/>
            </a:endParaRPr>
          </a:p>
          <a:p>
            <a:pPr marL="514350" lvl="1" indent="-342900" algn="just">
              <a:lnSpc>
                <a:spcPct val="80000"/>
              </a:lnSpc>
              <a:spcBef>
                <a:spcPct val="0"/>
              </a:spcBef>
              <a:buClr>
                <a:srgbClr val="996633"/>
              </a:buClr>
              <a:buSzPct val="100000"/>
              <a:buFont typeface="Wingdings" pitchFamily="2" charset="2"/>
              <a:buChar char="§"/>
            </a:pPr>
            <a:r>
              <a:rPr lang="en-US" altLang="ja-JP" sz="2000" b="1" kern="1200" dirty="0" smtClean="0">
                <a:latin typeface="Garamond" pitchFamily="18" charset="0"/>
                <a:ea typeface="+mn-ea"/>
                <a:cs typeface="Arial" charset="0"/>
              </a:rPr>
              <a:t>Spin the substrate at high speed (~ 3000 rpm).</a:t>
            </a:r>
          </a:p>
          <a:p>
            <a:pPr marL="514350" lvl="1" indent="-342900" algn="just">
              <a:lnSpc>
                <a:spcPct val="80000"/>
              </a:lnSpc>
              <a:spcBef>
                <a:spcPct val="0"/>
              </a:spcBef>
              <a:buClr>
                <a:srgbClr val="996633"/>
              </a:buClr>
              <a:buSzPct val="100000"/>
              <a:buFont typeface="Wingdings" pitchFamily="2" charset="2"/>
              <a:buChar char="§"/>
            </a:pPr>
            <a:endParaRPr lang="en-US" altLang="ja-JP" sz="2000" b="1" kern="1200" dirty="0" smtClean="0">
              <a:latin typeface="Garamond" pitchFamily="18" charset="0"/>
              <a:ea typeface="+mn-ea"/>
              <a:cs typeface="Arial" charset="0"/>
            </a:endParaRPr>
          </a:p>
          <a:p>
            <a:pPr marL="514350" lvl="1" indent="-342900" algn="just">
              <a:lnSpc>
                <a:spcPct val="80000"/>
              </a:lnSpc>
              <a:spcBef>
                <a:spcPct val="0"/>
              </a:spcBef>
              <a:buClr>
                <a:srgbClr val="996633"/>
              </a:buClr>
              <a:buSzPct val="100000"/>
              <a:buFont typeface="Wingdings" pitchFamily="2" charset="2"/>
              <a:buChar char="§"/>
            </a:pPr>
            <a:r>
              <a:rPr lang="en-US" altLang="ja-JP" sz="2000" b="1" kern="1200" dirty="0" smtClean="0">
                <a:latin typeface="Garamond" pitchFamily="18" charset="0"/>
                <a:ea typeface="+mn-ea"/>
                <a:cs typeface="Arial" charset="0"/>
              </a:rPr>
              <a:t>Liquid spreads to, and eventually off, the edge of the substrate.</a:t>
            </a:r>
          </a:p>
          <a:p>
            <a:pPr marL="514350" lvl="1" indent="-342900" algn="just">
              <a:lnSpc>
                <a:spcPct val="80000"/>
              </a:lnSpc>
              <a:spcBef>
                <a:spcPct val="0"/>
              </a:spcBef>
              <a:buClr>
                <a:srgbClr val="996633"/>
              </a:buClr>
              <a:buSzPct val="100000"/>
              <a:buFont typeface="Wingdings" pitchFamily="2" charset="2"/>
              <a:buChar char="§"/>
            </a:pPr>
            <a:endParaRPr lang="en-US" altLang="ja-JP" sz="2000" b="1" kern="1200" dirty="0" smtClean="0">
              <a:latin typeface="Garamond" pitchFamily="18" charset="0"/>
              <a:ea typeface="+mn-ea"/>
              <a:cs typeface="Arial" charset="0"/>
            </a:endParaRPr>
          </a:p>
          <a:p>
            <a:pPr marL="514350" lvl="1" indent="-342900" algn="just">
              <a:lnSpc>
                <a:spcPct val="80000"/>
              </a:lnSpc>
              <a:spcBef>
                <a:spcPct val="0"/>
              </a:spcBef>
              <a:buClr>
                <a:srgbClr val="996633"/>
              </a:buClr>
              <a:buSzPct val="100000"/>
              <a:buFont typeface="Wingdings" pitchFamily="2" charset="2"/>
              <a:buChar char="§"/>
            </a:pPr>
            <a:r>
              <a:rPr lang="en-US" altLang="ja-JP" sz="2000" b="1" kern="1200" dirty="0" smtClean="0">
                <a:latin typeface="Garamond" pitchFamily="18" charset="0"/>
                <a:ea typeface="+mn-ea"/>
                <a:cs typeface="Arial" charset="0"/>
              </a:rPr>
              <a:t> Thin film of fluid left behind on the surface.</a:t>
            </a:r>
          </a:p>
          <a:p>
            <a:pPr marL="514350" lvl="1" indent="-342900" algn="just">
              <a:lnSpc>
                <a:spcPct val="80000"/>
              </a:lnSpc>
              <a:spcBef>
                <a:spcPct val="0"/>
              </a:spcBef>
              <a:buClr>
                <a:srgbClr val="996633"/>
              </a:buClr>
              <a:buSzPct val="100000"/>
              <a:buFont typeface="Wingdings" pitchFamily="2" charset="2"/>
              <a:buChar char="§"/>
            </a:pPr>
            <a:endParaRPr lang="en-US" altLang="ja-JP" sz="2000" b="1" kern="1200" dirty="0" smtClean="0">
              <a:latin typeface="Garamond" pitchFamily="18" charset="0"/>
              <a:ea typeface="+mn-ea"/>
              <a:cs typeface="Arial" charset="0"/>
            </a:endParaRPr>
          </a:p>
          <a:p>
            <a:pPr marL="514350" lvl="1" indent="-342900" algn="just">
              <a:lnSpc>
                <a:spcPct val="80000"/>
              </a:lnSpc>
              <a:spcBef>
                <a:spcPct val="0"/>
              </a:spcBef>
              <a:buClr>
                <a:srgbClr val="996633"/>
              </a:buClr>
              <a:buSzPct val="100000"/>
              <a:buFont typeface="Wingdings" pitchFamily="2" charset="2"/>
              <a:buChar char="§"/>
            </a:pPr>
            <a:r>
              <a:rPr lang="en-US" altLang="ja-JP" sz="2000" b="1" kern="1200" dirty="0" smtClean="0">
                <a:latin typeface="Garamond" pitchFamily="18" charset="0"/>
                <a:ea typeface="+mn-ea"/>
                <a:cs typeface="Arial" charset="0"/>
              </a:rPr>
              <a:t> Final film thickness depends on the liquid (viscosity, drying rate, % solids, surface tension, etc.) the spin parameters (rpm, diameter, substrate).</a:t>
            </a:r>
          </a:p>
          <a:p>
            <a:pPr>
              <a:buNone/>
            </a:pPr>
            <a:endParaRPr lang="en-US" sz="2000" dirty="0"/>
          </a:p>
        </p:txBody>
      </p:sp>
      <p:sp>
        <p:nvSpPr>
          <p:cNvPr id="4" name="Rectangle 3"/>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600" b="1" dirty="0" smtClean="0">
                <a:latin typeface="Rockwell" pitchFamily="18" charset="0"/>
              </a:rPr>
              <a:t>Spin Coating</a:t>
            </a:r>
            <a:endParaRPr lang="en-US" sz="3600" b="1" dirty="0">
              <a:ln w="11430"/>
              <a:effectLst>
                <a:outerShdw blurRad="50800" dist="39000" dir="5460000" algn="tl">
                  <a:srgbClr val="000000">
                    <a:alpha val="38000"/>
                  </a:srgbClr>
                </a:outerShdw>
              </a:effectLst>
              <a:latin typeface="Rockwell" pitchFamily="18" charset="0"/>
            </a:endParaRPr>
          </a:p>
        </p:txBody>
      </p:sp>
      <p:pic>
        <p:nvPicPr>
          <p:cNvPr id="83969" name="Picture 1"/>
          <p:cNvPicPr>
            <a:picLocks noChangeAspect="1" noChangeArrowheads="1"/>
          </p:cNvPicPr>
          <p:nvPr/>
        </p:nvPicPr>
        <p:blipFill>
          <a:blip r:embed="rId3" cstate="print"/>
          <a:srcRect/>
          <a:stretch>
            <a:fillRect/>
          </a:stretch>
        </p:blipFill>
        <p:spPr bwMode="auto">
          <a:xfrm>
            <a:off x="1785918" y="3748090"/>
            <a:ext cx="5588295" cy="2857520"/>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12</a:t>
            </a:fld>
            <a:endParaRPr lang="es-E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142976" y="214290"/>
            <a:ext cx="70009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Disadvantages of PVD</a:t>
            </a:r>
            <a:endParaRPr lang="en-US" sz="3600" b="1" dirty="0">
              <a:ln w="11430"/>
              <a:effectLst>
                <a:outerShdw blurRad="50800" dist="39000" dir="5460000" algn="tl">
                  <a:srgbClr val="000000">
                    <a:alpha val="38000"/>
                  </a:srgbClr>
                </a:outerShdw>
              </a:effectLst>
              <a:latin typeface="Rockwell" pitchFamily="18" charset="0"/>
            </a:endParaRPr>
          </a:p>
        </p:txBody>
      </p:sp>
      <p:sp>
        <p:nvSpPr>
          <p:cNvPr id="4" name="Rectangle 3"/>
          <p:cNvSpPr/>
          <p:nvPr/>
        </p:nvSpPr>
        <p:spPr>
          <a:xfrm>
            <a:off x="642910" y="1423934"/>
            <a:ext cx="8072494" cy="2554545"/>
          </a:xfrm>
          <a:prstGeom prst="rect">
            <a:avLst/>
          </a:prstGeom>
        </p:spPr>
        <p:txBody>
          <a:bodyPr wrap="square">
            <a:spAutoFit/>
          </a:bodyPr>
          <a:lstStyle/>
          <a:p>
            <a:pPr marL="361950" indent="-361950" algn="just">
              <a:buClr>
                <a:srgbClr val="996633"/>
              </a:buClr>
              <a:buFont typeface="Wingdings" pitchFamily="2" charset="2"/>
              <a:buChar char="§"/>
            </a:pPr>
            <a:r>
              <a:rPr lang="en-IN" sz="2000" b="1" dirty="0" smtClean="0">
                <a:latin typeface="Garamond" pitchFamily="18" charset="0"/>
              </a:rPr>
              <a:t>Specific technologies can impose constraints; for example, line-of-sight transfer makes coating annular shapes practically impossible.</a:t>
            </a:r>
          </a:p>
          <a:p>
            <a:pPr marL="361950" indent="-361950" algn="just">
              <a:buClr>
                <a:srgbClr val="996633"/>
              </a:buClr>
              <a:buFont typeface="Wingdings" pitchFamily="2" charset="2"/>
              <a:buChar char="§"/>
            </a:pPr>
            <a:endParaRPr lang="en-IN" sz="2000" b="1" dirty="0" smtClean="0">
              <a:latin typeface="Garamond" pitchFamily="18" charset="0"/>
            </a:endParaRPr>
          </a:p>
          <a:p>
            <a:pPr marL="361950" indent="-361950" algn="just">
              <a:buClr>
                <a:srgbClr val="996633"/>
              </a:buClr>
              <a:buFont typeface="Wingdings" pitchFamily="2" charset="2"/>
              <a:buChar char="§"/>
            </a:pPr>
            <a:r>
              <a:rPr lang="en-IN" sz="2000" b="1" dirty="0" smtClean="0">
                <a:latin typeface="Garamond" pitchFamily="18" charset="0"/>
              </a:rPr>
              <a:t>Some PVD technologies typically operate at very high temperatures and vacuums, requiring special attention by operating personnel.</a:t>
            </a:r>
          </a:p>
          <a:p>
            <a:pPr marL="361950" indent="-361950" algn="just">
              <a:buClr>
                <a:srgbClr val="996633"/>
              </a:buClr>
              <a:buFont typeface="Wingdings" pitchFamily="2" charset="2"/>
              <a:buChar char="§"/>
            </a:pPr>
            <a:endParaRPr lang="en-IN" sz="2000" b="1" dirty="0" smtClean="0">
              <a:latin typeface="Garamond" pitchFamily="18" charset="0"/>
            </a:endParaRPr>
          </a:p>
          <a:p>
            <a:pPr marL="361950" indent="-361950" algn="just">
              <a:buClr>
                <a:srgbClr val="996633"/>
              </a:buClr>
              <a:buFont typeface="Wingdings" pitchFamily="2" charset="2"/>
              <a:buChar char="§"/>
            </a:pPr>
            <a:r>
              <a:rPr lang="en-IN" sz="2000" b="1" dirty="0" smtClean="0">
                <a:latin typeface="Garamond" pitchFamily="18" charset="0"/>
              </a:rPr>
              <a:t>Requires a cooling water system to dissipate large heat loads.</a:t>
            </a:r>
          </a:p>
          <a:p>
            <a:pPr marL="361950" indent="-361950" algn="just">
              <a:buClr>
                <a:srgbClr val="996633"/>
              </a:buClr>
            </a:pPr>
            <a:endParaRPr lang="en-IN" sz="2000" b="1" dirty="0">
              <a:latin typeface="Garamond"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120</a:t>
            </a:fld>
            <a:endParaRPr lang="es-E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8794" y="3000372"/>
            <a:ext cx="5352491"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Evaporation </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121</a:t>
            </a:fld>
            <a:endParaRPr lang="es-E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a:stretch>
            <a:fillRect/>
          </a:stretch>
        </p:blipFill>
        <p:spPr bwMode="auto">
          <a:xfrm>
            <a:off x="2411760" y="2780928"/>
            <a:ext cx="4573098" cy="3203703"/>
          </a:xfrm>
          <a:prstGeom prst="rect">
            <a:avLst/>
          </a:prstGeom>
          <a:noFill/>
          <a:ln w="9525">
            <a:noFill/>
            <a:miter lim="800000"/>
            <a:headEnd/>
            <a:tailEnd/>
          </a:ln>
          <a:effectLst/>
        </p:spPr>
      </p:pic>
      <p:sp>
        <p:nvSpPr>
          <p:cNvPr id="6" name="Rectangle 5"/>
          <p:cNvSpPr/>
          <p:nvPr/>
        </p:nvSpPr>
        <p:spPr>
          <a:xfrm>
            <a:off x="0" y="5983450"/>
            <a:ext cx="9144000" cy="707886"/>
          </a:xfrm>
          <a:prstGeom prst="rect">
            <a:avLst/>
          </a:prstGeom>
        </p:spPr>
        <p:txBody>
          <a:bodyPr wrap="square">
            <a:spAutoFit/>
          </a:bodyPr>
          <a:lstStyle/>
          <a:p>
            <a:pPr algn="ctr"/>
            <a:r>
              <a:rPr lang="en-IN" sz="2000" b="1" dirty="0" smtClean="0">
                <a:solidFill>
                  <a:srgbClr val="C00000"/>
                </a:solidFill>
                <a:latin typeface="Garamond" pitchFamily="18" charset="0"/>
              </a:rPr>
              <a:t>A typical evaporation system depicting the source, substrate and </a:t>
            </a:r>
          </a:p>
          <a:p>
            <a:pPr algn="ctr"/>
            <a:r>
              <a:rPr lang="en-IN" sz="2000" b="1" dirty="0" smtClean="0">
                <a:solidFill>
                  <a:srgbClr val="C00000"/>
                </a:solidFill>
                <a:latin typeface="Garamond" pitchFamily="18" charset="0"/>
              </a:rPr>
              <a:t>the  vacuum chamber </a:t>
            </a:r>
          </a:p>
        </p:txBody>
      </p:sp>
      <p:pic>
        <p:nvPicPr>
          <p:cNvPr id="25602"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285720" y="1142984"/>
            <a:ext cx="8572560" cy="1631216"/>
          </a:xfrm>
          <a:prstGeom prst="rect">
            <a:avLst/>
          </a:prstGeom>
        </p:spPr>
        <p:txBody>
          <a:bodyPr wrap="square">
            <a:spAutoFit/>
          </a:bodyPr>
          <a:lstStyle/>
          <a:p>
            <a:pPr algn="just"/>
            <a:r>
              <a:rPr lang="en-IN" sz="2000" b="1" dirty="0" smtClean="0">
                <a:latin typeface="Garamond" pitchFamily="18" charset="0"/>
              </a:rPr>
              <a:t>Evaporation is the simplest physical deposition method for preparation of thin films. The evaporation system consists of an evaporation source that vaporizes the desired material and the substrate. Both the source and the substrate are placed in the vacuum chamber. The substrate faces the evaporation source. The set-up is schematically in fig. </a:t>
            </a:r>
            <a:endParaRPr lang="en-IN" sz="2000" b="1" dirty="0">
              <a:latin typeface="Garamond" pitchFamily="18" charset="0"/>
            </a:endParaRPr>
          </a:p>
        </p:txBody>
      </p:sp>
      <p:sp>
        <p:nvSpPr>
          <p:cNvPr id="7" name="Rectangle 6"/>
          <p:cNvSpPr/>
          <p:nvPr/>
        </p:nvSpPr>
        <p:spPr>
          <a:xfrm>
            <a:off x="3014933" y="210901"/>
            <a:ext cx="291438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8" name="Slide Number Placeholder 7"/>
          <p:cNvSpPr>
            <a:spLocks noGrp="1"/>
          </p:cNvSpPr>
          <p:nvPr>
            <p:ph type="sldNum" sz="quarter" idx="12"/>
          </p:nvPr>
        </p:nvSpPr>
        <p:spPr/>
        <p:txBody>
          <a:bodyPr/>
          <a:lstStyle/>
          <a:p>
            <a:pPr>
              <a:defRPr/>
            </a:pPr>
            <a:fld id="{89250202-7414-4ED7-95A7-DC491D0A2B12}" type="slidenum">
              <a:rPr lang="es-ES" smtClean="0"/>
              <a:pPr>
                <a:defRPr/>
              </a:pPr>
              <a:t>122</a:t>
            </a:fld>
            <a:endParaRPr lang="es-E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285720" y="1214422"/>
            <a:ext cx="8572560" cy="1631216"/>
          </a:xfrm>
          <a:prstGeom prst="rect">
            <a:avLst/>
          </a:prstGeom>
        </p:spPr>
        <p:txBody>
          <a:bodyPr wrap="square">
            <a:spAutoFit/>
          </a:bodyPr>
          <a:lstStyle/>
          <a:p>
            <a:pPr algn="just"/>
            <a:r>
              <a:rPr lang="en-IN" sz="2000" b="1" dirty="0" smtClean="0">
                <a:latin typeface="Garamond" pitchFamily="18" charset="0"/>
                <a:ea typeface="Times New Roman" pitchFamily="18" charset="0"/>
                <a:cs typeface="Times New Roman" pitchFamily="18" charset="0"/>
              </a:rPr>
              <a:t>The substrate can be placed and heated as desired. The necessary </a:t>
            </a:r>
            <a:r>
              <a:rPr lang="en-IN" sz="2000" b="1" dirty="0" err="1" smtClean="0">
                <a:latin typeface="Garamond" pitchFamily="18" charset="0"/>
                <a:ea typeface="Times New Roman" pitchFamily="18" charset="0"/>
                <a:cs typeface="Times New Roman" pitchFamily="18" charset="0"/>
              </a:rPr>
              <a:t>vapor</a:t>
            </a:r>
            <a:r>
              <a:rPr lang="en-IN" sz="2000" b="1" dirty="0" smtClean="0">
                <a:latin typeface="Garamond" pitchFamily="18" charset="0"/>
                <a:ea typeface="Times New Roman" pitchFamily="18" charset="0"/>
                <a:cs typeface="Times New Roman" pitchFamily="18" charset="0"/>
              </a:rPr>
              <a:t> pressure  of the source material can be generated by simply heating the source as per the  requirements of the concentration of the growth species in the gas phase. The vapour pressure of an element can be estimated from the  equilibrium </a:t>
            </a:r>
            <a:r>
              <a:rPr lang="en-IN" sz="2000" b="1" dirty="0" err="1" smtClean="0">
                <a:latin typeface="Garamond" pitchFamily="18" charset="0"/>
                <a:ea typeface="Times New Roman" pitchFamily="18" charset="0"/>
                <a:cs typeface="Times New Roman" pitchFamily="18" charset="0"/>
              </a:rPr>
              <a:t>vapor</a:t>
            </a:r>
            <a:r>
              <a:rPr lang="en-IN" sz="2000" b="1" dirty="0" smtClean="0">
                <a:latin typeface="Garamond" pitchFamily="18" charset="0"/>
                <a:ea typeface="Times New Roman" pitchFamily="18" charset="0"/>
                <a:cs typeface="Times New Roman" pitchFamily="18" charset="0"/>
              </a:rPr>
              <a:t> pressure  (</a:t>
            </a:r>
            <a:r>
              <a:rPr lang="en-IN" sz="2000" b="1" dirty="0" err="1" smtClean="0">
                <a:latin typeface="Garamond" pitchFamily="18" charset="0"/>
                <a:ea typeface="Times New Roman" pitchFamily="18" charset="0"/>
                <a:cs typeface="Times New Roman" pitchFamily="18" charset="0"/>
              </a:rPr>
              <a:t>Pv</a:t>
            </a:r>
            <a:r>
              <a:rPr lang="en-IN" sz="2000" b="1" dirty="0" smtClean="0">
                <a:latin typeface="Garamond" pitchFamily="18" charset="0"/>
                <a:ea typeface="Times New Roman" pitchFamily="18" charset="0"/>
                <a:cs typeface="Times New Roman" pitchFamily="18" charset="0"/>
              </a:rPr>
              <a:t>) </a:t>
            </a:r>
            <a:r>
              <a:rPr lang="en-IN" sz="2000" b="1" dirty="0" err="1" smtClean="0">
                <a:latin typeface="Garamond" pitchFamily="18" charset="0"/>
                <a:ea typeface="Times New Roman" pitchFamily="18" charset="0"/>
                <a:cs typeface="Times New Roman" pitchFamily="18" charset="0"/>
              </a:rPr>
              <a:t>Clausius–Clapeyron</a:t>
            </a:r>
            <a:r>
              <a:rPr lang="en-IN" sz="2000" b="1" dirty="0" smtClean="0">
                <a:latin typeface="Garamond" pitchFamily="18" charset="0"/>
                <a:ea typeface="Times New Roman" pitchFamily="18" charset="0"/>
                <a:cs typeface="Times New Roman" pitchFamily="18" charset="0"/>
              </a:rPr>
              <a:t> equation. </a:t>
            </a:r>
          </a:p>
        </p:txBody>
      </p:sp>
      <p:pic>
        <p:nvPicPr>
          <p:cNvPr id="9217" name="Picture 1"/>
          <p:cNvPicPr>
            <a:picLocks noChangeAspect="1" noChangeArrowheads="1"/>
          </p:cNvPicPr>
          <p:nvPr/>
        </p:nvPicPr>
        <p:blipFill>
          <a:blip r:embed="rId3" cstate="print"/>
          <a:srcRect/>
          <a:stretch>
            <a:fillRect/>
          </a:stretch>
        </p:blipFill>
        <p:spPr bwMode="auto">
          <a:xfrm>
            <a:off x="3428992" y="3000372"/>
            <a:ext cx="1866900" cy="638175"/>
          </a:xfrm>
          <a:prstGeom prst="rect">
            <a:avLst/>
          </a:prstGeom>
          <a:noFill/>
          <a:ln w="9525">
            <a:noFill/>
            <a:miter lim="800000"/>
            <a:headEnd/>
            <a:tailEnd/>
          </a:ln>
          <a:effectLst/>
        </p:spPr>
      </p:pic>
      <p:sp>
        <p:nvSpPr>
          <p:cNvPr id="9219" name="Rectangle 3"/>
          <p:cNvSpPr>
            <a:spLocks noChangeArrowheads="1"/>
          </p:cNvSpPr>
          <p:nvPr/>
        </p:nvSpPr>
        <p:spPr bwMode="auto">
          <a:xfrm>
            <a:off x="0" y="2581167"/>
            <a:ext cx="9144000" cy="3205287"/>
          </a:xfrm>
          <a:prstGeom prst="rect">
            <a:avLst/>
          </a:prstGeom>
          <a:noFill/>
          <a:ln w="9525">
            <a:noFill/>
            <a:miter lim="800000"/>
            <a:headEnd/>
            <a:tailEnd/>
          </a:ln>
          <a:effectLst/>
        </p:spPr>
        <p:txBody>
          <a:bodyPr vert="horz" wrap="square" lIns="1053768" tIns="1041072" rIns="799848" bIns="121881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where  </a:t>
            </a:r>
            <a:r>
              <a:rPr kumimoji="0" lang="en-US" sz="2000" b="1" i="0" u="none" strike="noStrike" cap="none" normalizeH="0" baseline="0" dirty="0" smtClean="0">
                <a:ln>
                  <a:noFill/>
                </a:ln>
                <a:solidFill>
                  <a:schemeClr val="tx1"/>
                </a:solidFill>
                <a:effectLst/>
                <a:latin typeface="Garamond" pitchFamily="18" charset="0"/>
                <a:ea typeface="Symbol" pitchFamily="18" charset="2"/>
                <a:cs typeface="Symbol" pitchFamily="18" charset="2"/>
              </a:rPr>
              <a:t>∆</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H</a:t>
            </a:r>
            <a:r>
              <a:rPr lang="en-US" sz="2000" b="1" dirty="0" smtClean="0">
                <a:latin typeface="Garamond"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the  molar  heat  of  evaporation,   </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R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the  gas  constant,  </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a:t>
            </a:r>
            <a:r>
              <a:rPr lang="en-US" sz="2000" b="1" dirty="0" smtClean="0">
                <a:latin typeface="Garamond" pitchFamily="18" charset="0"/>
                <a:ea typeface="Times New Roman" pitchFamily="18" charset="0"/>
                <a:cs typeface="Times New Roman" pitchFamily="18" charset="0"/>
              </a:rPr>
              <a:t> t</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emperature and </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C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a constant. The rate of evaporation </a:t>
            </a:r>
            <a:r>
              <a:rPr kumimoji="0" lang="en-US" sz="2000" b="1" i="0" u="none" strike="noStrike" cap="none" normalizeH="0" baseline="0" dirty="0" smtClean="0">
                <a:ln>
                  <a:noFill/>
                </a:ln>
                <a:solidFill>
                  <a:schemeClr val="tx1"/>
                </a:solidFill>
                <a:effectLst/>
                <a:latin typeface="Garamond" pitchFamily="18" charset="0"/>
                <a:ea typeface="Symbol" pitchFamily="18" charset="2"/>
                <a:cs typeface="Symbol" pitchFamily="18" charset="2"/>
              </a:rPr>
              <a: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given by,</a:t>
            </a: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p:txBody>
      </p:sp>
      <p:pic>
        <p:nvPicPr>
          <p:cNvPr id="9220" name="Picture 4"/>
          <p:cNvPicPr>
            <a:picLocks noChangeAspect="1" noChangeArrowheads="1"/>
          </p:cNvPicPr>
          <p:nvPr/>
        </p:nvPicPr>
        <p:blipFill>
          <a:blip r:embed="rId4" cstate="print"/>
          <a:srcRect/>
          <a:stretch>
            <a:fillRect/>
          </a:stretch>
        </p:blipFill>
        <p:spPr bwMode="auto">
          <a:xfrm>
            <a:off x="3357554" y="4857760"/>
            <a:ext cx="2019300" cy="981075"/>
          </a:xfrm>
          <a:prstGeom prst="rect">
            <a:avLst/>
          </a:prstGeom>
          <a:noFill/>
          <a:ln w="9525">
            <a:noFill/>
            <a:miter lim="800000"/>
            <a:headEnd/>
            <a:tailEnd/>
          </a:ln>
          <a:effectLst/>
        </p:spPr>
      </p:pic>
      <p:sp>
        <p:nvSpPr>
          <p:cNvPr id="7" name="Rectangle 6"/>
          <p:cNvSpPr/>
          <p:nvPr/>
        </p:nvSpPr>
        <p:spPr>
          <a:xfrm>
            <a:off x="3014933" y="210901"/>
            <a:ext cx="291438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8" name="Slide Number Placeholder 7"/>
          <p:cNvSpPr>
            <a:spLocks noGrp="1"/>
          </p:cNvSpPr>
          <p:nvPr>
            <p:ph type="sldNum" sz="quarter" idx="12"/>
          </p:nvPr>
        </p:nvSpPr>
        <p:spPr/>
        <p:txBody>
          <a:bodyPr/>
          <a:lstStyle/>
          <a:p>
            <a:pPr>
              <a:defRPr/>
            </a:pPr>
            <a:fld id="{89250202-7414-4ED7-95A7-DC491D0A2B12}" type="slidenum">
              <a:rPr lang="es-ES" smtClean="0"/>
              <a:pPr>
                <a:defRPr/>
              </a:pPr>
              <a:t>123</a:t>
            </a:fld>
            <a:endParaRPr lang="es-E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3014933" y="210901"/>
            <a:ext cx="291438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122881" name="Rectangle 1"/>
          <p:cNvSpPr>
            <a:spLocks noChangeArrowheads="1"/>
          </p:cNvSpPr>
          <p:nvPr/>
        </p:nvSpPr>
        <p:spPr bwMode="auto">
          <a:xfrm>
            <a:off x="-71470" y="214290"/>
            <a:ext cx="9144000" cy="3820840"/>
          </a:xfrm>
          <a:prstGeom prst="rect">
            <a:avLst/>
          </a:prstGeom>
          <a:noFill/>
          <a:ln w="9525">
            <a:noFill/>
            <a:miter lim="800000"/>
            <a:headEnd/>
            <a:tailEnd/>
          </a:ln>
          <a:effectLst/>
        </p:spPr>
        <p:txBody>
          <a:bodyPr vert="horz" wrap="square" lIns="1053768" tIns="1041072" rIns="799848" bIns="1218816"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8163"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where </a:t>
            </a:r>
            <a:r>
              <a:rPr kumimoji="0" lang="en-US" sz="2000" b="1" i="0" u="none" strike="noStrike" cap="none" normalizeH="0" baseline="0" dirty="0" smtClean="0">
                <a:ln>
                  <a:noFill/>
                </a:ln>
                <a:solidFill>
                  <a:schemeClr val="tx1"/>
                </a:solidFill>
                <a:effectLst/>
                <a:latin typeface="Garamond" pitchFamily="18" charset="0"/>
                <a:ea typeface="Symbol" pitchFamily="18" charset="2"/>
                <a:cs typeface="Symbol" pitchFamily="18" charset="2"/>
                <a:sym typeface="Symbol"/>
              </a:rPr>
              <a:t></a:t>
            </a:r>
            <a:r>
              <a:rPr kumimoji="0" lang="en-US" sz="2000" b="1" i="0" u="none" strike="noStrike" cap="none" normalizeH="0" baseline="0" dirty="0" smtClean="0">
                <a:ln>
                  <a:noFill/>
                </a:ln>
                <a:solidFill>
                  <a:schemeClr val="tx1"/>
                </a:solidFill>
                <a:effectLst/>
                <a:latin typeface="Garamond" pitchFamily="18" charset="0"/>
                <a:ea typeface="Symbol" pitchFamily="18" charset="2"/>
                <a:cs typeface="Symbol" pitchFamily="18" charset="2"/>
              </a:rPr>
              <a: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the coefficient of evaporation,</a:t>
            </a:r>
            <a:r>
              <a:rPr lang="en-US" sz="2000" b="1" dirty="0" smtClean="0">
                <a:latin typeface="Garamond" pitchFamily="18" charset="0"/>
                <a:ea typeface="Times New Roman" pitchFamily="18" charset="0"/>
                <a:cs typeface="Times New Roman" pitchFamily="18" charset="0"/>
              </a:rPr>
              <a:t> </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N </a:t>
            </a:r>
            <a:r>
              <a:rPr kumimoji="0" lang="en-US" sz="2000" b="1" i="1" u="none" strike="noStrike" cap="none" normalizeH="0" baseline="-25000" dirty="0" smtClean="0">
                <a:ln>
                  <a:noFill/>
                </a:ln>
                <a:solidFill>
                  <a:schemeClr val="tx1"/>
                </a:solidFill>
                <a:effectLst/>
                <a:latin typeface="Garamond" pitchFamily="18" charset="0"/>
                <a:ea typeface="Times New Roman" pitchFamily="18" charset="0"/>
                <a:cs typeface="Times New Roman" pitchFamily="18" charset="0"/>
              </a:rPr>
              <a:t>A</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Avogadro’s number,  </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P</a:t>
            </a:r>
            <a:r>
              <a:rPr lang="en-US" sz="2000" b="1" i="1" baseline="-25000" dirty="0" smtClean="0">
                <a:latin typeface="Garamond" pitchFamily="18" charset="0"/>
                <a:ea typeface="Times New Roman" pitchFamily="18" charset="0"/>
                <a:cs typeface="Times New Roman" pitchFamily="18" charset="0"/>
              </a:rPr>
              <a:t>h</a:t>
            </a:r>
            <a:r>
              <a:rPr lang="en-US" sz="2000" b="1" i="1" dirty="0" smtClean="0">
                <a:latin typeface="Garamond"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the</a:t>
            </a:r>
            <a:r>
              <a:rPr lang="en-US" sz="2000" b="1" dirty="0" smtClean="0">
                <a:latin typeface="Garamond"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hydrostatic  pressure  acting  on  the  source,</a:t>
            </a:r>
            <a:endParaRPr kumimoji="0" lang="en-US" sz="2000" b="1" i="0" u="none" strike="noStrike" cap="none" normalizeH="0" baseline="0" dirty="0" smtClean="0">
              <a:ln>
                <a:noFill/>
              </a:ln>
              <a:solidFill>
                <a:schemeClr val="tx1"/>
              </a:solidFill>
              <a:effectLst/>
              <a:latin typeface="Garamond"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808163" algn="l"/>
              </a:tabLst>
            </a:pPr>
            <a:r>
              <a:rPr kumimoji="0" lang="en-US" sz="2000" b="1" i="1"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P</a:t>
            </a:r>
            <a:r>
              <a:rPr lang="en-US" sz="2000" b="1" i="1" baseline="-25000" dirty="0" err="1" smtClean="0">
                <a:latin typeface="Garamond" pitchFamily="18" charset="0"/>
                <a:ea typeface="Times New Roman" pitchFamily="18" charset="0"/>
                <a:cs typeface="Times New Roman" pitchFamily="18" charset="0"/>
              </a:rPr>
              <a:t>v</a:t>
            </a:r>
            <a:r>
              <a:rPr lang="en-US" sz="2000" b="1" i="1" baseline="-25000" dirty="0" smtClean="0">
                <a:latin typeface="Garamond" pitchFamily="18" charset="0"/>
                <a:ea typeface="Times New Roman" pitchFamily="18" charset="0"/>
                <a:cs typeface="Times New Roman" pitchFamily="18" charset="0"/>
              </a:rPr>
              <a:t> </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vapor  pressure,  </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M</a:t>
            </a:r>
            <a:r>
              <a:rPr kumimoji="0" lang="en-US" sz="2000" b="1" i="1" u="none" strike="noStrike" cap="none" normalizeH="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the</a:t>
            </a:r>
            <a:r>
              <a:rPr lang="en-US" sz="2000" b="1" dirty="0" smtClean="0">
                <a:latin typeface="Garamond"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molecular weight, </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R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gas constant and </a:t>
            </a:r>
            <a:r>
              <a:rPr kumimoji="0" lang="en-US" sz="2000" b="1" i="1"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T  </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is temperature.</a:t>
            </a: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8163" algn="l"/>
              </a:tabLst>
            </a:pP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p:txBody>
      </p:sp>
      <p:sp>
        <p:nvSpPr>
          <p:cNvPr id="9" name="Rectangle 8"/>
          <p:cNvSpPr/>
          <p:nvPr/>
        </p:nvSpPr>
        <p:spPr>
          <a:xfrm>
            <a:off x="214282" y="2841682"/>
            <a:ext cx="8715436" cy="3323987"/>
          </a:xfrm>
          <a:prstGeom prst="rect">
            <a:avLst/>
          </a:prstGeom>
        </p:spPr>
        <p:txBody>
          <a:bodyPr wrap="square">
            <a:spAutoFit/>
          </a:bodyPr>
          <a:lstStyle/>
          <a:p>
            <a:pPr marL="266700" lvl="4" indent="-266700" algn="just">
              <a:buClr>
                <a:srgbClr val="996633"/>
              </a:buClr>
              <a:buFont typeface="Wingdings" pitchFamily="2" charset="2"/>
              <a:buChar char="§"/>
            </a:pPr>
            <a:r>
              <a:rPr lang="en-US" sz="2000" b="1" dirty="0" smtClean="0">
                <a:latin typeface="Garamond" pitchFamily="18" charset="0"/>
              </a:rPr>
              <a:t>Precautions need to be taken for </a:t>
            </a:r>
            <a:r>
              <a:rPr lang="en-US" sz="2000" b="1" dirty="0" err="1" smtClean="0">
                <a:latin typeface="Garamond" pitchFamily="18" charset="0"/>
              </a:rPr>
              <a:t>pyrolysis</a:t>
            </a:r>
            <a:r>
              <a:rPr lang="en-US" sz="2000" b="1" dirty="0" smtClean="0">
                <a:latin typeface="Garamond" pitchFamily="18" charset="0"/>
              </a:rPr>
              <a:t>, decomposition and dissociation of the compound being heated. </a:t>
            </a:r>
          </a:p>
          <a:p>
            <a:pPr marL="266700" lvl="4" indent="-266700" algn="just">
              <a:buClr>
                <a:srgbClr val="996633"/>
              </a:buClr>
              <a:buFont typeface="Wingdings" pitchFamily="2" charset="2"/>
              <a:buChar char="§"/>
            </a:pPr>
            <a:endParaRPr lang="en-US" sz="2000" b="1" dirty="0" smtClean="0">
              <a:latin typeface="Garamond" pitchFamily="18" charset="0"/>
            </a:endParaRPr>
          </a:p>
          <a:p>
            <a:pPr marL="266700" lvl="4" indent="-266700" algn="just">
              <a:buClr>
                <a:srgbClr val="996633"/>
              </a:buClr>
              <a:buFont typeface="Wingdings" pitchFamily="2" charset="2"/>
              <a:buChar char="§"/>
            </a:pPr>
            <a:r>
              <a:rPr lang="en-US" sz="2000" b="1" dirty="0" smtClean="0">
                <a:latin typeface="Garamond" pitchFamily="18" charset="0"/>
              </a:rPr>
              <a:t>Deposition of thin films by evaporation is carried out at very low pressures       (1 X10</a:t>
            </a:r>
            <a:r>
              <a:rPr lang="en-US" sz="2000" b="1" baseline="30000" dirty="0" smtClean="0">
                <a:latin typeface="Garamond" pitchFamily="18" charset="0"/>
              </a:rPr>
              <a:t>-8</a:t>
            </a:r>
            <a:r>
              <a:rPr lang="en-US" sz="2000" b="1" dirty="0" smtClean="0">
                <a:latin typeface="Garamond" pitchFamily="18" charset="0"/>
              </a:rPr>
              <a:t> – 0.1 Pa). </a:t>
            </a:r>
          </a:p>
          <a:p>
            <a:pPr marL="266700" lvl="4" indent="-266700" algn="just">
              <a:buClr>
                <a:srgbClr val="996633"/>
              </a:buClr>
              <a:buFont typeface="Wingdings" pitchFamily="2" charset="2"/>
              <a:buChar char="§"/>
            </a:pPr>
            <a:endParaRPr lang="en-US" sz="2000" b="1" dirty="0" smtClean="0">
              <a:latin typeface="Garamond" pitchFamily="18" charset="0"/>
            </a:endParaRPr>
          </a:p>
          <a:p>
            <a:pPr marL="266700" lvl="4" indent="-266700" algn="just">
              <a:buClr>
                <a:srgbClr val="996633"/>
              </a:buClr>
              <a:buFont typeface="Wingdings" pitchFamily="2" charset="2"/>
              <a:buChar char="§"/>
            </a:pPr>
            <a:r>
              <a:rPr lang="en-US" sz="2000" b="1" dirty="0" smtClean="0">
                <a:latin typeface="Garamond" pitchFamily="18" charset="0"/>
              </a:rPr>
              <a:t>The molecules in the vapor phase do not collide with each other prior to the arrival at the growth surface because the mean free path is very large as compared to the distance between the source and the substrate. </a:t>
            </a:r>
          </a:p>
          <a:p>
            <a:pPr marL="266700" lvl="4" indent="-266700" algn="just">
              <a:buClr>
                <a:srgbClr val="996633"/>
              </a:buClr>
              <a:buFont typeface="Wingdings" pitchFamily="2" charset="2"/>
              <a:buChar char="§"/>
            </a:pPr>
            <a:endParaRPr lang="en-US" sz="1000" b="1" dirty="0" smtClean="0">
              <a:latin typeface="Garamond" pitchFamily="18" charset="0"/>
            </a:endParaRPr>
          </a:p>
          <a:p>
            <a:pPr marL="0" lvl="4" algn="just"/>
            <a:endParaRPr lang="en-IN" sz="2000" b="1" dirty="0">
              <a:latin typeface="Garamond"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124</a:t>
            </a:fld>
            <a:endParaRPr lang="es-E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3014933" y="210901"/>
            <a:ext cx="291438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9" name="Rectangle 8"/>
          <p:cNvSpPr/>
          <p:nvPr/>
        </p:nvSpPr>
        <p:spPr>
          <a:xfrm>
            <a:off x="214282" y="1214422"/>
            <a:ext cx="8715436" cy="5324535"/>
          </a:xfrm>
          <a:prstGeom prst="rect">
            <a:avLst/>
          </a:prstGeom>
        </p:spPr>
        <p:txBody>
          <a:bodyPr wrap="square">
            <a:spAutoFit/>
          </a:bodyPr>
          <a:lstStyle/>
          <a:p>
            <a:pPr marL="361950" lvl="4" indent="-361950" algn="just">
              <a:buClr>
                <a:srgbClr val="996633"/>
              </a:buClr>
              <a:buFont typeface="Wingdings" pitchFamily="2" charset="2"/>
              <a:buChar char="§"/>
            </a:pPr>
            <a:endParaRPr lang="en-US" sz="2000" b="1" dirty="0" smtClean="0">
              <a:latin typeface="Garamond" pitchFamily="18" charset="0"/>
            </a:endParaRPr>
          </a:p>
          <a:p>
            <a:pPr marL="361950" lvl="4" indent="-361950" algn="just">
              <a:buClr>
                <a:srgbClr val="996633"/>
              </a:buClr>
              <a:buFont typeface="Wingdings" pitchFamily="2" charset="2"/>
              <a:buChar char="§"/>
            </a:pPr>
            <a:r>
              <a:rPr lang="en-US" sz="2000" b="1" dirty="0" smtClean="0">
                <a:latin typeface="Garamond" pitchFamily="18" charset="0"/>
              </a:rPr>
              <a:t>The transport of molecules from the source to the growth substrate is straight-forward along the line of sight. Therefore, the conformal coverage is relatively poor and it is difficult to obtain a uniform film over a large area. films.</a:t>
            </a:r>
            <a:endParaRPr lang="en-IN" sz="2000" b="1" dirty="0" smtClean="0">
              <a:latin typeface="Garamond" pitchFamily="18" charset="0"/>
            </a:endParaRPr>
          </a:p>
          <a:p>
            <a:pPr marL="361950" lvl="4" indent="-361950" algn="just">
              <a:buClr>
                <a:srgbClr val="996633"/>
              </a:buClr>
              <a:buFont typeface="Wingdings" pitchFamily="2" charset="2"/>
              <a:buChar char="§"/>
            </a:pPr>
            <a:endParaRPr lang="en-US" sz="2000" b="1" dirty="0" smtClean="0">
              <a:latin typeface="Garamond" pitchFamily="18" charset="0"/>
            </a:endParaRPr>
          </a:p>
          <a:p>
            <a:pPr marL="361950" lvl="4" indent="-361950" algn="just">
              <a:buClr>
                <a:srgbClr val="996633"/>
              </a:buClr>
              <a:buFont typeface="Wingdings" pitchFamily="2" charset="2"/>
              <a:buChar char="§"/>
            </a:pPr>
            <a:r>
              <a:rPr lang="en-US" sz="2000" b="1" dirty="0" smtClean="0">
                <a:latin typeface="Garamond" pitchFamily="18" charset="0"/>
              </a:rPr>
              <a:t>To overcome this difficulty, multiple sources are used and the substrate is rotated. </a:t>
            </a:r>
          </a:p>
          <a:p>
            <a:pPr marL="361950" lvl="4" indent="-361950" algn="just">
              <a:buClr>
                <a:srgbClr val="996633"/>
              </a:buClr>
              <a:buFont typeface="Wingdings" pitchFamily="2" charset="2"/>
              <a:buChar char="§"/>
            </a:pPr>
            <a:endParaRPr lang="en-US" sz="2000" b="1" dirty="0" smtClean="0">
              <a:latin typeface="Garamond" pitchFamily="18" charset="0"/>
            </a:endParaRPr>
          </a:p>
          <a:p>
            <a:pPr marL="361950" lvl="4" indent="-361950" algn="just">
              <a:buClr>
                <a:srgbClr val="996633"/>
              </a:buClr>
              <a:buFont typeface="Wingdings" pitchFamily="2" charset="2"/>
              <a:buChar char="§"/>
            </a:pPr>
            <a:r>
              <a:rPr lang="en-US" sz="2000" b="1" dirty="0" smtClean="0">
                <a:latin typeface="Garamond" pitchFamily="18" charset="0"/>
              </a:rPr>
              <a:t>Laser beams have been used to evaporate the material. Pulsed laser beams are used where high power density is required. This process is known as </a:t>
            </a:r>
            <a:r>
              <a:rPr lang="en-US" sz="2000" b="1" i="1" dirty="0" smtClean="0">
                <a:latin typeface="Garamond" pitchFamily="18" charset="0"/>
              </a:rPr>
              <a:t>laser ablation</a:t>
            </a:r>
            <a:r>
              <a:rPr lang="en-US" sz="2000" b="1" dirty="0" smtClean="0">
                <a:latin typeface="Garamond" pitchFamily="18" charset="0"/>
              </a:rPr>
              <a:t>. </a:t>
            </a:r>
          </a:p>
          <a:p>
            <a:pPr marL="361950" lvl="4" indent="-361950" algn="just">
              <a:buClr>
                <a:srgbClr val="996633"/>
              </a:buClr>
              <a:buFont typeface="Wingdings" pitchFamily="2" charset="2"/>
              <a:buChar char="§"/>
            </a:pPr>
            <a:endParaRPr lang="en-US" sz="2000" b="1" dirty="0" smtClean="0">
              <a:latin typeface="Garamond" pitchFamily="18" charset="0"/>
            </a:endParaRPr>
          </a:p>
          <a:p>
            <a:pPr marL="361950" lvl="4" indent="-361950" algn="just">
              <a:buClr>
                <a:srgbClr val="996633"/>
              </a:buClr>
              <a:buFont typeface="Wingdings" pitchFamily="2" charset="2"/>
              <a:buChar char="§"/>
            </a:pPr>
            <a:r>
              <a:rPr lang="en-US" sz="2000" b="1" dirty="0" smtClean="0">
                <a:latin typeface="Garamond" pitchFamily="18" charset="0"/>
              </a:rPr>
              <a:t>The composition of the vapor can be controlled precisely using this technique. Laser ablation has been used for depositing metal oxides in superconductor films.</a:t>
            </a:r>
            <a:endParaRPr lang="en-IN" sz="2000" b="1" dirty="0" smtClean="0">
              <a:latin typeface="Garamond" pitchFamily="18" charset="0"/>
            </a:endParaRPr>
          </a:p>
          <a:p>
            <a:pPr marL="361950" lvl="4" indent="-361950" algn="just">
              <a:buClr>
                <a:srgbClr val="996633"/>
              </a:buClr>
              <a:buFont typeface="Wingdings" pitchFamily="2" charset="2"/>
              <a:buChar char="§"/>
            </a:pPr>
            <a:endParaRPr lang="en-IN" sz="2000" b="1" dirty="0">
              <a:latin typeface="Garamond"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125</a:t>
            </a:fld>
            <a:endParaRPr lang="es-E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3014933" y="210901"/>
            <a:ext cx="291438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grpSp>
        <p:nvGrpSpPr>
          <p:cNvPr id="2" name="Group 7"/>
          <p:cNvGrpSpPr/>
          <p:nvPr/>
        </p:nvGrpSpPr>
        <p:grpSpPr>
          <a:xfrm>
            <a:off x="0" y="1071547"/>
            <a:ext cx="9144000" cy="5572163"/>
            <a:chOff x="0" y="1000109"/>
            <a:chExt cx="9144000" cy="5572163"/>
          </a:xfrm>
        </p:grpSpPr>
        <p:pic>
          <p:nvPicPr>
            <p:cNvPr id="145410" name="Picture 2"/>
            <p:cNvPicPr>
              <a:picLocks noChangeAspect="1" noChangeArrowheads="1"/>
            </p:cNvPicPr>
            <p:nvPr/>
          </p:nvPicPr>
          <p:blipFill>
            <a:blip r:embed="rId3" cstate="print"/>
            <a:srcRect/>
            <a:stretch>
              <a:fillRect/>
            </a:stretch>
          </p:blipFill>
          <p:spPr bwMode="auto">
            <a:xfrm>
              <a:off x="0" y="1000109"/>
              <a:ext cx="9144000" cy="5572163"/>
            </a:xfrm>
            <a:prstGeom prst="rect">
              <a:avLst/>
            </a:prstGeom>
            <a:noFill/>
            <a:ln w="9525">
              <a:noFill/>
              <a:miter lim="800000"/>
              <a:headEnd/>
              <a:tailEnd/>
            </a:ln>
            <a:effectLst/>
          </p:spPr>
        </p:pic>
        <p:pic>
          <p:nvPicPr>
            <p:cNvPr id="145411" name="Picture 3"/>
            <p:cNvPicPr>
              <a:picLocks noChangeAspect="1" noChangeArrowheads="1"/>
            </p:cNvPicPr>
            <p:nvPr/>
          </p:nvPicPr>
          <p:blipFill>
            <a:blip r:embed="rId4" cstate="print"/>
            <a:srcRect/>
            <a:stretch>
              <a:fillRect/>
            </a:stretch>
          </p:blipFill>
          <p:spPr bwMode="auto">
            <a:xfrm>
              <a:off x="6929454" y="6072206"/>
              <a:ext cx="1571636" cy="234964"/>
            </a:xfrm>
            <a:prstGeom prst="rect">
              <a:avLst/>
            </a:prstGeom>
            <a:noFill/>
            <a:ln w="9525">
              <a:noFill/>
              <a:miter lim="800000"/>
              <a:headEnd/>
              <a:tailEnd/>
            </a:ln>
            <a:effectLst/>
          </p:spPr>
        </p:pic>
      </p:grpSp>
      <p:sp>
        <p:nvSpPr>
          <p:cNvPr id="9" name="Slide Number Placeholder 8"/>
          <p:cNvSpPr>
            <a:spLocks noGrp="1"/>
          </p:cNvSpPr>
          <p:nvPr>
            <p:ph type="sldNum" sz="quarter" idx="12"/>
          </p:nvPr>
        </p:nvSpPr>
        <p:spPr/>
        <p:txBody>
          <a:bodyPr/>
          <a:lstStyle/>
          <a:p>
            <a:pPr>
              <a:defRPr/>
            </a:pPr>
            <a:fld id="{89250202-7414-4ED7-95A7-DC491D0A2B12}" type="slidenum">
              <a:rPr lang="es-ES" smtClean="0"/>
              <a:pPr>
                <a:defRPr/>
              </a:pPr>
              <a:t>126</a:t>
            </a:fld>
            <a:endParaRPr lang="es-E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3014933" y="210901"/>
            <a:ext cx="291438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9" name="Rectangle 8"/>
          <p:cNvSpPr/>
          <p:nvPr/>
        </p:nvSpPr>
        <p:spPr>
          <a:xfrm>
            <a:off x="3300685" y="2000240"/>
            <a:ext cx="291438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660066"/>
                </a:solidFill>
                <a:effectLst>
                  <a:outerShdw blurRad="50800" dist="39000" dir="5460000" algn="tl">
                    <a:srgbClr val="000000">
                      <a:alpha val="38000"/>
                    </a:srgbClr>
                  </a:outerShdw>
                </a:effectLst>
                <a:latin typeface="Rockwell" pitchFamily="18" charset="0"/>
              </a:rPr>
              <a:t>Evaporation</a:t>
            </a:r>
            <a:endParaRPr lang="en-US" sz="3600" b="1" dirty="0">
              <a:ln w="11430"/>
              <a:solidFill>
                <a:srgbClr val="660066"/>
              </a:solidFill>
              <a:effectLst>
                <a:outerShdw blurRad="50800" dist="39000" dir="5460000" algn="tl">
                  <a:srgbClr val="000000">
                    <a:alpha val="38000"/>
                  </a:srgbClr>
                </a:outerShdw>
              </a:effectLst>
              <a:latin typeface="Rockwell" pitchFamily="18" charset="0"/>
            </a:endParaRPr>
          </a:p>
        </p:txBody>
      </p:sp>
      <p:grpSp>
        <p:nvGrpSpPr>
          <p:cNvPr id="2" name="Group 16"/>
          <p:cNvGrpSpPr/>
          <p:nvPr/>
        </p:nvGrpSpPr>
        <p:grpSpPr>
          <a:xfrm>
            <a:off x="1623994" y="2714620"/>
            <a:ext cx="6024602" cy="1143008"/>
            <a:chOff x="1623994" y="2714620"/>
            <a:chExt cx="6024602" cy="1143008"/>
          </a:xfrm>
          <a:solidFill>
            <a:schemeClr val="tx1"/>
          </a:solidFill>
          <a:scene3d>
            <a:camera prst="orthographicFront">
              <a:rot lat="0" lon="0" rev="0"/>
            </a:camera>
            <a:lightRig rig="balanced" dir="t">
              <a:rot lat="0" lon="0" rev="8700000"/>
            </a:lightRig>
          </a:scene3d>
        </p:grpSpPr>
        <p:sp>
          <p:nvSpPr>
            <p:cNvPr id="13" name="Rectangle 12"/>
            <p:cNvSpPr/>
            <p:nvPr/>
          </p:nvSpPr>
          <p:spPr>
            <a:xfrm>
              <a:off x="1643042" y="3000372"/>
              <a:ext cx="6000792" cy="214314"/>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4500562" y="2714620"/>
              <a:ext cx="285752" cy="285752"/>
            </a:xfrm>
            <a:prstGeom prst="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Pentagon 14"/>
            <p:cNvSpPr/>
            <p:nvPr/>
          </p:nvSpPr>
          <p:spPr>
            <a:xfrm rot="5400000">
              <a:off x="1312047" y="3312319"/>
              <a:ext cx="857256" cy="233362"/>
            </a:xfrm>
            <a:prstGeom prst="homePlat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Pentagon 15"/>
            <p:cNvSpPr/>
            <p:nvPr/>
          </p:nvSpPr>
          <p:spPr>
            <a:xfrm rot="5400000">
              <a:off x="7110430" y="3319462"/>
              <a:ext cx="857256" cy="219076"/>
            </a:xfrm>
            <a:prstGeom prst="homePlat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8" name="Rectangle 17"/>
          <p:cNvSpPr/>
          <p:nvPr/>
        </p:nvSpPr>
        <p:spPr>
          <a:xfrm>
            <a:off x="616289" y="3929066"/>
            <a:ext cx="2169761"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660066"/>
                </a:solidFill>
                <a:effectLst>
                  <a:outerShdw blurRad="50800" dist="39000" dir="5460000" algn="tl">
                    <a:srgbClr val="000000">
                      <a:alpha val="38000"/>
                    </a:srgbClr>
                  </a:outerShdw>
                </a:effectLst>
                <a:latin typeface="Rockwell" pitchFamily="18" charset="0"/>
              </a:rPr>
              <a:t>Thermal</a:t>
            </a:r>
            <a:endParaRPr lang="en-US" sz="3600" b="1" dirty="0">
              <a:ln w="11430"/>
              <a:solidFill>
                <a:srgbClr val="660066"/>
              </a:solidFill>
              <a:effectLst>
                <a:outerShdw blurRad="50800" dist="39000" dir="5460000" algn="tl">
                  <a:srgbClr val="000000">
                    <a:alpha val="38000"/>
                  </a:srgbClr>
                </a:outerShdw>
              </a:effectLst>
              <a:latin typeface="Rockwell" pitchFamily="18" charset="0"/>
            </a:endParaRPr>
          </a:p>
        </p:txBody>
      </p:sp>
      <p:sp>
        <p:nvSpPr>
          <p:cNvPr id="19" name="Rectangle 18"/>
          <p:cNvSpPr/>
          <p:nvPr/>
        </p:nvSpPr>
        <p:spPr>
          <a:xfrm>
            <a:off x="6570753" y="4000504"/>
            <a:ext cx="193033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660066"/>
                </a:solidFill>
                <a:effectLst>
                  <a:outerShdw blurRad="50800" dist="39000" dir="5460000" algn="tl">
                    <a:srgbClr val="000000">
                      <a:alpha val="38000"/>
                    </a:srgbClr>
                  </a:outerShdw>
                </a:effectLst>
                <a:latin typeface="Rockwell" pitchFamily="18" charset="0"/>
              </a:rPr>
              <a:t>E-beam</a:t>
            </a:r>
            <a:endParaRPr lang="en-US" sz="3600" b="1" dirty="0">
              <a:ln w="11430"/>
              <a:solidFill>
                <a:srgbClr val="660066"/>
              </a:solidFill>
              <a:effectLst>
                <a:outerShdw blurRad="50800" dist="39000" dir="5460000" algn="tl">
                  <a:srgbClr val="000000">
                    <a:alpha val="38000"/>
                  </a:srgbClr>
                </a:outerShdw>
              </a:effectLst>
              <a:latin typeface="Rockwell" pitchFamily="18" charset="0"/>
            </a:endParaRPr>
          </a:p>
        </p:txBody>
      </p:sp>
      <p:sp>
        <p:nvSpPr>
          <p:cNvPr id="12" name="Slide Number Placeholder 11"/>
          <p:cNvSpPr>
            <a:spLocks noGrp="1"/>
          </p:cNvSpPr>
          <p:nvPr>
            <p:ph type="sldNum" sz="quarter" idx="12"/>
          </p:nvPr>
        </p:nvSpPr>
        <p:spPr/>
        <p:txBody>
          <a:bodyPr/>
          <a:lstStyle/>
          <a:p>
            <a:pPr>
              <a:defRPr/>
            </a:pPr>
            <a:fld id="{89250202-7414-4ED7-95A7-DC491D0A2B12}" type="slidenum">
              <a:rPr lang="es-ES" smtClean="0"/>
              <a:pPr>
                <a:defRPr/>
              </a:pPr>
              <a:t>127</a:t>
            </a:fld>
            <a:endParaRPr lang="es-E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2214546" y="210901"/>
            <a:ext cx="501489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Thermal 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147457" name="Rectangle 1"/>
          <p:cNvSpPr>
            <a:spLocks noChangeArrowheads="1"/>
          </p:cNvSpPr>
          <p:nvPr/>
        </p:nvSpPr>
        <p:spPr bwMode="auto">
          <a:xfrm>
            <a:off x="357158" y="1274848"/>
            <a:ext cx="835824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361950" algn="l" defTabSz="914400" rtl="0" eaLnBrk="1" fontAlgn="base" latinLnBrk="0" hangingPunct="1">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Simple, robust, and in widespread use.</a:t>
            </a:r>
          </a:p>
          <a:p>
            <a:pPr marL="457200" marR="0" lvl="0" indent="-361950" algn="l" defTabSz="914400" rtl="0" eaLnBrk="1" fontAlgn="base" latinLnBrk="0" hangingPunct="1">
              <a:lnSpc>
                <a:spcPct val="100000"/>
              </a:lnSpc>
              <a:spcBef>
                <a:spcPct val="0"/>
              </a:spcBef>
              <a:spcAft>
                <a:spcPct val="0"/>
              </a:spcAft>
              <a:buClr>
                <a:srgbClr val="996633"/>
              </a:buClr>
              <a:buSzTx/>
              <a:buFont typeface="Wingdings" pitchFamily="2" charset="2"/>
              <a:buChar char="§"/>
              <a:tabLst>
                <a:tab pos="809625" algn="l"/>
              </a:tabLst>
            </a:pP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Can only achieve temperatures of about 1800°C.</a:t>
            </a: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Use W (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Tnungsten</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 Ta ( Tantalum), or Mo ( Molybdenum) filaments to heat evaporation source.</a:t>
            </a: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Typical filament currents are 200-300 Amperes.</a:t>
            </a: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Exposes substrates to visible and IR radiation.</a:t>
            </a: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Typical deposition rates are 1-20 Angstroms/second.</a:t>
            </a:r>
          </a:p>
          <a:p>
            <a:pPr marL="457200" marR="0" lvl="0" indent="-361950" algn="l" defTabSz="914400" rtl="0" eaLnBrk="0" fontAlgn="base" latinLnBrk="0" hangingPunct="0">
              <a:lnSpc>
                <a:spcPct val="100000"/>
              </a:lnSpc>
              <a:spcBef>
                <a:spcPct val="0"/>
              </a:spcBef>
              <a:spcAft>
                <a:spcPct val="0"/>
              </a:spcAft>
              <a:buClr>
                <a:srgbClr val="996633"/>
              </a:buClr>
              <a:buSzTx/>
              <a:tabLst>
                <a:tab pos="809625" algn="l"/>
              </a:tabLst>
            </a:pP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a:p>
            <a:pPr marL="457200" marR="0" lvl="0" indent="-36195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Common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evaporant</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materials:</a:t>
            </a: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a:p>
            <a:pPr marR="0" lvl="1" indent="-361950" algn="l" defTabSz="914400" rtl="0" eaLnBrk="0" fontAlgn="base" latinLnBrk="0" hangingPunct="0">
              <a:lnSpc>
                <a:spcPct val="100000"/>
              </a:lnSpc>
              <a:spcBef>
                <a:spcPct val="0"/>
              </a:spcBef>
              <a:spcAft>
                <a:spcPct val="0"/>
              </a:spcAft>
              <a:buClr>
                <a:srgbClr val="996633"/>
              </a:buClr>
              <a:buSzPct val="100000"/>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Au, Ag, Al,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Sn</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Cr,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Sb</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Ge</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In, Mg,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Ga</a:t>
            </a:r>
            <a:endParaRPr kumimoji="0" lang="en-US" sz="2000" b="1" i="0" u="none" strike="noStrike" cap="none" normalizeH="0" baseline="0" dirty="0" smtClean="0">
              <a:ln>
                <a:noFill/>
              </a:ln>
              <a:solidFill>
                <a:schemeClr val="tx1"/>
              </a:solidFill>
              <a:effectLst/>
              <a:latin typeface="Garamond" pitchFamily="18" charset="0"/>
              <a:cs typeface="Arial" pitchFamily="34" charset="0"/>
            </a:endParaRPr>
          </a:p>
          <a:p>
            <a:pPr marR="0" lvl="1" indent="-361950" algn="l" defTabSz="914400" rtl="0" eaLnBrk="0" fontAlgn="base" latinLnBrk="0" hangingPunct="0">
              <a:lnSpc>
                <a:spcPct val="100000"/>
              </a:lnSpc>
              <a:spcBef>
                <a:spcPct val="0"/>
              </a:spcBef>
              <a:spcAft>
                <a:spcPct val="0"/>
              </a:spcAft>
              <a:buClr>
                <a:srgbClr val="996633"/>
              </a:buClr>
              <a:buSzPct val="100000"/>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CdS</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PbS</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CdSe</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NaCl</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KCl</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AgCl</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MgF</a:t>
            </a:r>
            <a:r>
              <a:rPr kumimoji="0" lang="en-US" sz="2000" b="1" i="0" u="none" strike="noStrike" cap="none" normalizeH="0" baseline="-25000" dirty="0" smtClean="0">
                <a:ln>
                  <a:noFill/>
                </a:ln>
                <a:solidFill>
                  <a:schemeClr val="tx1"/>
                </a:solidFill>
                <a:effectLst/>
                <a:latin typeface="Garamond" pitchFamily="18" charset="0"/>
                <a:ea typeface="Times New Roman" pitchFamily="18" charset="0"/>
                <a:cs typeface="Times New Roman" pitchFamily="18" charset="0"/>
              </a:rPr>
              <a:t>2</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CaF</a:t>
            </a:r>
            <a:r>
              <a:rPr lang="en-US" sz="2000" b="1" baseline="-25000" dirty="0" smtClean="0">
                <a:latin typeface="Garamond" pitchFamily="18" charset="0"/>
                <a:ea typeface="Times New Roman" pitchFamily="18" charset="0"/>
                <a:cs typeface="Times New Roman" pitchFamily="18" charset="0"/>
              </a:rPr>
              <a:t>2</a:t>
            </a: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PbCl</a:t>
            </a:r>
            <a:r>
              <a:rPr kumimoji="0" lang="en-US" sz="2000" b="1" i="0" u="none" strike="noStrike" cap="none" normalizeH="0" baseline="-25000" dirty="0" smtClean="0">
                <a:ln>
                  <a:noFill/>
                </a:ln>
                <a:solidFill>
                  <a:schemeClr val="tx1"/>
                </a:solidFill>
                <a:effectLst/>
                <a:latin typeface="Garamond" pitchFamily="18" charset="0"/>
                <a:ea typeface="Times New Roman" pitchFamily="18" charset="0"/>
                <a:cs typeface="Times New Roman" pitchFamily="18" charset="0"/>
              </a:rPr>
              <a:t>2</a:t>
            </a:r>
            <a:endParaRPr kumimoji="0" lang="en-US" sz="2000" b="1" i="0" u="none" strike="noStrike" cap="none" normalizeH="0" baseline="-25000" dirty="0" smtClean="0">
              <a:ln>
                <a:noFill/>
              </a:ln>
              <a:solidFill>
                <a:schemeClr val="tx1"/>
              </a:solidFill>
              <a:effectLst/>
              <a:latin typeface="Garamond" pitchFamily="18" charset="0"/>
              <a:cs typeface="Arial" pitchFamily="34"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128</a:t>
            </a:fld>
            <a:endParaRPr lang="es-E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2214546" y="210901"/>
            <a:ext cx="501489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Thermal 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pic>
        <p:nvPicPr>
          <p:cNvPr id="146434" name="Picture 2"/>
          <p:cNvPicPr>
            <a:picLocks noChangeAspect="1" noChangeArrowheads="1"/>
          </p:cNvPicPr>
          <p:nvPr/>
        </p:nvPicPr>
        <p:blipFill>
          <a:blip r:embed="rId3" cstate="print"/>
          <a:srcRect/>
          <a:stretch>
            <a:fillRect/>
          </a:stretch>
        </p:blipFill>
        <p:spPr bwMode="auto">
          <a:xfrm>
            <a:off x="0" y="1000108"/>
            <a:ext cx="9144000" cy="5643602"/>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129</a:t>
            </a:fld>
            <a:endParaRPr lang="es-E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0" y="210901"/>
            <a:ext cx="914400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600" b="1" dirty="0" smtClean="0">
                <a:ln w="11430"/>
                <a:effectLst>
                  <a:outerShdw blurRad="50800" dist="39000" dir="5460000" algn="tl">
                    <a:srgbClr val="000000">
                      <a:alpha val="38000"/>
                    </a:srgbClr>
                  </a:outerShdw>
                </a:effectLst>
                <a:latin typeface="Rockwell" pitchFamily="18" charset="0"/>
              </a:rPr>
              <a:t>Apex NXG </a:t>
            </a:r>
            <a:r>
              <a:rPr lang="en-US" sz="3600" b="1" dirty="0" smtClean="0">
                <a:latin typeface="Rockwell" pitchFamily="18" charset="0"/>
              </a:rPr>
              <a:t>Spin Coating System</a:t>
            </a:r>
            <a:endParaRPr lang="en-US" sz="3600" b="1" dirty="0">
              <a:ln w="11430"/>
              <a:effectLst>
                <a:outerShdw blurRad="50800" dist="39000" dir="5460000" algn="tl">
                  <a:srgbClr val="000000">
                    <a:alpha val="38000"/>
                  </a:srgbClr>
                </a:outerShdw>
              </a:effectLst>
              <a:latin typeface="Rockwell" pitchFamily="18" charset="0"/>
            </a:endParaRPr>
          </a:p>
        </p:txBody>
      </p:sp>
      <p:sp>
        <p:nvSpPr>
          <p:cNvPr id="8" name="Slide Number Placeholder 7"/>
          <p:cNvSpPr>
            <a:spLocks noGrp="1"/>
          </p:cNvSpPr>
          <p:nvPr>
            <p:ph type="sldNum" sz="quarter" idx="12"/>
          </p:nvPr>
        </p:nvSpPr>
        <p:spPr/>
        <p:txBody>
          <a:bodyPr/>
          <a:lstStyle/>
          <a:p>
            <a:pPr>
              <a:defRPr/>
            </a:pPr>
            <a:fld id="{89250202-7414-4ED7-95A7-DC491D0A2B12}" type="slidenum">
              <a:rPr lang="es-ES" smtClean="0"/>
              <a:pPr>
                <a:defRPr/>
              </a:pPr>
              <a:t>13</a:t>
            </a:fld>
            <a:endParaRPr lang="es-ES" dirty="0"/>
          </a:p>
        </p:txBody>
      </p:sp>
      <p:pic>
        <p:nvPicPr>
          <p:cNvPr id="121858" name="Picture 2" descr="nxg-m1-1.web"/>
          <p:cNvPicPr>
            <a:picLocks noChangeAspect="1" noChangeArrowheads="1"/>
          </p:cNvPicPr>
          <p:nvPr/>
        </p:nvPicPr>
        <p:blipFill>
          <a:blip r:embed="rId3" cstate="print"/>
          <a:srcRect/>
          <a:stretch>
            <a:fillRect/>
          </a:stretch>
        </p:blipFill>
        <p:spPr bwMode="auto">
          <a:xfrm>
            <a:off x="0" y="1643050"/>
            <a:ext cx="9144000" cy="4143404"/>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2214546" y="210901"/>
            <a:ext cx="477547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E-beam 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151553" name="Rectangle 1"/>
          <p:cNvSpPr>
            <a:spLocks noChangeArrowheads="1"/>
          </p:cNvSpPr>
          <p:nvPr/>
        </p:nvSpPr>
        <p:spPr bwMode="auto">
          <a:xfrm>
            <a:off x="142908" y="1214422"/>
            <a:ext cx="9144000" cy="48474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63525" marR="0" lvl="0" indent="-263525" algn="l" defTabSz="914400" rtl="0" eaLnBrk="1" fontAlgn="base" latinLnBrk="0" hangingPunct="1">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More complex, but extremely versatile.</a:t>
            </a:r>
          </a:p>
          <a:p>
            <a:pPr marL="263525" marR="0" lvl="0" indent="-263525" algn="l" defTabSz="914400" rtl="0" eaLnBrk="1" fontAlgn="base" latinLnBrk="0" hangingPunct="1">
              <a:lnSpc>
                <a:spcPct val="100000"/>
              </a:lnSpc>
              <a:spcBef>
                <a:spcPct val="0"/>
              </a:spcBef>
              <a:spcAft>
                <a:spcPct val="0"/>
              </a:spcAft>
              <a:buClr>
                <a:srgbClr val="996633"/>
              </a:buClr>
              <a:buSzTx/>
              <a:buFont typeface="Wingdings" pitchFamily="2" charset="2"/>
              <a:buChar char="§"/>
              <a:tabLst>
                <a:tab pos="809625" algn="l"/>
              </a:tabLst>
            </a:pPr>
            <a:endParaRPr kumimoji="0" lang="en-US" sz="1000" b="1" i="0" u="none" strike="noStrike" cap="none" normalizeH="0" baseline="0" dirty="0" smtClean="0">
              <a:ln>
                <a:noFill/>
              </a:ln>
              <a:solidFill>
                <a:schemeClr val="tx1"/>
              </a:solidFill>
              <a:effectLst/>
              <a:latin typeface="Garamond" pitchFamily="18" charset="0"/>
              <a:cs typeface="Arial" pitchFamily="34" charset="0"/>
            </a:endParaRPr>
          </a:p>
          <a:p>
            <a:pPr marL="263525" marR="0" lvl="0" indent="-263525"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Can achieve temperatures in excess of 3000°C.</a:t>
            </a:r>
          </a:p>
          <a:p>
            <a:pPr marL="263525" marR="0" lvl="0" indent="-263525"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endParaRPr kumimoji="0" lang="en-US" sz="1000" b="1" i="0" u="none" strike="noStrike" cap="none" normalizeH="0" baseline="0" dirty="0" smtClean="0">
              <a:ln>
                <a:noFill/>
              </a:ln>
              <a:solidFill>
                <a:schemeClr val="tx1"/>
              </a:solidFill>
              <a:effectLst/>
              <a:latin typeface="Garamond" pitchFamily="18" charset="0"/>
              <a:cs typeface="Arial" pitchFamily="34" charset="0"/>
            </a:endParaRPr>
          </a:p>
          <a:p>
            <a:pPr marL="263525" marR="0" lvl="0" indent="-263525"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Use evaporation cones or crucibles in a copper hearth.</a:t>
            </a:r>
          </a:p>
          <a:p>
            <a:pPr marL="263525" marR="0" lvl="0" indent="-263525"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endParaRPr kumimoji="0" lang="en-US" sz="1000" b="1" i="0" u="none" strike="noStrike" cap="none" normalizeH="0" baseline="0" dirty="0" smtClean="0">
              <a:ln>
                <a:noFill/>
              </a:ln>
              <a:solidFill>
                <a:schemeClr val="tx1"/>
              </a:solidFill>
              <a:effectLst/>
              <a:latin typeface="Garamond" pitchFamily="18" charset="0"/>
              <a:cs typeface="Arial" pitchFamily="34" charset="0"/>
            </a:endParaRPr>
          </a:p>
          <a:p>
            <a:pPr marL="263525" marR="0" lvl="0" indent="-263525"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Typical emission voltage is 8-10 kV.</a:t>
            </a:r>
          </a:p>
          <a:p>
            <a:pPr marL="263525" marR="0" lvl="0" indent="-263525"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endParaRPr kumimoji="0" lang="en-US" sz="1000" b="1" i="0" u="none" strike="noStrike" cap="none" normalizeH="0" baseline="0" dirty="0" smtClean="0">
              <a:ln>
                <a:noFill/>
              </a:ln>
              <a:solidFill>
                <a:schemeClr val="tx1"/>
              </a:solidFill>
              <a:effectLst/>
              <a:latin typeface="Garamond" pitchFamily="18" charset="0"/>
              <a:cs typeface="Arial" pitchFamily="34" charset="0"/>
            </a:endParaRPr>
          </a:p>
          <a:p>
            <a:pPr marL="263525" marR="0" lvl="0" indent="-263525"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kumimoji="0" lang="en-US" sz="2000" b="1"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Exposes substrates to secondary electron radiation.</a:t>
            </a:r>
          </a:p>
          <a:p>
            <a:pPr marL="457200" marR="0" lvl="1" indent="0" algn="l" defTabSz="914400" rtl="0" eaLnBrk="0" fontAlgn="base" latinLnBrk="0" hangingPunct="0">
              <a:lnSpc>
                <a:spcPct val="100000"/>
              </a:lnSpc>
              <a:spcBef>
                <a:spcPct val="0"/>
              </a:spcBef>
              <a:spcAft>
                <a:spcPct val="0"/>
              </a:spcAft>
              <a:buClrTx/>
              <a:buSzPct val="100000"/>
              <a:tabLst>
                <a:tab pos="809625" algn="l"/>
              </a:tabLst>
            </a:pPr>
            <a:r>
              <a:rPr kumimoji="0" lang="en-US" sz="2000" b="0"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X-rays can also be generated by high voltage electron beam</a:t>
            </a: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p>
          <a:p>
            <a:pPr marL="457200" marR="0" lvl="1" indent="0" algn="l" defTabSz="914400" rtl="0" eaLnBrk="0" fontAlgn="base" latinLnBrk="0" hangingPunct="0">
              <a:lnSpc>
                <a:spcPct val="100000"/>
              </a:lnSpc>
              <a:spcBef>
                <a:spcPct val="0"/>
              </a:spcBef>
              <a:spcAft>
                <a:spcPct val="0"/>
              </a:spcAft>
              <a:buClrTx/>
              <a:buSzPct val="100000"/>
              <a:tabLst>
                <a:tab pos="809625" algn="l"/>
              </a:tabLst>
            </a:pPr>
            <a:endPar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Pct val="100000"/>
              <a:tabLst>
                <a:tab pos="809625" algn="l"/>
              </a:tabLst>
            </a:pP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lang="en-US" sz="2000" b="1" dirty="0" smtClean="0">
                <a:latin typeface="Garamond" pitchFamily="18" charset="0"/>
                <a:ea typeface="Times New Roman" pitchFamily="18" charset="0"/>
                <a:cs typeface="Times New Roman" pitchFamily="18" charset="0"/>
              </a:rPr>
              <a:t>Typical deposition rates are 10-100 Angstroms/second.</a:t>
            </a:r>
          </a:p>
          <a:p>
            <a:pPr marL="0" marR="0" lvl="0" indent="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endParaRPr lang="en-US" sz="2000" b="1" dirty="0" smtClean="0">
              <a:latin typeface="Garamond"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r>
              <a:rPr lang="en-US" sz="2000" b="1" dirty="0" smtClean="0">
                <a:latin typeface="Garamond" pitchFamily="18" charset="0"/>
                <a:ea typeface="Times New Roman" pitchFamily="18" charset="0"/>
                <a:cs typeface="Times New Roman" pitchFamily="18" charset="0"/>
              </a:rPr>
              <a:t>Common </a:t>
            </a:r>
            <a:r>
              <a:rPr lang="en-US" sz="2000" b="1" dirty="0" err="1" smtClean="0">
                <a:latin typeface="Garamond" pitchFamily="18" charset="0"/>
                <a:ea typeface="Times New Roman" pitchFamily="18" charset="0"/>
                <a:cs typeface="Times New Roman" pitchFamily="18" charset="0"/>
              </a:rPr>
              <a:t>evaporant</a:t>
            </a:r>
            <a:r>
              <a:rPr lang="en-US" sz="2000" b="1" dirty="0" smtClean="0">
                <a:latin typeface="Garamond" pitchFamily="18" charset="0"/>
                <a:ea typeface="Times New Roman" pitchFamily="18" charset="0"/>
                <a:cs typeface="Times New Roman" pitchFamily="18" charset="0"/>
              </a:rPr>
              <a:t> materials:</a:t>
            </a:r>
          </a:p>
          <a:p>
            <a:pPr lvl="1" eaLnBrk="0" hangingPunct="0">
              <a:buSzPct val="100000"/>
              <a:tabLst>
                <a:tab pos="809625" algn="l"/>
              </a:tabLst>
            </a:pPr>
            <a:r>
              <a:rPr lang="en-US" sz="2000" dirty="0" smtClean="0">
                <a:latin typeface="Garamond" pitchFamily="18" charset="0"/>
                <a:ea typeface="Times New Roman" pitchFamily="18" charset="0"/>
                <a:cs typeface="Times New Roman" pitchFamily="18" charset="0"/>
              </a:rPr>
              <a:t>Everything a resistance heated evaporator will accommodate, plus:</a:t>
            </a:r>
          </a:p>
          <a:p>
            <a:pPr lvl="1" eaLnBrk="0" hangingPunct="0">
              <a:buSzPct val="100000"/>
              <a:tabLst>
                <a:tab pos="809625" algn="l"/>
              </a:tabLst>
            </a:pPr>
            <a:r>
              <a:rPr lang="en-US" sz="2000" dirty="0" smtClean="0">
                <a:latin typeface="Garamond" pitchFamily="18" charset="0"/>
                <a:ea typeface="Times New Roman" pitchFamily="18" charset="0"/>
                <a:cs typeface="Times New Roman" pitchFamily="18" charset="0"/>
              </a:rPr>
              <a:t>Ni, Pt, </a:t>
            </a:r>
            <a:r>
              <a:rPr lang="en-US" sz="2000" dirty="0" err="1" smtClean="0">
                <a:latin typeface="Garamond" pitchFamily="18" charset="0"/>
                <a:ea typeface="Times New Roman" pitchFamily="18" charset="0"/>
                <a:cs typeface="Times New Roman" pitchFamily="18" charset="0"/>
              </a:rPr>
              <a:t>Ir</a:t>
            </a:r>
            <a:r>
              <a:rPr lang="en-US" sz="2000" dirty="0" smtClean="0">
                <a:latin typeface="Garamond" pitchFamily="18" charset="0"/>
                <a:ea typeface="Times New Roman" pitchFamily="18" charset="0"/>
                <a:cs typeface="Times New Roman" pitchFamily="18" charset="0"/>
              </a:rPr>
              <a:t>, </a:t>
            </a:r>
            <a:r>
              <a:rPr lang="en-US" sz="2000" dirty="0" err="1" smtClean="0">
                <a:latin typeface="Garamond" pitchFamily="18" charset="0"/>
                <a:ea typeface="Times New Roman" pitchFamily="18" charset="0"/>
                <a:cs typeface="Times New Roman" pitchFamily="18" charset="0"/>
              </a:rPr>
              <a:t>Rh</a:t>
            </a:r>
            <a:r>
              <a:rPr lang="en-US" sz="2000" dirty="0" smtClean="0">
                <a:latin typeface="Garamond" pitchFamily="18" charset="0"/>
                <a:ea typeface="Times New Roman" pitchFamily="18" charset="0"/>
                <a:cs typeface="Times New Roman" pitchFamily="18" charset="0"/>
              </a:rPr>
              <a:t>, Ti, V, </a:t>
            </a:r>
            <a:r>
              <a:rPr lang="en-US" sz="2000" dirty="0" err="1" smtClean="0">
                <a:latin typeface="Garamond" pitchFamily="18" charset="0"/>
                <a:ea typeface="Times New Roman" pitchFamily="18" charset="0"/>
                <a:cs typeface="Times New Roman" pitchFamily="18" charset="0"/>
              </a:rPr>
              <a:t>Zr</a:t>
            </a:r>
            <a:r>
              <a:rPr lang="en-US" sz="2000" dirty="0" smtClean="0">
                <a:latin typeface="Garamond" pitchFamily="18" charset="0"/>
                <a:ea typeface="Times New Roman" pitchFamily="18" charset="0"/>
                <a:cs typeface="Times New Roman" pitchFamily="18" charset="0"/>
              </a:rPr>
              <a:t>, W, Ta, Mo</a:t>
            </a:r>
          </a:p>
          <a:p>
            <a:pPr lvl="1" eaLnBrk="0" hangingPunct="0">
              <a:buSzPct val="100000"/>
              <a:tabLst>
                <a:tab pos="809625" algn="l"/>
              </a:tabLst>
            </a:pPr>
            <a:r>
              <a:rPr lang="en-US" sz="2000" dirty="0" smtClean="0">
                <a:latin typeface="Garamond" pitchFamily="18" charset="0"/>
                <a:ea typeface="Times New Roman" pitchFamily="18" charset="0"/>
                <a:cs typeface="Times New Roman" pitchFamily="18" charset="0"/>
              </a:rPr>
              <a:t>Al</a:t>
            </a:r>
            <a:r>
              <a:rPr lang="en-US" sz="2000" baseline="-25000" dirty="0" smtClean="0">
                <a:latin typeface="Garamond" pitchFamily="18" charset="0"/>
                <a:ea typeface="Times New Roman" pitchFamily="18" charset="0"/>
                <a:cs typeface="Times New Roman" pitchFamily="18" charset="0"/>
              </a:rPr>
              <a:t>2</a:t>
            </a:r>
            <a:r>
              <a:rPr lang="en-US" sz="2000" dirty="0" smtClean="0">
                <a:latin typeface="Garamond" pitchFamily="18" charset="0"/>
                <a:ea typeface="Times New Roman" pitchFamily="18" charset="0"/>
                <a:cs typeface="Times New Roman" pitchFamily="18" charset="0"/>
              </a:rPr>
              <a:t>O</a:t>
            </a:r>
            <a:r>
              <a:rPr lang="en-US" sz="2000" baseline="-25000" dirty="0" smtClean="0">
                <a:latin typeface="Garamond" pitchFamily="18" charset="0"/>
                <a:ea typeface="Times New Roman" pitchFamily="18" charset="0"/>
                <a:cs typeface="Times New Roman" pitchFamily="18" charset="0"/>
              </a:rPr>
              <a:t>3</a:t>
            </a:r>
            <a:r>
              <a:rPr lang="en-US" sz="2000" dirty="0" smtClean="0">
                <a:latin typeface="Garamond" pitchFamily="18" charset="0"/>
                <a:ea typeface="Times New Roman" pitchFamily="18" charset="0"/>
                <a:cs typeface="Times New Roman" pitchFamily="18" charset="0"/>
              </a:rPr>
              <a:t>, </a:t>
            </a:r>
            <a:r>
              <a:rPr lang="en-US" sz="2000" dirty="0" err="1" smtClean="0">
                <a:latin typeface="Garamond" pitchFamily="18" charset="0"/>
                <a:ea typeface="Times New Roman" pitchFamily="18" charset="0"/>
                <a:cs typeface="Times New Roman" pitchFamily="18" charset="0"/>
              </a:rPr>
              <a:t>SiO</a:t>
            </a:r>
            <a:r>
              <a:rPr lang="en-US" sz="2000" dirty="0" smtClean="0">
                <a:latin typeface="Garamond" pitchFamily="18" charset="0"/>
                <a:ea typeface="Times New Roman" pitchFamily="18" charset="0"/>
                <a:cs typeface="Times New Roman" pitchFamily="18" charset="0"/>
              </a:rPr>
              <a:t>, SiO</a:t>
            </a:r>
            <a:r>
              <a:rPr lang="en-US" sz="2000" baseline="-25000" dirty="0" smtClean="0">
                <a:latin typeface="Garamond" pitchFamily="18" charset="0"/>
                <a:ea typeface="Times New Roman" pitchFamily="18" charset="0"/>
                <a:cs typeface="Times New Roman" pitchFamily="18" charset="0"/>
              </a:rPr>
              <a:t>2</a:t>
            </a:r>
            <a:r>
              <a:rPr lang="en-US" sz="2000" dirty="0" smtClean="0">
                <a:latin typeface="Garamond" pitchFamily="18" charset="0"/>
                <a:ea typeface="Times New Roman" pitchFamily="18" charset="0"/>
                <a:cs typeface="Times New Roman" pitchFamily="18" charset="0"/>
              </a:rPr>
              <a:t>, SnO2, TiO</a:t>
            </a:r>
            <a:r>
              <a:rPr lang="en-US" sz="2000" baseline="-25000" dirty="0" smtClean="0">
                <a:latin typeface="Garamond" pitchFamily="18" charset="0"/>
                <a:ea typeface="Times New Roman" pitchFamily="18" charset="0"/>
                <a:cs typeface="Times New Roman" pitchFamily="18" charset="0"/>
              </a:rPr>
              <a:t>2</a:t>
            </a:r>
            <a:r>
              <a:rPr lang="en-US" sz="2000" dirty="0" smtClean="0">
                <a:latin typeface="Garamond" pitchFamily="18" charset="0"/>
                <a:ea typeface="Times New Roman" pitchFamily="18" charset="0"/>
                <a:cs typeface="Times New Roman" pitchFamily="18" charset="0"/>
              </a:rPr>
              <a:t>, ZrO</a:t>
            </a:r>
            <a:r>
              <a:rPr lang="en-US" sz="2000" baseline="-25000" dirty="0" smtClean="0">
                <a:latin typeface="Garamond" pitchFamily="18" charset="0"/>
                <a:ea typeface="Times New Roman" pitchFamily="18" charset="0"/>
                <a:cs typeface="Times New Roman" pitchFamily="18" charset="0"/>
              </a:rPr>
              <a:t>2</a:t>
            </a: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130</a:t>
            </a:fld>
            <a:endParaRPr lang="es-E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2214546" y="210901"/>
            <a:ext cx="477547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E-beam 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pic>
        <p:nvPicPr>
          <p:cNvPr id="5" name="Picture 1"/>
          <p:cNvPicPr>
            <a:picLocks noChangeAspect="1" noChangeArrowheads="1"/>
          </p:cNvPicPr>
          <p:nvPr/>
        </p:nvPicPr>
        <p:blipFill>
          <a:blip r:embed="rId3" cstate="print"/>
          <a:srcRect/>
          <a:stretch>
            <a:fillRect/>
          </a:stretch>
        </p:blipFill>
        <p:spPr bwMode="auto">
          <a:xfrm>
            <a:off x="0" y="1000108"/>
            <a:ext cx="9144000" cy="5643602"/>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131</a:t>
            </a:fld>
            <a:endParaRPr lang="es-E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2214546" y="210901"/>
            <a:ext cx="477547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E-beam 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151553" name="Rectangle 1"/>
          <p:cNvSpPr>
            <a:spLocks noChangeArrowheads="1"/>
          </p:cNvSpPr>
          <p:nvPr/>
        </p:nvSpPr>
        <p:spPr bwMode="auto">
          <a:xfrm>
            <a:off x="142908" y="1214422"/>
            <a:ext cx="9144000"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60363" lvl="0" indent="-360363">
              <a:buClr>
                <a:srgbClr val="996633"/>
              </a:buClr>
              <a:buFont typeface="Wingdings" pitchFamily="2" charset="2"/>
              <a:buChar char="§"/>
            </a:pPr>
            <a:r>
              <a:rPr lang="en-US" sz="2000" b="1" dirty="0" smtClean="0">
                <a:latin typeface="Garamond" pitchFamily="18" charset="0"/>
              </a:rPr>
              <a:t>270° bent beam electron gun is most preferred:</a:t>
            </a:r>
            <a:endParaRPr lang="en-IN" sz="2000" b="1" dirty="0" smtClean="0">
              <a:latin typeface="Garamond" pitchFamily="18" charset="0"/>
            </a:endParaRPr>
          </a:p>
          <a:p>
            <a:pPr>
              <a:buClr>
                <a:srgbClr val="996633"/>
              </a:buClr>
              <a:buFont typeface="Wingdings" pitchFamily="2" charset="2"/>
              <a:buChar char="§"/>
            </a:pPr>
            <a:endParaRPr lang="en-IN" sz="1000" b="1" dirty="0" smtClean="0">
              <a:latin typeface="Garamond" pitchFamily="18" charset="0"/>
            </a:endParaRPr>
          </a:p>
          <a:p>
            <a:pPr marL="1163638" lvl="1" indent="-263525">
              <a:buFont typeface="Garamond" pitchFamily="18" charset="0"/>
              <a:buChar char="─"/>
            </a:pPr>
            <a:r>
              <a:rPr lang="en-US" sz="2000" b="1" dirty="0" smtClean="0">
                <a:latin typeface="Garamond" pitchFamily="18" charset="0"/>
              </a:rPr>
              <a:t>Filament is out of direct exposure from </a:t>
            </a:r>
            <a:r>
              <a:rPr lang="en-US" sz="2000" b="1" dirty="0" err="1" smtClean="0">
                <a:latin typeface="Garamond" pitchFamily="18" charset="0"/>
              </a:rPr>
              <a:t>evaporant</a:t>
            </a:r>
            <a:r>
              <a:rPr lang="en-US" sz="2000" b="1" dirty="0" smtClean="0">
                <a:latin typeface="Garamond" pitchFamily="18" charset="0"/>
              </a:rPr>
              <a:t> flux.</a:t>
            </a:r>
            <a:endParaRPr lang="en-IN" sz="2000" b="1" dirty="0" smtClean="0">
              <a:latin typeface="Garamond" pitchFamily="18" charset="0"/>
            </a:endParaRPr>
          </a:p>
          <a:p>
            <a:pPr marL="1163638" indent="-263525"/>
            <a:endParaRPr lang="en-IN" sz="1000" b="1" dirty="0" smtClean="0">
              <a:latin typeface="Garamond" pitchFamily="18" charset="0"/>
            </a:endParaRPr>
          </a:p>
          <a:p>
            <a:pPr marL="1163638" lvl="1" indent="-263525">
              <a:buFont typeface="Garamond" pitchFamily="18" charset="0"/>
              <a:buChar char="─"/>
            </a:pPr>
            <a:r>
              <a:rPr lang="en-US" sz="2000" b="1" dirty="0" smtClean="0">
                <a:latin typeface="Garamond" pitchFamily="18" charset="0"/>
              </a:rPr>
              <a:t>Magnetic field can be used for beam focusing.</a:t>
            </a:r>
            <a:endParaRPr lang="en-IN" sz="2000" b="1" dirty="0" smtClean="0">
              <a:latin typeface="Garamond" pitchFamily="18" charset="0"/>
            </a:endParaRPr>
          </a:p>
          <a:p>
            <a:pPr marL="1163638" indent="-263525">
              <a:buFont typeface="Garamond" pitchFamily="18" charset="0"/>
              <a:buChar char="─"/>
            </a:pPr>
            <a:endParaRPr lang="en-IN" sz="1000" b="1" dirty="0" smtClean="0">
              <a:latin typeface="Garamond" pitchFamily="18" charset="0"/>
            </a:endParaRPr>
          </a:p>
          <a:p>
            <a:pPr marL="1163638" lvl="1" indent="-263525">
              <a:buFont typeface="Garamond" pitchFamily="18" charset="0"/>
              <a:buChar char="─"/>
            </a:pPr>
            <a:r>
              <a:rPr lang="en-US" sz="2000" b="1" dirty="0" smtClean="0">
                <a:latin typeface="Garamond" pitchFamily="18" charset="0"/>
              </a:rPr>
              <a:t>Magnetic field can be used for beam positioning.</a:t>
            </a:r>
            <a:endParaRPr lang="en-IN" sz="2000" b="1" dirty="0" smtClean="0">
              <a:latin typeface="Garamond" pitchFamily="18" charset="0"/>
            </a:endParaRPr>
          </a:p>
          <a:p>
            <a:pPr marL="1163638" indent="-263525">
              <a:buFont typeface="Garamond" pitchFamily="18" charset="0"/>
              <a:buChar char="─"/>
            </a:pPr>
            <a:endParaRPr lang="en-IN" sz="1000" b="1" dirty="0" smtClean="0">
              <a:latin typeface="Garamond" pitchFamily="18" charset="0"/>
            </a:endParaRPr>
          </a:p>
          <a:p>
            <a:pPr marL="1163638" lvl="1" indent="-263525">
              <a:buFont typeface="Garamond" pitchFamily="18" charset="0"/>
              <a:buChar char="─"/>
            </a:pPr>
            <a:r>
              <a:rPr lang="en-US" sz="2000" b="1" dirty="0" smtClean="0">
                <a:latin typeface="Garamond" pitchFamily="18" charset="0"/>
              </a:rPr>
              <a:t>Additional lateral magnetic field can be used produce X-Y sweep.</a:t>
            </a:r>
            <a:endParaRPr lang="en-IN" sz="2000" b="1" dirty="0" smtClean="0">
              <a:latin typeface="Garamond" pitchFamily="18" charset="0"/>
            </a:endParaRPr>
          </a:p>
          <a:p>
            <a:r>
              <a:rPr lang="en-US" sz="2000" b="1" dirty="0" smtClean="0">
                <a:latin typeface="Garamond" pitchFamily="18" charset="0"/>
              </a:rPr>
              <a:t> </a:t>
            </a:r>
            <a:endParaRPr lang="en-IN" sz="2000" b="1" dirty="0" smtClean="0">
              <a:latin typeface="Garamond" pitchFamily="18" charset="0"/>
            </a:endParaRPr>
          </a:p>
          <a:p>
            <a:pPr marL="360363" lvl="0" indent="-360363">
              <a:buClr>
                <a:srgbClr val="996633"/>
              </a:buClr>
              <a:buFont typeface="Wingdings" pitchFamily="2" charset="2"/>
              <a:buChar char="§"/>
            </a:pPr>
            <a:r>
              <a:rPr lang="en-US" sz="2000" b="1" dirty="0" smtClean="0">
                <a:latin typeface="Garamond" pitchFamily="18" charset="0"/>
              </a:rPr>
              <a:t>Sweeping or </a:t>
            </a:r>
            <a:r>
              <a:rPr lang="en-US" sz="2000" b="1" dirty="0" err="1" smtClean="0">
                <a:latin typeface="Garamond" pitchFamily="18" charset="0"/>
              </a:rPr>
              <a:t>rastering</a:t>
            </a:r>
            <a:r>
              <a:rPr lang="en-US" sz="2000" b="1" dirty="0" smtClean="0">
                <a:latin typeface="Garamond" pitchFamily="18" charset="0"/>
              </a:rPr>
              <a:t> of the </a:t>
            </a:r>
            <a:r>
              <a:rPr lang="en-US" sz="2000" b="1" dirty="0" err="1" smtClean="0">
                <a:latin typeface="Garamond" pitchFamily="18" charset="0"/>
              </a:rPr>
              <a:t>evaporant</a:t>
            </a:r>
            <a:r>
              <a:rPr lang="en-US" sz="2000" b="1" dirty="0" smtClean="0">
                <a:latin typeface="Garamond" pitchFamily="18" charset="0"/>
              </a:rPr>
              <a:t> source is useful to:</a:t>
            </a:r>
            <a:endParaRPr lang="en-IN" sz="2000" b="1" dirty="0" smtClean="0">
              <a:latin typeface="Garamond" pitchFamily="18" charset="0"/>
            </a:endParaRPr>
          </a:p>
          <a:p>
            <a:pPr>
              <a:buClr>
                <a:srgbClr val="996633"/>
              </a:buClr>
              <a:buFont typeface="Wingdings" pitchFamily="2" charset="2"/>
              <a:buChar char="§"/>
            </a:pPr>
            <a:endParaRPr lang="en-IN" sz="1000" b="1" dirty="0" smtClean="0">
              <a:latin typeface="Garamond" pitchFamily="18" charset="0"/>
            </a:endParaRPr>
          </a:p>
          <a:p>
            <a:pPr marL="1163638" lvl="1" indent="-263525">
              <a:buFont typeface="Garamond" pitchFamily="18" charset="0"/>
              <a:buChar char="─"/>
            </a:pPr>
            <a:r>
              <a:rPr lang="en-US" sz="2000" b="1" dirty="0" smtClean="0">
                <a:latin typeface="Garamond" pitchFamily="18" charset="0"/>
              </a:rPr>
              <a:t>Allow a larger </a:t>
            </a:r>
            <a:r>
              <a:rPr lang="en-US" sz="2000" b="1" dirty="0" err="1" smtClean="0">
                <a:latin typeface="Garamond" pitchFamily="18" charset="0"/>
              </a:rPr>
              <a:t>evaporant</a:t>
            </a:r>
            <a:r>
              <a:rPr lang="en-US" sz="2000" b="1" dirty="0" smtClean="0">
                <a:latin typeface="Garamond" pitchFamily="18" charset="0"/>
              </a:rPr>
              <a:t> surface area for higher deposition rates.</a:t>
            </a:r>
            <a:endParaRPr lang="en-IN" sz="2000" b="1" dirty="0" smtClean="0">
              <a:latin typeface="Garamond" pitchFamily="18" charset="0"/>
            </a:endParaRPr>
          </a:p>
          <a:p>
            <a:pPr marL="1163638" indent="-263525">
              <a:buFont typeface="Garamond" pitchFamily="18" charset="0"/>
              <a:buChar char="─"/>
            </a:pPr>
            <a:endParaRPr lang="en-IN" sz="1000" b="1" dirty="0" smtClean="0">
              <a:latin typeface="Garamond" pitchFamily="18" charset="0"/>
            </a:endParaRPr>
          </a:p>
          <a:p>
            <a:pPr marL="1163638" lvl="1" indent="-263525">
              <a:buFont typeface="Garamond" pitchFamily="18" charset="0"/>
              <a:buChar char="─"/>
            </a:pPr>
            <a:r>
              <a:rPr lang="en-US" sz="2000" b="1" dirty="0" smtClean="0">
                <a:latin typeface="Garamond" pitchFamily="18" charset="0"/>
              </a:rPr>
              <a:t>Allow initial charge to be “soaked” or preheated.</a:t>
            </a:r>
            <a:endParaRPr lang="en-IN" sz="2000" b="1" dirty="0" smtClean="0">
              <a:latin typeface="Garamond" pitchFamily="18" charset="0"/>
            </a:endParaRPr>
          </a:p>
          <a:p>
            <a:pPr marL="1163638" indent="-263525">
              <a:buFont typeface="Garamond" pitchFamily="18" charset="0"/>
              <a:buChar char="─"/>
            </a:pPr>
            <a:endParaRPr lang="en-IN" sz="1000" b="1" dirty="0" smtClean="0">
              <a:latin typeface="Garamond" pitchFamily="18" charset="0"/>
            </a:endParaRPr>
          </a:p>
          <a:p>
            <a:pPr marL="1163638" lvl="1" indent="-263525">
              <a:buFont typeface="Garamond" pitchFamily="18" charset="0"/>
              <a:buChar char="─"/>
            </a:pPr>
            <a:r>
              <a:rPr lang="en-US" sz="2000" b="1" dirty="0" smtClean="0">
                <a:latin typeface="Garamond" pitchFamily="18" charset="0"/>
              </a:rPr>
              <a:t>Allow </a:t>
            </a:r>
            <a:r>
              <a:rPr lang="en-US" sz="2000" b="1" dirty="0" err="1" smtClean="0">
                <a:latin typeface="Garamond" pitchFamily="18" charset="0"/>
              </a:rPr>
              <a:t>evaporant</a:t>
            </a:r>
            <a:r>
              <a:rPr lang="en-US" sz="2000" b="1" dirty="0" smtClean="0">
                <a:latin typeface="Garamond" pitchFamily="18" charset="0"/>
              </a:rPr>
              <a:t> source to be more fully utilized.</a:t>
            </a:r>
            <a:endParaRPr lang="en-IN" sz="2000" b="1" dirty="0" smtClean="0">
              <a:latin typeface="Garamond" pitchFamily="18" charset="0"/>
            </a:endParaRPr>
          </a:p>
          <a:p>
            <a:r>
              <a:rPr lang="en-US" sz="2000" b="1" dirty="0" smtClean="0">
                <a:latin typeface="Garamond" pitchFamily="18" charset="0"/>
              </a:rPr>
              <a:t> </a:t>
            </a:r>
            <a:endParaRPr lang="en-IN" sz="2000" b="1" dirty="0" smtClean="0">
              <a:latin typeface="Garamond"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132</a:t>
            </a:fld>
            <a:endParaRPr lang="es-E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Rectangle 6"/>
          <p:cNvSpPr/>
          <p:nvPr/>
        </p:nvSpPr>
        <p:spPr>
          <a:xfrm>
            <a:off x="2214546" y="210901"/>
            <a:ext cx="477547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E-beam Evaporation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151553" name="Rectangle 1"/>
          <p:cNvSpPr>
            <a:spLocks noChangeArrowheads="1"/>
          </p:cNvSpPr>
          <p:nvPr/>
        </p:nvSpPr>
        <p:spPr bwMode="auto">
          <a:xfrm>
            <a:off x="142908" y="1449724"/>
            <a:ext cx="9144000" cy="183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42913" lvl="0" indent="-263525">
              <a:buClr>
                <a:srgbClr val="996633"/>
              </a:buClr>
              <a:buFont typeface="Wingdings" pitchFamily="2" charset="2"/>
              <a:buChar char="§"/>
            </a:pPr>
            <a:r>
              <a:rPr lang="en-US" sz="2000" b="1" dirty="0" smtClean="0">
                <a:latin typeface="Garamond" pitchFamily="18" charset="0"/>
              </a:rPr>
              <a:t>Multiple pocket rotary hearth is also preferred:</a:t>
            </a:r>
            <a:endParaRPr lang="en-IN" sz="2000" b="1" dirty="0" smtClean="0">
              <a:latin typeface="Garamond" pitchFamily="18" charset="0"/>
            </a:endParaRPr>
          </a:p>
          <a:p>
            <a:r>
              <a:rPr lang="en-US" sz="2000" b="1" dirty="0" smtClean="0">
                <a:latin typeface="Garamond" pitchFamily="18" charset="0"/>
              </a:rPr>
              <a:t> </a:t>
            </a:r>
            <a:endParaRPr lang="en-IN" sz="2000" b="1" dirty="0" smtClean="0">
              <a:latin typeface="Garamond" pitchFamily="18" charset="0"/>
            </a:endParaRPr>
          </a:p>
          <a:p>
            <a:pPr marL="900113" lvl="1">
              <a:buFont typeface="Garamond" pitchFamily="18" charset="0"/>
              <a:buChar char="─"/>
            </a:pPr>
            <a:r>
              <a:rPr lang="en-US" sz="2000" b="1" dirty="0" smtClean="0">
                <a:latin typeface="Garamond" pitchFamily="18" charset="0"/>
              </a:rPr>
              <a:t>Allows sequential deposition of layers with a single pump-down.</a:t>
            </a:r>
            <a:endParaRPr lang="en-IN" sz="2000" b="1" dirty="0" smtClean="0">
              <a:latin typeface="Garamond" pitchFamily="18" charset="0"/>
            </a:endParaRPr>
          </a:p>
          <a:p>
            <a:pPr marL="900113">
              <a:buFont typeface="Garamond" pitchFamily="18" charset="0"/>
              <a:buChar char="─"/>
            </a:pPr>
            <a:endParaRPr lang="en-IN" sz="1000" b="1" dirty="0" smtClean="0">
              <a:latin typeface="Garamond" pitchFamily="18" charset="0"/>
            </a:endParaRPr>
          </a:p>
          <a:p>
            <a:pPr marL="900113" lvl="1">
              <a:buFont typeface="Garamond" pitchFamily="18" charset="0"/>
              <a:buChar char="─"/>
            </a:pPr>
            <a:r>
              <a:rPr lang="en-US" sz="2000" b="1" dirty="0" smtClean="0">
                <a:latin typeface="Garamond" pitchFamily="18" charset="0"/>
              </a:rPr>
              <a:t>Allows larger evaporation sources to be used.</a:t>
            </a:r>
            <a:endParaRPr lang="en-IN" sz="2000" b="1" dirty="0" smtClean="0">
              <a:latin typeface="Garamond" pitchFamily="18" charset="0"/>
            </a:endParaRPr>
          </a:p>
          <a:p>
            <a:pPr marL="263525" marR="0" lvl="0" indent="-263525" algn="l" defTabSz="914400" rtl="0" eaLnBrk="1" fontAlgn="base" latinLnBrk="0" hangingPunct="1">
              <a:lnSpc>
                <a:spcPct val="100000"/>
              </a:lnSpc>
              <a:spcBef>
                <a:spcPct val="0"/>
              </a:spcBef>
              <a:spcAft>
                <a:spcPct val="0"/>
              </a:spcAft>
              <a:buClr>
                <a:srgbClr val="996633"/>
              </a:buClr>
              <a:buSzTx/>
              <a:buFont typeface="Wingdings" pitchFamily="2" charset="2"/>
              <a:buChar char="§"/>
              <a:tabLst>
                <a:tab pos="809625" algn="l"/>
              </a:tabLst>
            </a:pPr>
            <a:endParaRPr kumimoji="0" lang="en-US" sz="1000" b="1" i="0" u="none" strike="noStrike" cap="none" normalizeH="0" baseline="0" dirty="0" smtClean="0">
              <a:ln>
                <a:noFill/>
              </a:ln>
              <a:solidFill>
                <a:schemeClr val="tx1"/>
              </a:solidFill>
              <a:effectLst/>
              <a:latin typeface="Garamond" pitchFamily="18" charset="0"/>
              <a:cs typeface="Arial" pitchFamily="34" charset="0"/>
            </a:endParaRPr>
          </a:p>
          <a:p>
            <a:pPr marL="263525" marR="0" lvl="0" indent="-263525" algn="l" defTabSz="914400" rtl="0" eaLnBrk="0" fontAlgn="base" latinLnBrk="0" hangingPunct="0">
              <a:lnSpc>
                <a:spcPct val="100000"/>
              </a:lnSpc>
              <a:spcBef>
                <a:spcPct val="0"/>
              </a:spcBef>
              <a:spcAft>
                <a:spcPct val="0"/>
              </a:spcAft>
              <a:buClr>
                <a:srgbClr val="996633"/>
              </a:buClr>
              <a:buSzTx/>
              <a:buFont typeface="Wingdings" pitchFamily="2" charset="2"/>
              <a:buChar char="§"/>
              <a:tabLst>
                <a:tab pos="809625" algn="l"/>
              </a:tabLst>
            </a:pPr>
            <a:endParaRPr lang="en-US" sz="2000" baseline="-25000" dirty="0" smtClean="0">
              <a:latin typeface="Garamond" pitchFamily="18" charset="0"/>
              <a:ea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133</a:t>
            </a:fld>
            <a:endParaRPr lang="es-E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47458" name="Picture 2" descr="D:\Press_LAB PHOTO\clean Room\IMG_134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134</a:t>
            </a:fld>
            <a:endParaRPr lang="es-ES" dirty="0"/>
          </a:p>
        </p:txBody>
      </p:sp>
      <p:sp>
        <p:nvSpPr>
          <p:cNvPr id="7" name="Rectangle 6"/>
          <p:cNvSpPr/>
          <p:nvPr/>
        </p:nvSpPr>
        <p:spPr>
          <a:xfrm>
            <a:off x="0" y="0"/>
            <a:ext cx="91440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effectLst>
                  <a:outerShdw blurRad="50800" dist="39000" dir="5460000" algn="tl">
                    <a:srgbClr val="000000">
                      <a:alpha val="38000"/>
                    </a:srgbClr>
                  </a:outerShdw>
                </a:effectLst>
                <a:latin typeface="Rockwell" pitchFamily="18" charset="0"/>
              </a:rPr>
              <a:t>HHV Make BC-300 Thermal &amp; E-beam Evaporation System procured by our research group</a:t>
            </a:r>
          </a:p>
          <a:p>
            <a:pPr algn="ctr"/>
            <a:r>
              <a:rPr lang="en-US" sz="2400" b="1" dirty="0" smtClean="0">
                <a:ln w="11430"/>
                <a:effectLst>
                  <a:outerShdw blurRad="50800" dist="39000" dir="5460000" algn="tl">
                    <a:srgbClr val="000000">
                      <a:alpha val="38000"/>
                    </a:srgbClr>
                  </a:outerShdw>
                </a:effectLst>
                <a:latin typeface="Rockwell" pitchFamily="18" charset="0"/>
              </a:rPr>
              <a:t> </a:t>
            </a:r>
            <a:endParaRPr lang="en-US" sz="2400" b="1" cap="none" spc="0" dirty="0">
              <a:ln w="11430"/>
              <a:effectLst>
                <a:outerShdw blurRad="50800" dist="39000" dir="5460000" algn="tl">
                  <a:srgbClr val="000000">
                    <a:alpha val="38000"/>
                  </a:srgbClr>
                </a:outerShdw>
              </a:effectLst>
              <a:latin typeface="Rockwell" pitchFamily="18"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3108" y="3000372"/>
            <a:ext cx="4839786"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Sputtering </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135</a:t>
            </a:fld>
            <a:endParaRPr lang="es-E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7554" y="214290"/>
            <a:ext cx="2547749"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effectLst>
                  <a:outerShdw blurRad="50800" dist="39000" dir="5460000" algn="tl">
                    <a:srgbClr val="000000">
                      <a:alpha val="38000"/>
                    </a:srgbClr>
                  </a:outerShdw>
                </a:effectLst>
                <a:latin typeface="Rockwell" pitchFamily="18" charset="0"/>
              </a:rPr>
              <a:t>Sputtering</a:t>
            </a:r>
            <a:endParaRPr lang="en-IN" sz="3600" b="1" dirty="0">
              <a:ln w="11430"/>
              <a:effectLst>
                <a:outerShdw blurRad="50800" dist="39000" dir="5460000" algn="tl">
                  <a:srgbClr val="000000">
                    <a:alpha val="38000"/>
                  </a:srgbClr>
                </a:outerShdw>
              </a:effectLst>
              <a:latin typeface="Rockwell" pitchFamily="18" charset="0"/>
            </a:endParaRPr>
          </a:p>
        </p:txBody>
      </p:sp>
      <p:sp>
        <p:nvSpPr>
          <p:cNvPr id="5" name="TextBox 4"/>
          <p:cNvSpPr txBox="1"/>
          <p:nvPr/>
        </p:nvSpPr>
        <p:spPr>
          <a:xfrm>
            <a:off x="642910" y="1571612"/>
            <a:ext cx="7858180" cy="3831818"/>
          </a:xfrm>
          <a:prstGeom prst="rect">
            <a:avLst/>
          </a:prstGeom>
          <a:noFill/>
        </p:spPr>
        <p:txBody>
          <a:bodyPr wrap="square" rtlCol="0">
            <a:spAutoFit/>
          </a:bodyPr>
          <a:lstStyle/>
          <a:p>
            <a:pPr marL="625475" indent="-449263">
              <a:lnSpc>
                <a:spcPct val="150000"/>
              </a:lnSpc>
              <a:buClr>
                <a:srgbClr val="996633"/>
              </a:buClr>
              <a:buFont typeface="Wingdings" pitchFamily="2" charset="2"/>
              <a:buChar char="§"/>
              <a:tabLst>
                <a:tab pos="546100" algn="l"/>
              </a:tabLst>
            </a:pPr>
            <a:r>
              <a:rPr lang="en-US" b="1" dirty="0" smtClean="0">
                <a:latin typeface="Garamond" pitchFamily="18" charset="0"/>
              </a:rPr>
              <a:t>When a solid surface is bombarded with energetic particles the surface is eroded and surface atoms are removed due to collisions between surface atoms and energetic particles. This phenomenon is named as ‘</a:t>
            </a:r>
            <a:r>
              <a:rPr lang="en-US" b="1" dirty="0" smtClean="0">
                <a:solidFill>
                  <a:srgbClr val="000099"/>
                </a:solidFill>
                <a:latin typeface="Garamond" pitchFamily="18" charset="0"/>
              </a:rPr>
              <a:t>sputtering</a:t>
            </a:r>
            <a:r>
              <a:rPr lang="en-US" b="1" dirty="0" smtClean="0">
                <a:latin typeface="Garamond" pitchFamily="18" charset="0"/>
              </a:rPr>
              <a:t>’.</a:t>
            </a:r>
          </a:p>
          <a:p>
            <a:pPr marL="625475" indent="-449263">
              <a:lnSpc>
                <a:spcPct val="150000"/>
              </a:lnSpc>
              <a:buClr>
                <a:srgbClr val="996633"/>
              </a:buClr>
              <a:buFont typeface="Wingdings" pitchFamily="2" charset="2"/>
              <a:buChar char="§"/>
              <a:tabLst>
                <a:tab pos="546100" algn="l"/>
              </a:tabLst>
            </a:pPr>
            <a:endParaRPr lang="en-US" b="1" dirty="0" smtClean="0">
              <a:latin typeface="Garamond" pitchFamily="18" charset="0"/>
            </a:endParaRPr>
          </a:p>
          <a:p>
            <a:pPr marL="625475" indent="-449263">
              <a:lnSpc>
                <a:spcPct val="150000"/>
              </a:lnSpc>
              <a:buClr>
                <a:srgbClr val="996633"/>
              </a:buClr>
              <a:buFont typeface="Wingdings" pitchFamily="2" charset="2"/>
              <a:buChar char="§"/>
              <a:tabLst>
                <a:tab pos="546100" algn="l"/>
              </a:tabLst>
            </a:pPr>
            <a:r>
              <a:rPr lang="en-US" b="1" dirty="0" smtClean="0">
                <a:latin typeface="Garamond" pitchFamily="18" charset="0"/>
              </a:rPr>
              <a:t>Sputtering was first discovered more than 130 years ago by Grove. </a:t>
            </a:r>
          </a:p>
          <a:p>
            <a:pPr marL="625475" indent="-449263">
              <a:lnSpc>
                <a:spcPct val="150000"/>
              </a:lnSpc>
              <a:buClr>
                <a:srgbClr val="996633"/>
              </a:buClr>
              <a:buFont typeface="Wingdings" pitchFamily="2" charset="2"/>
              <a:buChar char="§"/>
              <a:tabLst>
                <a:tab pos="546100" algn="l"/>
              </a:tabLst>
            </a:pPr>
            <a:endParaRPr lang="en-US" b="1" dirty="0" smtClean="0">
              <a:latin typeface="Garamond" pitchFamily="18" charset="0"/>
            </a:endParaRPr>
          </a:p>
          <a:p>
            <a:pPr marL="625475" indent="-449263">
              <a:lnSpc>
                <a:spcPct val="150000"/>
              </a:lnSpc>
              <a:buClr>
                <a:srgbClr val="996633"/>
              </a:buClr>
              <a:buFont typeface="Wingdings" pitchFamily="2" charset="2"/>
              <a:buChar char="§"/>
              <a:tabLst>
                <a:tab pos="546100" algn="l"/>
              </a:tabLst>
            </a:pPr>
            <a:r>
              <a:rPr lang="en-US" b="1" dirty="0" smtClean="0">
                <a:latin typeface="Garamond" pitchFamily="18" charset="0"/>
              </a:rPr>
              <a:t>Now days, sputtering is being widely used to thin film deposition as well as to surface cleaning and etching. </a:t>
            </a:r>
            <a:endParaRPr lang="en-IN" b="1" dirty="0" smtClean="0">
              <a:latin typeface="Garamond" pitchFamily="18" charset="0"/>
            </a:endParaRPr>
          </a:p>
        </p:txBody>
      </p:sp>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136</a:t>
            </a:fld>
            <a:endParaRPr lang="es-E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538" y="214290"/>
            <a:ext cx="713073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effectLst>
                  <a:outerShdw blurRad="50800" dist="39000" dir="5460000" algn="tl">
                    <a:srgbClr val="000000">
                      <a:alpha val="38000"/>
                    </a:srgbClr>
                  </a:outerShdw>
                </a:effectLst>
                <a:latin typeface="Rockwell" pitchFamily="18" charset="0"/>
              </a:rPr>
              <a:t>The Mechanisms of Sputtering</a:t>
            </a:r>
            <a:endParaRPr lang="en-IN" sz="3600" b="1" dirty="0">
              <a:ln w="11430"/>
              <a:effectLst>
                <a:outerShdw blurRad="50800" dist="39000" dir="5460000" algn="tl">
                  <a:srgbClr val="000000">
                    <a:alpha val="38000"/>
                  </a:srgbClr>
                </a:outerShdw>
              </a:effectLst>
              <a:latin typeface="Rockwell" pitchFamily="18" charset="0"/>
            </a:endParaRPr>
          </a:p>
        </p:txBody>
      </p:sp>
      <p:sp>
        <p:nvSpPr>
          <p:cNvPr id="3" name="Rectangle 3"/>
          <p:cNvSpPr txBox="1">
            <a:spLocks noChangeArrowheads="1"/>
          </p:cNvSpPr>
          <p:nvPr/>
        </p:nvSpPr>
        <p:spPr bwMode="auto">
          <a:xfrm>
            <a:off x="285720" y="1285860"/>
            <a:ext cx="8286808" cy="4857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996633"/>
              </a:buClr>
              <a:buSzTx/>
              <a:tabLst/>
              <a:defRPr/>
            </a:pPr>
            <a:r>
              <a:rPr kumimoji="0" lang="en-US" sz="2400" b="1" i="0" u="none" strike="noStrike" kern="0" cap="none" spc="0" normalizeH="0" baseline="0" noProof="0" dirty="0" smtClean="0">
                <a:ln>
                  <a:noFill/>
                </a:ln>
                <a:solidFill>
                  <a:srgbClr val="C00000"/>
                </a:solidFill>
                <a:effectLst/>
                <a:uLnTx/>
                <a:uFillTx/>
                <a:latin typeface="Garamond" pitchFamily="18" charset="0"/>
                <a:cs typeface="+mn-cs"/>
              </a:rPr>
              <a:t>Interactions of ions with surfaces</a:t>
            </a: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sz="2400" b="1" kern="0" dirty="0" smtClean="0">
              <a:solidFill>
                <a:srgbClr val="C00000"/>
              </a:solidFill>
              <a:latin typeface="Garamond" pitchFamily="18" charset="0"/>
              <a:cs typeface="+mn-cs"/>
            </a:endParaRPr>
          </a:p>
          <a:p>
            <a:pPr marL="342900" marR="0" lvl="0" indent="-342900" algn="l" defTabSz="914400" rtl="0" eaLnBrk="1" fontAlgn="base" latinLnBrk="0" hangingPunct="1">
              <a:lnSpc>
                <a:spcPct val="100000"/>
              </a:lnSpc>
              <a:spcBef>
                <a:spcPct val="20000"/>
              </a:spcBef>
              <a:spcAft>
                <a:spcPct val="0"/>
              </a:spcAft>
              <a:buClr>
                <a:srgbClr val="996633"/>
              </a:buClr>
              <a:buSzTx/>
              <a:tabLst/>
              <a:defRPr/>
            </a:pPr>
            <a:r>
              <a:rPr kumimoji="0" lang="en-US" b="1" i="0" u="none" strike="noStrike" kern="0" cap="none" spc="0" normalizeH="0" baseline="0" noProof="0" dirty="0" smtClean="0">
                <a:ln>
                  <a:noFill/>
                </a:ln>
                <a:effectLst/>
                <a:uLnTx/>
                <a:uFillTx/>
                <a:latin typeface="Garamond" pitchFamily="18" charset="0"/>
                <a:cs typeface="+mn-cs"/>
              </a:rPr>
              <a:t>	When the surface of solid</a:t>
            </a:r>
            <a:r>
              <a:rPr kumimoji="0" lang="en-US" b="1" i="0" u="none" strike="noStrike" kern="0" cap="none" spc="0" normalizeH="0" noProof="0" dirty="0" smtClean="0">
                <a:ln>
                  <a:noFill/>
                </a:ln>
                <a:effectLst/>
                <a:uLnTx/>
                <a:uFillTx/>
                <a:latin typeface="Garamond" pitchFamily="18" charset="0"/>
                <a:cs typeface="+mn-cs"/>
              </a:rPr>
              <a:t> </a:t>
            </a:r>
            <a:r>
              <a:rPr lang="en-US" b="1" kern="0" dirty="0" smtClean="0">
                <a:latin typeface="Garamond" pitchFamily="18" charset="0"/>
                <a:cs typeface="+mn-cs"/>
              </a:rPr>
              <a:t>i.e. target is bombarded with ions, several interactions of ions with the surface are expected:  </a:t>
            </a:r>
          </a:p>
          <a:p>
            <a:pPr marL="342900" marR="0" lvl="0" indent="-342900" algn="l" defTabSz="914400" rtl="0" eaLnBrk="1" fontAlgn="base" latinLnBrk="0" hangingPunct="1">
              <a:lnSpc>
                <a:spcPct val="100000"/>
              </a:lnSpc>
              <a:spcBef>
                <a:spcPct val="20000"/>
              </a:spcBef>
              <a:spcAft>
                <a:spcPct val="0"/>
              </a:spcAft>
              <a:buClr>
                <a:srgbClr val="996633"/>
              </a:buClr>
              <a:buSzTx/>
              <a:tabLst/>
              <a:defRPr/>
            </a:pPr>
            <a:endParaRPr kumimoji="0" lang="en-US" b="1" i="0" u="none" strike="noStrike" kern="0" cap="none" spc="0" normalizeH="0" baseline="0" noProof="0" dirty="0" smtClean="0">
              <a:ln>
                <a:noFill/>
              </a:ln>
              <a:effectLst/>
              <a:uLnTx/>
              <a:uFillTx/>
              <a:latin typeface="Garamond" pitchFamily="18" charset="0"/>
              <a:cs typeface="+mn-cs"/>
            </a:endParaRPr>
          </a:p>
          <a:p>
            <a:pPr marL="342900" marR="0" lvl="0" indent="-342900" algn="l" defTabSz="914400" rtl="0" eaLnBrk="1" fontAlgn="base" latinLnBrk="0" hangingPunct="1">
              <a:lnSpc>
                <a:spcPct val="100000"/>
              </a:lnSpc>
              <a:spcBef>
                <a:spcPct val="20000"/>
              </a:spcBef>
              <a:spcAft>
                <a:spcPct val="0"/>
              </a:spcAft>
              <a:buClr>
                <a:srgbClr val="996633"/>
              </a:buClr>
              <a:buSzTx/>
              <a:buAutoNum type="arabicPeriod"/>
              <a:tabLst/>
              <a:defRPr/>
            </a:pPr>
            <a:r>
              <a:rPr lang="en-US" b="1" kern="0" dirty="0" smtClean="0">
                <a:latin typeface="Garamond" pitchFamily="18" charset="0"/>
                <a:cs typeface="+mn-cs"/>
              </a:rPr>
              <a:t>The incident ions are reflected </a:t>
            </a:r>
          </a:p>
          <a:p>
            <a:pPr marL="342900" marR="0" lvl="0" indent="-342900" algn="l" defTabSz="914400" rtl="0" eaLnBrk="1" fontAlgn="base" latinLnBrk="0" hangingPunct="1">
              <a:lnSpc>
                <a:spcPct val="100000"/>
              </a:lnSpc>
              <a:spcBef>
                <a:spcPct val="20000"/>
              </a:spcBef>
              <a:spcAft>
                <a:spcPct val="0"/>
              </a:spcAft>
              <a:buClr>
                <a:srgbClr val="996633"/>
              </a:buClr>
              <a:buSzTx/>
              <a:buAutoNum type="arabicPeriod"/>
              <a:tabLst/>
              <a:defRPr/>
            </a:pPr>
            <a:r>
              <a:rPr kumimoji="0" lang="en-US" b="1" i="0" u="none" strike="noStrike" kern="0" cap="none" spc="0" normalizeH="0" baseline="0" noProof="0" dirty="0" smtClean="0">
                <a:ln>
                  <a:noFill/>
                </a:ln>
                <a:effectLst/>
                <a:uLnTx/>
                <a:uFillTx/>
                <a:latin typeface="Garamond" pitchFamily="18" charset="0"/>
                <a:cs typeface="+mn-cs"/>
              </a:rPr>
              <a:t>The impact of the ion causes the target to eject</a:t>
            </a:r>
            <a:r>
              <a:rPr kumimoji="0" lang="en-US" b="1" i="0" u="none" strike="noStrike" kern="0" cap="none" spc="0" normalizeH="0" noProof="0" dirty="0" smtClean="0">
                <a:ln>
                  <a:noFill/>
                </a:ln>
                <a:effectLst/>
                <a:uLnTx/>
                <a:uFillTx/>
                <a:latin typeface="Garamond" pitchFamily="18" charset="0"/>
                <a:cs typeface="+mn-cs"/>
              </a:rPr>
              <a:t> an secondary electron. </a:t>
            </a:r>
          </a:p>
          <a:p>
            <a:pPr marL="342900" marR="0" lvl="0" indent="-342900" algn="l" defTabSz="914400" rtl="0" eaLnBrk="1" fontAlgn="base" latinLnBrk="0" hangingPunct="1">
              <a:lnSpc>
                <a:spcPct val="100000"/>
              </a:lnSpc>
              <a:spcBef>
                <a:spcPct val="20000"/>
              </a:spcBef>
              <a:spcAft>
                <a:spcPct val="0"/>
              </a:spcAft>
              <a:buClr>
                <a:srgbClr val="996633"/>
              </a:buClr>
              <a:buSzTx/>
              <a:buAutoNum type="arabicPeriod"/>
              <a:tabLst/>
              <a:defRPr/>
            </a:pPr>
            <a:r>
              <a:rPr lang="en-US" b="1" kern="0" dirty="0" smtClean="0">
                <a:latin typeface="Garamond" pitchFamily="18" charset="0"/>
                <a:cs typeface="+mn-cs"/>
              </a:rPr>
              <a:t>The ions are buried in the target  (this phenomenon is called as ion implantation)</a:t>
            </a:r>
          </a:p>
          <a:p>
            <a:pPr marL="342900" marR="0" lvl="0" indent="-342900" algn="l" defTabSz="914400" rtl="0" eaLnBrk="1" fontAlgn="base" latinLnBrk="0" hangingPunct="1">
              <a:lnSpc>
                <a:spcPct val="100000"/>
              </a:lnSpc>
              <a:spcBef>
                <a:spcPct val="20000"/>
              </a:spcBef>
              <a:spcAft>
                <a:spcPct val="0"/>
              </a:spcAft>
              <a:buClr>
                <a:srgbClr val="996633"/>
              </a:buClr>
              <a:buSzTx/>
              <a:buAutoNum type="arabicPeriod"/>
              <a:tabLst/>
              <a:defRPr/>
            </a:pPr>
            <a:r>
              <a:rPr kumimoji="0" lang="en-US" b="1" i="0" u="none" strike="noStrike" kern="0" cap="none" spc="0" normalizeH="0" noProof="0" dirty="0" smtClean="0">
                <a:ln>
                  <a:noFill/>
                </a:ln>
                <a:effectLst/>
                <a:uLnTx/>
                <a:uFillTx/>
                <a:latin typeface="Garamond" pitchFamily="18" charset="0"/>
                <a:cs typeface="+mn-cs"/>
              </a:rPr>
              <a:t>The ion impact causes some rearrangements in target materials</a:t>
            </a:r>
          </a:p>
          <a:p>
            <a:pPr marL="342900" marR="0" lvl="0" indent="-342900" algn="l" defTabSz="914400" rtl="0" eaLnBrk="1" fontAlgn="base" latinLnBrk="0" hangingPunct="1">
              <a:lnSpc>
                <a:spcPct val="100000"/>
              </a:lnSpc>
              <a:spcBef>
                <a:spcPct val="20000"/>
              </a:spcBef>
              <a:spcAft>
                <a:spcPct val="0"/>
              </a:spcAft>
              <a:buClr>
                <a:srgbClr val="996633"/>
              </a:buClr>
              <a:buSzTx/>
              <a:buAutoNum type="arabicPeriod"/>
              <a:tabLst/>
              <a:defRPr/>
            </a:pPr>
            <a:r>
              <a:rPr lang="en-US" b="1" kern="0" dirty="0" smtClean="0">
                <a:latin typeface="Garamond" pitchFamily="18" charset="0"/>
                <a:cs typeface="+mn-cs"/>
              </a:rPr>
              <a:t>The ion impact sets up a series of collision between atoms of the target possibly leading to the ejection of one of these atoms. </a:t>
            </a:r>
            <a:r>
              <a:rPr kumimoji="0" lang="en-US" b="1" i="0" u="none" strike="noStrike" kern="0" cap="none" spc="0" normalizeH="0" noProof="0" dirty="0" smtClean="0">
                <a:ln>
                  <a:noFill/>
                </a:ln>
                <a:effectLst/>
                <a:uLnTx/>
                <a:uFillTx/>
                <a:latin typeface="Garamond" pitchFamily="18" charset="0"/>
                <a:cs typeface="+mn-cs"/>
              </a:rPr>
              <a:t> This is the phenomenon of sputtering. </a:t>
            </a:r>
          </a:p>
          <a:p>
            <a:pPr marL="342900" marR="0" lvl="0" indent="-342900" algn="l" defTabSz="914400" rtl="0" eaLnBrk="1" fontAlgn="base" latinLnBrk="0" hangingPunct="1">
              <a:lnSpc>
                <a:spcPct val="100000"/>
              </a:lnSpc>
              <a:spcBef>
                <a:spcPct val="20000"/>
              </a:spcBef>
              <a:spcAft>
                <a:spcPct val="0"/>
              </a:spcAft>
              <a:buClr>
                <a:srgbClr val="996633"/>
              </a:buClr>
              <a:buSzTx/>
              <a:buAutoNum type="arabicPeriod"/>
              <a:tabLst/>
              <a:defRPr/>
            </a:pPr>
            <a:endParaRPr kumimoji="0" lang="en-US" b="1" i="0" u="none" strike="noStrike" kern="0" cap="none" spc="0" normalizeH="0" baseline="0" noProof="0" dirty="0" smtClean="0">
              <a:ln>
                <a:noFill/>
              </a:ln>
              <a:effectLst/>
              <a:uLnTx/>
              <a:uFillTx/>
              <a:latin typeface="Garamond" pitchFamily="18" charset="0"/>
              <a:cs typeface="+mn-cs"/>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137</a:t>
            </a:fld>
            <a:endParaRPr lang="es-E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538" y="214290"/>
            <a:ext cx="713073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effectLst>
                  <a:outerShdw blurRad="50800" dist="39000" dir="5460000" algn="tl">
                    <a:srgbClr val="000000">
                      <a:alpha val="38000"/>
                    </a:srgbClr>
                  </a:outerShdw>
                </a:effectLst>
                <a:latin typeface="Rockwell" pitchFamily="18" charset="0"/>
              </a:rPr>
              <a:t>The Mechanisms of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4" name="Picture 8"/>
          <p:cNvPicPr>
            <a:picLocks noGrp="1" noChangeAspect="1" noChangeArrowheads="1"/>
          </p:cNvPicPr>
          <p:nvPr>
            <p:ph sz="quarter" idx="4294967295"/>
          </p:nvPr>
        </p:nvPicPr>
        <p:blipFill>
          <a:blip r:embed="rId2" cstate="print"/>
          <a:srcRect/>
          <a:stretch>
            <a:fillRect/>
          </a:stretch>
        </p:blipFill>
        <p:spPr>
          <a:xfrm>
            <a:off x="1714480" y="1571612"/>
            <a:ext cx="5857884" cy="4084675"/>
          </a:xfrm>
          <a:prstGeom prst="rect">
            <a:avLst/>
          </a:prstGeom>
        </p:spPr>
      </p:pic>
      <p:pic>
        <p:nvPicPr>
          <p:cNvPr id="6" name="Picture 12" descr="untitled1"/>
          <p:cNvPicPr>
            <a:picLocks noGrp="1" noChangeAspect="1" noChangeArrowheads="1"/>
          </p:cNvPicPr>
          <p:nvPr>
            <p:ph sz="quarter" idx="4294967295"/>
          </p:nvPr>
        </p:nvPicPr>
        <p:blipFill>
          <a:blip r:embed="rId3" cstate="print"/>
          <a:srcRect/>
          <a:stretch>
            <a:fillRect/>
          </a:stretch>
        </p:blipFill>
        <p:spPr>
          <a:xfrm>
            <a:off x="1500166" y="5572140"/>
            <a:ext cx="6000760" cy="743472"/>
          </a:xfrm>
          <a:prstGeom prst="rect">
            <a:avLst/>
          </a:prstGeom>
          <a:noFill/>
        </p:spPr>
      </p:pic>
      <p:pic>
        <p:nvPicPr>
          <p:cNvPr id="5" name="Picture 7"/>
          <p:cNvPicPr>
            <a:picLocks noChangeAspect="1" noChangeArrowheads="1"/>
          </p:cNvPicPr>
          <p:nvPr/>
        </p:nvPicPr>
        <p:blipFill>
          <a:blip r:embed="rId4"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138</a:t>
            </a:fld>
            <a:endParaRPr lang="es-E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1538" y="214290"/>
            <a:ext cx="713073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effectLst>
                  <a:outerShdw blurRad="50800" dist="39000" dir="5460000" algn="tl">
                    <a:srgbClr val="000000">
                      <a:alpha val="38000"/>
                    </a:srgbClr>
                  </a:outerShdw>
                </a:effectLst>
                <a:latin typeface="Rockwell" pitchFamily="18" charset="0"/>
              </a:rPr>
              <a:t>The Mechanisms of Sputtering</a:t>
            </a:r>
            <a:endParaRPr lang="en-IN" sz="3600" b="1" dirty="0">
              <a:ln w="11430"/>
              <a:effectLst>
                <a:outerShdw blurRad="50800" dist="39000" dir="5460000" algn="tl">
                  <a:srgbClr val="000000">
                    <a:alpha val="38000"/>
                  </a:srgbClr>
                </a:outerShdw>
              </a:effectLst>
              <a:latin typeface="Rockwell" pitchFamily="18" charset="0"/>
            </a:endParaRPr>
          </a:p>
        </p:txBody>
      </p:sp>
      <p:sp>
        <p:nvSpPr>
          <p:cNvPr id="6" name="TextBox 5"/>
          <p:cNvSpPr txBox="1"/>
          <p:nvPr/>
        </p:nvSpPr>
        <p:spPr>
          <a:xfrm>
            <a:off x="785786" y="1571612"/>
            <a:ext cx="7643866" cy="2585323"/>
          </a:xfrm>
          <a:prstGeom prst="rect">
            <a:avLst/>
          </a:prstGeom>
          <a:noFill/>
        </p:spPr>
        <p:txBody>
          <a:bodyPr wrap="square" rtlCol="0">
            <a:spAutoFit/>
          </a:bodyPr>
          <a:lstStyle/>
          <a:p>
            <a:pPr marL="625475" indent="-449263">
              <a:lnSpc>
                <a:spcPct val="150000"/>
              </a:lnSpc>
              <a:buClr>
                <a:srgbClr val="996633"/>
              </a:buClr>
              <a:buFont typeface="Wingdings" pitchFamily="2" charset="2"/>
              <a:buChar char="§"/>
              <a:tabLst>
                <a:tab pos="546100" algn="l"/>
              </a:tabLst>
            </a:pPr>
            <a:r>
              <a:rPr lang="en-US" b="1" dirty="0" smtClean="0">
                <a:latin typeface="Garamond" pitchFamily="18" charset="0"/>
              </a:rPr>
              <a:t>Sputtering refers to a process in which atoms are dislodged from the surface of a solid due to momentum exchange associated with collisions involving high energy ions. </a:t>
            </a:r>
          </a:p>
          <a:p>
            <a:pPr marL="625475" indent="-449263">
              <a:lnSpc>
                <a:spcPct val="150000"/>
              </a:lnSpc>
              <a:buClr>
                <a:srgbClr val="996633"/>
              </a:buClr>
              <a:buFont typeface="Wingdings" pitchFamily="2" charset="2"/>
              <a:buChar char="§"/>
              <a:tabLst>
                <a:tab pos="546100" algn="l"/>
              </a:tabLst>
            </a:pPr>
            <a:endParaRPr lang="en-US" b="1" dirty="0" smtClean="0">
              <a:latin typeface="Garamond" pitchFamily="18" charset="0"/>
            </a:endParaRPr>
          </a:p>
          <a:p>
            <a:pPr marL="625475" indent="-449263">
              <a:lnSpc>
                <a:spcPct val="150000"/>
              </a:lnSpc>
              <a:buClr>
                <a:srgbClr val="996633"/>
              </a:buClr>
              <a:buFont typeface="Wingdings" pitchFamily="2" charset="2"/>
              <a:buChar char="§"/>
              <a:tabLst>
                <a:tab pos="546100" algn="l"/>
              </a:tabLst>
            </a:pPr>
            <a:r>
              <a:rPr lang="en-US" b="1" dirty="0" smtClean="0">
                <a:latin typeface="Garamond" pitchFamily="18" charset="0"/>
              </a:rPr>
              <a:t>This process is widely being used for the deposition of variety of thin films, that finds applications in semiconductor technology. </a:t>
            </a:r>
            <a:endParaRPr lang="en-IN" b="1" dirty="0" smtClean="0">
              <a:latin typeface="Garamond" pitchFamily="18"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139</a:t>
            </a:fld>
            <a:endParaRPr lang="es-E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600" b="1" dirty="0" smtClean="0">
                <a:ln w="11430"/>
                <a:effectLst>
                  <a:outerShdw blurRad="50800" dist="39000" dir="5460000" algn="tl">
                    <a:srgbClr val="000000">
                      <a:alpha val="38000"/>
                    </a:srgbClr>
                  </a:outerShdw>
                </a:effectLst>
                <a:latin typeface="Rockwell" pitchFamily="18" charset="0"/>
              </a:rPr>
              <a:t>Di</a:t>
            </a:r>
            <a:r>
              <a:rPr lang="en-US" sz="3600" b="1" dirty="0" smtClean="0">
                <a:latin typeface="Rockwell" pitchFamily="18" charset="0"/>
              </a:rPr>
              <a:t>p Coating</a:t>
            </a:r>
            <a:endParaRPr lang="en-US" sz="3600" b="1" dirty="0">
              <a:ln w="11430"/>
              <a:effectLst>
                <a:outerShdw blurRad="50800" dist="39000" dir="5460000" algn="tl">
                  <a:srgbClr val="000000">
                    <a:alpha val="38000"/>
                  </a:srgbClr>
                </a:outerShdw>
              </a:effectLst>
              <a:latin typeface="Rockwell" pitchFamily="18" charset="0"/>
            </a:endParaRPr>
          </a:p>
        </p:txBody>
      </p:sp>
      <p:sp>
        <p:nvSpPr>
          <p:cNvPr id="4" name="TextBox 3"/>
          <p:cNvSpPr txBox="1"/>
          <p:nvPr/>
        </p:nvSpPr>
        <p:spPr>
          <a:xfrm>
            <a:off x="-32" y="1162034"/>
            <a:ext cx="8991600" cy="5293757"/>
          </a:xfrm>
          <a:prstGeom prst="rect">
            <a:avLst/>
          </a:prstGeom>
          <a:noFill/>
        </p:spPr>
        <p:txBody>
          <a:bodyPr wrap="square" rtlCol="0">
            <a:spAutoFit/>
          </a:bodyPr>
          <a:lstStyle/>
          <a:p>
            <a:r>
              <a:rPr lang="en-US" altLang="ja-JP" sz="2200" b="1" dirty="0">
                <a:latin typeface="Garamond" pitchFamily="18" charset="0"/>
              </a:rPr>
              <a:t>The dip coating process can be separated into five </a:t>
            </a:r>
            <a:r>
              <a:rPr lang="en-US" altLang="ja-JP" sz="2200" b="1" dirty="0" smtClean="0">
                <a:latin typeface="Garamond" pitchFamily="18" charset="0"/>
              </a:rPr>
              <a:t>stages</a:t>
            </a:r>
          </a:p>
          <a:p>
            <a:endParaRPr lang="en-US" sz="1000" b="1" dirty="0" smtClean="0"/>
          </a:p>
          <a:p>
            <a:pPr marL="514350" lvl="1" indent="-342900" algn="just" eaLnBrk="0" hangingPunct="0">
              <a:buClr>
                <a:srgbClr val="996633"/>
              </a:buClr>
              <a:buSzPct val="100000"/>
              <a:buFont typeface="Wingdings" pitchFamily="2" charset="2"/>
              <a:buChar char="§"/>
            </a:pPr>
            <a:r>
              <a:rPr lang="en-US" altLang="ja-JP" sz="2000" b="1" dirty="0" smtClean="0">
                <a:solidFill>
                  <a:srgbClr val="C00000"/>
                </a:solidFill>
                <a:latin typeface="Garamond" pitchFamily="18" charset="0"/>
              </a:rPr>
              <a:t>Immersion:</a:t>
            </a:r>
            <a:r>
              <a:rPr lang="en-US" altLang="ja-JP" sz="2000" b="1" dirty="0" smtClean="0">
                <a:latin typeface="Garamond" pitchFamily="18" charset="0"/>
              </a:rPr>
              <a:t> The substrate is immersed in the solution of the coating material at a constant speed (preferably jitter-free).</a:t>
            </a:r>
          </a:p>
          <a:p>
            <a:pPr marL="514350" lvl="1" indent="-342900" algn="just" eaLnBrk="0" hangingPunct="0">
              <a:buClr>
                <a:srgbClr val="996633"/>
              </a:buClr>
              <a:buSzPct val="100000"/>
              <a:buFont typeface="Wingdings" pitchFamily="2" charset="2"/>
              <a:buChar char="§"/>
            </a:pPr>
            <a:endParaRPr lang="en-US" altLang="ja-JP" sz="1000" b="1" dirty="0" smtClean="0">
              <a:latin typeface="Garamond" pitchFamily="18" charset="0"/>
            </a:endParaRPr>
          </a:p>
          <a:p>
            <a:pPr marL="514350" lvl="1" indent="-342900" algn="just" eaLnBrk="0" hangingPunct="0">
              <a:buClr>
                <a:srgbClr val="996633"/>
              </a:buClr>
              <a:buSzPct val="100000"/>
              <a:buFont typeface="Wingdings" pitchFamily="2" charset="2"/>
              <a:buChar char="§"/>
            </a:pPr>
            <a:r>
              <a:rPr lang="en-US" altLang="ja-JP" sz="2000" b="1" dirty="0" smtClean="0">
                <a:latin typeface="Garamond" pitchFamily="18" charset="0"/>
              </a:rPr>
              <a:t> </a:t>
            </a:r>
            <a:r>
              <a:rPr lang="en-US" altLang="ja-JP" sz="2000" b="1" dirty="0" smtClean="0">
                <a:solidFill>
                  <a:srgbClr val="C00000"/>
                </a:solidFill>
                <a:latin typeface="Garamond" pitchFamily="18" charset="0"/>
              </a:rPr>
              <a:t>Start-up:</a:t>
            </a:r>
            <a:r>
              <a:rPr lang="en-US" altLang="ja-JP" sz="2000" b="1" dirty="0" smtClean="0">
                <a:latin typeface="Garamond" pitchFamily="18" charset="0"/>
              </a:rPr>
              <a:t> The substrate has remained inside the solution for a while and is starting to be pulled up.</a:t>
            </a:r>
          </a:p>
          <a:p>
            <a:pPr marL="514350" lvl="1" indent="-342900" algn="just" eaLnBrk="0" hangingPunct="0">
              <a:buClr>
                <a:srgbClr val="996633"/>
              </a:buClr>
              <a:buSzPct val="100000"/>
              <a:buFont typeface="Wingdings" pitchFamily="2" charset="2"/>
              <a:buChar char="§"/>
            </a:pPr>
            <a:endParaRPr lang="en-US" altLang="ja-JP" sz="1000" b="1" dirty="0" smtClean="0">
              <a:latin typeface="Garamond" pitchFamily="18" charset="0"/>
            </a:endParaRPr>
          </a:p>
          <a:p>
            <a:pPr marL="514350" lvl="1" indent="-342900" algn="just" eaLnBrk="0" hangingPunct="0">
              <a:buClr>
                <a:srgbClr val="996633"/>
              </a:buClr>
              <a:buSzPct val="100000"/>
              <a:buFont typeface="Wingdings" pitchFamily="2" charset="2"/>
              <a:buChar char="§"/>
            </a:pPr>
            <a:r>
              <a:rPr lang="en-US" altLang="ja-JP" sz="2000" b="1" dirty="0" smtClean="0">
                <a:solidFill>
                  <a:srgbClr val="C00000"/>
                </a:solidFill>
                <a:latin typeface="Garamond" pitchFamily="18" charset="0"/>
              </a:rPr>
              <a:t>Deposition:</a:t>
            </a:r>
            <a:r>
              <a:rPr lang="en-US" altLang="ja-JP" sz="2000" b="1" dirty="0" smtClean="0">
                <a:latin typeface="Garamond" pitchFamily="18" charset="0"/>
              </a:rPr>
              <a:t> The thin layer deposits itself on the substrate while it is pulled up. The withdrawing is carried out at a constant speed to avoid any jitters. The speed determines the thickness of the coating (faster withdrawal gives thicker coating material).</a:t>
            </a:r>
          </a:p>
          <a:p>
            <a:pPr marL="514350" lvl="1" indent="-342900" algn="just" eaLnBrk="0" hangingPunct="0">
              <a:buClr>
                <a:srgbClr val="996633"/>
              </a:buClr>
              <a:buSzPct val="100000"/>
              <a:buFont typeface="Wingdings" pitchFamily="2" charset="2"/>
              <a:buChar char="§"/>
            </a:pPr>
            <a:endParaRPr lang="en-US" altLang="ja-JP" sz="1000" b="1" dirty="0" smtClean="0">
              <a:latin typeface="Garamond" pitchFamily="18" charset="0"/>
            </a:endParaRPr>
          </a:p>
          <a:p>
            <a:pPr marL="514350" lvl="1" indent="-342900" algn="just" eaLnBrk="0" hangingPunct="0">
              <a:buClr>
                <a:srgbClr val="996633"/>
              </a:buClr>
              <a:buSzPct val="100000"/>
              <a:buFont typeface="Wingdings" pitchFamily="2" charset="2"/>
              <a:buChar char="§"/>
            </a:pPr>
            <a:r>
              <a:rPr lang="en-US" altLang="ja-JP" sz="2000" b="1" dirty="0" smtClean="0">
                <a:latin typeface="Garamond" pitchFamily="18" charset="0"/>
              </a:rPr>
              <a:t> </a:t>
            </a:r>
            <a:r>
              <a:rPr lang="en-US" altLang="ja-JP" sz="2000" b="1" dirty="0" smtClean="0">
                <a:solidFill>
                  <a:srgbClr val="C00000"/>
                </a:solidFill>
                <a:latin typeface="Garamond" pitchFamily="18" charset="0"/>
              </a:rPr>
              <a:t>Drainage: </a:t>
            </a:r>
            <a:r>
              <a:rPr lang="en-US" altLang="ja-JP" sz="2000" b="1" dirty="0" smtClean="0">
                <a:latin typeface="Garamond" pitchFamily="18" charset="0"/>
              </a:rPr>
              <a:t>Excess liquid will drain from the surface.</a:t>
            </a:r>
          </a:p>
          <a:p>
            <a:pPr marL="514350" lvl="1" indent="-342900" algn="just" eaLnBrk="0" hangingPunct="0">
              <a:buClr>
                <a:srgbClr val="996633"/>
              </a:buClr>
              <a:buSzPct val="100000"/>
              <a:buFont typeface="Wingdings" pitchFamily="2" charset="2"/>
              <a:buChar char="§"/>
            </a:pPr>
            <a:endParaRPr lang="en-US" altLang="ja-JP" sz="1000" b="1" dirty="0" smtClean="0">
              <a:latin typeface="Garamond" pitchFamily="18" charset="0"/>
            </a:endParaRPr>
          </a:p>
          <a:p>
            <a:pPr marL="514350" lvl="1" indent="-342900" algn="just" eaLnBrk="0" hangingPunct="0">
              <a:buClr>
                <a:srgbClr val="996633"/>
              </a:buClr>
              <a:buSzPct val="100000"/>
              <a:buFont typeface="Wingdings" pitchFamily="2" charset="2"/>
              <a:buChar char="§"/>
            </a:pPr>
            <a:r>
              <a:rPr lang="en-US" altLang="ja-JP" sz="2000" b="1" dirty="0" smtClean="0">
                <a:latin typeface="Garamond" pitchFamily="18" charset="0"/>
              </a:rPr>
              <a:t> </a:t>
            </a:r>
            <a:r>
              <a:rPr lang="en-US" altLang="ja-JP" sz="2000" b="1" dirty="0" smtClean="0">
                <a:solidFill>
                  <a:srgbClr val="C00000"/>
                </a:solidFill>
                <a:latin typeface="Garamond" pitchFamily="18" charset="0"/>
              </a:rPr>
              <a:t>Evaporation: </a:t>
            </a:r>
            <a:r>
              <a:rPr lang="en-US" altLang="ja-JP" sz="2000" b="1" dirty="0" smtClean="0">
                <a:latin typeface="Garamond" pitchFamily="18" charset="0"/>
              </a:rPr>
              <a:t>The solvent evaporates from the liquid, forming the thin layer. For volatile solvents, such as alcohols, evaporation starts during the deposition &amp; drainage steps.</a:t>
            </a:r>
          </a:p>
          <a:p>
            <a:pPr marL="514350" lvl="1" indent="-342900" algn="just" eaLnBrk="0" hangingPunct="0">
              <a:lnSpc>
                <a:spcPct val="80000"/>
              </a:lnSpc>
              <a:buClr>
                <a:srgbClr val="996633"/>
              </a:buClr>
              <a:buSzPct val="100000"/>
              <a:buFont typeface="Wingdings" pitchFamily="2" charset="2"/>
              <a:buChar char="§"/>
            </a:pPr>
            <a:endParaRPr lang="en-US" altLang="ja-JP" sz="2000" b="1" dirty="0" smtClean="0">
              <a:latin typeface="Garamond"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14</a:t>
            </a:fld>
            <a:endParaRPr lang="es-E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0034" y="1142984"/>
            <a:ext cx="8143932" cy="5355312"/>
          </a:xfrm>
          <a:prstGeom prst="rect">
            <a:avLst/>
          </a:prstGeom>
          <a:noFill/>
        </p:spPr>
        <p:txBody>
          <a:bodyPr wrap="square" rtlCol="0">
            <a:spAutoFit/>
          </a:bodyPr>
          <a:lstStyle/>
          <a:p>
            <a:pPr marL="625475" indent="-449263">
              <a:lnSpc>
                <a:spcPct val="150000"/>
              </a:lnSpc>
              <a:buClr>
                <a:srgbClr val="996633"/>
              </a:buClr>
              <a:buFont typeface="Wingdings" pitchFamily="2" charset="2"/>
              <a:buChar char="§"/>
              <a:tabLst>
                <a:tab pos="546100" algn="l"/>
              </a:tabLst>
            </a:pPr>
            <a:r>
              <a:rPr lang="en-US" b="1" dirty="0" smtClean="0">
                <a:latin typeface="Garamond" pitchFamily="18" charset="0"/>
              </a:rPr>
              <a:t>In fig A </a:t>
            </a:r>
            <a:r>
              <a:rPr lang="en-US" b="1" dirty="0" err="1" smtClean="0">
                <a:latin typeface="Garamond" pitchFamily="18" charset="0"/>
              </a:rPr>
              <a:t>a</a:t>
            </a:r>
            <a:r>
              <a:rPr lang="en-US" b="1" dirty="0" smtClean="0">
                <a:latin typeface="Garamond" pitchFamily="18" charset="0"/>
              </a:rPr>
              <a:t> source and substrate contained in a partially evacuated chamber (pressure = a few  100 m </a:t>
            </a:r>
            <a:r>
              <a:rPr lang="en-US" b="1" dirty="0" err="1" smtClean="0">
                <a:latin typeface="Garamond" pitchFamily="18" charset="0"/>
              </a:rPr>
              <a:t>torr</a:t>
            </a:r>
            <a:r>
              <a:rPr lang="en-US" b="1" dirty="0" smtClean="0">
                <a:latin typeface="Garamond" pitchFamily="18" charset="0"/>
              </a:rPr>
              <a:t>) containing argon atoms.</a:t>
            </a:r>
          </a:p>
          <a:p>
            <a:pPr marL="625475" indent="-449263">
              <a:lnSpc>
                <a:spcPct val="150000"/>
              </a:lnSpc>
              <a:buClr>
                <a:srgbClr val="996633"/>
              </a:buClr>
              <a:buFont typeface="Wingdings" pitchFamily="2" charset="2"/>
              <a:buChar char="§"/>
              <a:tabLst>
                <a:tab pos="546100" algn="l"/>
              </a:tabLst>
            </a:pPr>
            <a:endParaRPr lang="en-US" b="1" dirty="0" smtClean="0">
              <a:latin typeface="Garamond" pitchFamily="18" charset="0"/>
            </a:endParaRPr>
          </a:p>
          <a:p>
            <a:pPr marL="625475" indent="-449263">
              <a:lnSpc>
                <a:spcPct val="150000"/>
              </a:lnSpc>
              <a:buClr>
                <a:srgbClr val="996633"/>
              </a:buClr>
              <a:buFont typeface="Wingdings" pitchFamily="2" charset="2"/>
              <a:buChar char="§"/>
              <a:tabLst>
                <a:tab pos="546100" algn="l"/>
              </a:tabLst>
            </a:pPr>
            <a:r>
              <a:rPr lang="en-US" b="1" dirty="0" smtClean="0">
                <a:latin typeface="Garamond" pitchFamily="18" charset="0"/>
              </a:rPr>
              <a:t>If the source is at negative potential with respect to the substrate, a plasma consisting of positively charged argon ions and electrons may be created between the source and substrate (Fig B).</a:t>
            </a:r>
          </a:p>
          <a:p>
            <a:pPr marL="625475" indent="-449263">
              <a:lnSpc>
                <a:spcPct val="150000"/>
              </a:lnSpc>
              <a:buClr>
                <a:srgbClr val="996633"/>
              </a:buClr>
              <a:buFont typeface="Wingdings" pitchFamily="2" charset="2"/>
              <a:buChar char="§"/>
              <a:tabLst>
                <a:tab pos="546100" algn="l"/>
              </a:tabLst>
            </a:pPr>
            <a:endParaRPr lang="en-US" b="1" dirty="0" smtClean="0">
              <a:latin typeface="Garamond" pitchFamily="18" charset="0"/>
            </a:endParaRPr>
          </a:p>
          <a:p>
            <a:pPr marL="625475" indent="-449263">
              <a:lnSpc>
                <a:spcPct val="150000"/>
              </a:lnSpc>
              <a:buClr>
                <a:srgbClr val="996633"/>
              </a:buClr>
              <a:buFont typeface="Wingdings" pitchFamily="2" charset="2"/>
              <a:buChar char="§"/>
              <a:tabLst>
                <a:tab pos="546100" algn="l"/>
              </a:tabLst>
            </a:pPr>
            <a:r>
              <a:rPr lang="en-US" b="1" dirty="0" smtClean="0">
                <a:latin typeface="Garamond" pitchFamily="18" charset="0"/>
              </a:rPr>
              <a:t>The positively charged argon ions will move toward the source, as a results source surface will dislodge atoms.</a:t>
            </a:r>
          </a:p>
          <a:p>
            <a:pPr marL="625475" indent="-449263">
              <a:lnSpc>
                <a:spcPct val="150000"/>
              </a:lnSpc>
              <a:buClr>
                <a:srgbClr val="996633"/>
              </a:buClr>
              <a:buFont typeface="Wingdings" pitchFamily="2" charset="2"/>
              <a:buChar char="§"/>
              <a:tabLst>
                <a:tab pos="546100" algn="l"/>
              </a:tabLst>
            </a:pPr>
            <a:endParaRPr lang="en-US" b="1" dirty="0" smtClean="0">
              <a:latin typeface="Garamond" pitchFamily="18" charset="0"/>
            </a:endParaRPr>
          </a:p>
          <a:p>
            <a:pPr marL="625475" indent="-449263">
              <a:lnSpc>
                <a:spcPct val="150000"/>
              </a:lnSpc>
              <a:buClr>
                <a:srgbClr val="996633"/>
              </a:buClr>
              <a:buFont typeface="Wingdings" pitchFamily="2" charset="2"/>
              <a:buChar char="§"/>
              <a:tabLst>
                <a:tab pos="546100" algn="l"/>
              </a:tabLst>
            </a:pPr>
            <a:r>
              <a:rPr lang="en-US" b="1" dirty="0" smtClean="0">
                <a:latin typeface="Garamond" pitchFamily="18" charset="0"/>
              </a:rPr>
              <a:t>The   atoms will carry to the substrate because of transferred momentum, as a result thin film is form on the substrate (Fig C)</a:t>
            </a:r>
          </a:p>
          <a:p>
            <a:endParaRPr lang="en-US" dirty="0" smtClean="0"/>
          </a:p>
        </p:txBody>
      </p:sp>
      <p:sp>
        <p:nvSpPr>
          <p:cNvPr id="6" name="Rectangle 5"/>
          <p:cNvSpPr/>
          <p:nvPr/>
        </p:nvSpPr>
        <p:spPr>
          <a:xfrm>
            <a:off x="1209253" y="214290"/>
            <a:ext cx="700608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atin typeface="Rockwell" pitchFamily="18" charset="0"/>
              </a:rPr>
              <a:t>Sputtering Deposition Process</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140</a:t>
            </a:fld>
            <a:endParaRPr lang="es-E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1"/>
          <p:cNvGrpSpPr/>
          <p:nvPr/>
        </p:nvGrpSpPr>
        <p:grpSpPr>
          <a:xfrm>
            <a:off x="-32" y="1214422"/>
            <a:ext cx="4429156" cy="2305301"/>
            <a:chOff x="-32" y="1214422"/>
            <a:chExt cx="4429156" cy="2305301"/>
          </a:xfrm>
        </p:grpSpPr>
        <p:sp>
          <p:nvSpPr>
            <p:cNvPr id="23" name="Oval 22"/>
            <p:cNvSpPr/>
            <p:nvPr/>
          </p:nvSpPr>
          <p:spPr>
            <a:xfrm>
              <a:off x="1714480" y="3000372"/>
              <a:ext cx="533813" cy="519351"/>
            </a:xfrm>
            <a:prstGeom prst="ellipse">
              <a:avLst/>
            </a:prstGeom>
            <a:noFill/>
            <a:ln w="19050">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A</a:t>
              </a:r>
              <a:endParaRPr lang="en-US" b="1" cap="none" spc="0" dirty="0">
                <a:ln w="11430"/>
                <a:effectLst>
                  <a:outerShdw blurRad="50800" dist="39000" dir="5460000" algn="tl">
                    <a:srgbClr val="000000">
                      <a:alpha val="38000"/>
                    </a:srgbClr>
                  </a:outerShdw>
                </a:effectLst>
              </a:endParaRPr>
            </a:p>
          </p:txBody>
        </p:sp>
        <p:sp>
          <p:nvSpPr>
            <p:cNvPr id="24" name="TextBox 23"/>
            <p:cNvSpPr txBox="1"/>
            <p:nvPr/>
          </p:nvSpPr>
          <p:spPr>
            <a:xfrm>
              <a:off x="3143240" y="1214422"/>
              <a:ext cx="1214446" cy="369332"/>
            </a:xfrm>
            <a:prstGeom prst="rect">
              <a:avLst/>
            </a:prstGeom>
            <a:noFill/>
          </p:spPr>
          <p:txBody>
            <a:bodyPr wrap="square" rtlCol="0">
              <a:spAutoFit/>
            </a:bodyPr>
            <a:lstStyle/>
            <a:p>
              <a:r>
                <a:rPr lang="en-US" dirty="0" smtClean="0">
                  <a:latin typeface="Georgia" pitchFamily="18" charset="0"/>
                </a:rPr>
                <a:t>Substrate </a:t>
              </a:r>
              <a:endParaRPr lang="en-IN" dirty="0">
                <a:latin typeface="Georgia" pitchFamily="18" charset="0"/>
              </a:endParaRPr>
            </a:p>
          </p:txBody>
        </p:sp>
        <p:sp>
          <p:nvSpPr>
            <p:cNvPr id="25" name="TextBox 24"/>
            <p:cNvSpPr txBox="1"/>
            <p:nvPr/>
          </p:nvSpPr>
          <p:spPr>
            <a:xfrm>
              <a:off x="3214678" y="2571744"/>
              <a:ext cx="1214446" cy="369332"/>
            </a:xfrm>
            <a:prstGeom prst="rect">
              <a:avLst/>
            </a:prstGeom>
            <a:noFill/>
          </p:spPr>
          <p:txBody>
            <a:bodyPr wrap="square" rtlCol="0">
              <a:spAutoFit/>
            </a:bodyPr>
            <a:lstStyle/>
            <a:p>
              <a:r>
                <a:rPr lang="en-US" dirty="0" smtClean="0">
                  <a:latin typeface="Georgia" pitchFamily="18" charset="0"/>
                </a:rPr>
                <a:t>Source</a:t>
              </a:r>
              <a:endParaRPr lang="en-IN" dirty="0" smtClean="0">
                <a:latin typeface="Georgia" pitchFamily="18" charset="0"/>
              </a:endParaRPr>
            </a:p>
          </p:txBody>
        </p:sp>
        <p:sp>
          <p:nvSpPr>
            <p:cNvPr id="26" name="TextBox 25"/>
            <p:cNvSpPr txBox="1"/>
            <p:nvPr/>
          </p:nvSpPr>
          <p:spPr>
            <a:xfrm>
              <a:off x="-32" y="1857364"/>
              <a:ext cx="1571636" cy="369332"/>
            </a:xfrm>
            <a:prstGeom prst="rect">
              <a:avLst/>
            </a:prstGeom>
            <a:noFill/>
          </p:spPr>
          <p:txBody>
            <a:bodyPr wrap="square" rtlCol="0">
              <a:spAutoFit/>
            </a:bodyPr>
            <a:lstStyle/>
            <a:p>
              <a:r>
                <a:rPr lang="en-US" dirty="0" smtClean="0">
                  <a:solidFill>
                    <a:srgbClr val="C00000"/>
                  </a:solidFill>
                  <a:latin typeface="Georgia" pitchFamily="18" charset="0"/>
                </a:rPr>
                <a:t>Argon atoms</a:t>
              </a:r>
              <a:endParaRPr lang="en-IN" dirty="0" smtClean="0">
                <a:solidFill>
                  <a:srgbClr val="C00000"/>
                </a:solidFill>
                <a:latin typeface="Georgia" pitchFamily="18" charset="0"/>
              </a:endParaRPr>
            </a:p>
          </p:txBody>
        </p:sp>
        <p:grpSp>
          <p:nvGrpSpPr>
            <p:cNvPr id="3" name="Group 32"/>
            <p:cNvGrpSpPr/>
            <p:nvPr/>
          </p:nvGrpSpPr>
          <p:grpSpPr>
            <a:xfrm>
              <a:off x="500034" y="1357298"/>
              <a:ext cx="2571768" cy="1571636"/>
              <a:chOff x="642910" y="1928802"/>
              <a:chExt cx="2571768" cy="1571636"/>
            </a:xfrm>
          </p:grpSpPr>
          <p:sp>
            <p:nvSpPr>
              <p:cNvPr id="4" name="Rectangle 3"/>
              <p:cNvSpPr/>
              <p:nvPr/>
            </p:nvSpPr>
            <p:spPr>
              <a:xfrm>
                <a:off x="642910" y="1928802"/>
                <a:ext cx="2500330" cy="1428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14348" y="3357562"/>
                <a:ext cx="2500330" cy="1428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p:cNvSpPr/>
              <p:nvPr/>
            </p:nvSpPr>
            <p:spPr>
              <a:xfrm>
                <a:off x="1928794" y="2428868"/>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p:cNvSpPr/>
              <p:nvPr/>
            </p:nvSpPr>
            <p:spPr>
              <a:xfrm>
                <a:off x="2428860" y="2143116"/>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p:cNvSpPr/>
              <p:nvPr/>
            </p:nvSpPr>
            <p:spPr>
              <a:xfrm>
                <a:off x="1928794" y="2786058"/>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p:cNvSpPr/>
              <p:nvPr/>
            </p:nvSpPr>
            <p:spPr>
              <a:xfrm>
                <a:off x="2643174" y="2500306"/>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2285984" y="2895592"/>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p:cNvSpPr/>
              <p:nvPr/>
            </p:nvSpPr>
            <p:spPr>
              <a:xfrm>
                <a:off x="2214546" y="2500306"/>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p:cNvSpPr/>
              <p:nvPr/>
            </p:nvSpPr>
            <p:spPr>
              <a:xfrm>
                <a:off x="2428860" y="3071810"/>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p:cNvSpPr/>
              <p:nvPr/>
            </p:nvSpPr>
            <p:spPr>
              <a:xfrm>
                <a:off x="2071670" y="3071810"/>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p:cNvSpPr/>
              <p:nvPr/>
            </p:nvSpPr>
            <p:spPr>
              <a:xfrm>
                <a:off x="2500298" y="2714620"/>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p:cNvSpPr/>
              <p:nvPr/>
            </p:nvSpPr>
            <p:spPr>
              <a:xfrm>
                <a:off x="2652698" y="2867020"/>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p:cNvSpPr/>
              <p:nvPr/>
            </p:nvSpPr>
            <p:spPr>
              <a:xfrm>
                <a:off x="2143108" y="2714620"/>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p:cNvSpPr/>
              <p:nvPr/>
            </p:nvSpPr>
            <p:spPr>
              <a:xfrm>
                <a:off x="2071670" y="2214554"/>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p:cNvSpPr/>
              <p:nvPr/>
            </p:nvSpPr>
            <p:spPr>
              <a:xfrm>
                <a:off x="2428860" y="2357430"/>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2" name="Straight Arrow Connector 31"/>
              <p:cNvCxnSpPr/>
              <p:nvPr/>
            </p:nvCxnSpPr>
            <p:spPr>
              <a:xfrm>
                <a:off x="1428728" y="2784470"/>
                <a:ext cx="360000" cy="1588"/>
              </a:xfrm>
              <a:prstGeom prst="straightConnector1">
                <a:avLst/>
              </a:prstGeom>
              <a:ln>
                <a:solidFill>
                  <a:srgbClr val="7030A0"/>
                </a:solidFill>
                <a:tailEnd type="arrow"/>
              </a:ln>
            </p:spPr>
            <p:style>
              <a:lnRef idx="3">
                <a:schemeClr val="dk1"/>
              </a:lnRef>
              <a:fillRef idx="0">
                <a:schemeClr val="dk1"/>
              </a:fillRef>
              <a:effectRef idx="2">
                <a:schemeClr val="dk1"/>
              </a:effectRef>
              <a:fontRef idx="minor">
                <a:schemeClr val="tx1"/>
              </a:fontRef>
            </p:style>
          </p:cxnSp>
        </p:grpSp>
      </p:grpSp>
      <p:sp>
        <p:nvSpPr>
          <p:cNvPr id="95" name="Oval 94"/>
          <p:cNvSpPr/>
          <p:nvPr/>
        </p:nvSpPr>
        <p:spPr>
          <a:xfrm>
            <a:off x="6572264" y="2928934"/>
            <a:ext cx="533813" cy="519351"/>
          </a:xfrm>
          <a:prstGeom prst="ellipse">
            <a:avLst/>
          </a:prstGeom>
          <a:noFill/>
          <a:ln w="19050">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effectLst>
                  <a:outerShdw blurRad="50800" dist="39000" dir="5460000" algn="tl">
                    <a:srgbClr val="000000">
                      <a:alpha val="38000"/>
                    </a:srgbClr>
                  </a:outerShdw>
                </a:effectLst>
              </a:rPr>
              <a:t>B</a:t>
            </a:r>
            <a:endParaRPr lang="en-US" b="1" cap="none" spc="0" dirty="0">
              <a:ln w="11430"/>
              <a:effectLst>
                <a:outerShdw blurRad="50800" dist="39000" dir="5460000" algn="tl">
                  <a:srgbClr val="000000">
                    <a:alpha val="38000"/>
                  </a:srgbClr>
                </a:outerShdw>
              </a:effectLst>
            </a:endParaRPr>
          </a:p>
        </p:txBody>
      </p:sp>
      <p:cxnSp>
        <p:nvCxnSpPr>
          <p:cNvPr id="103" name="Straight Arrow Connector 102"/>
          <p:cNvCxnSpPr/>
          <p:nvPr/>
        </p:nvCxnSpPr>
        <p:spPr>
          <a:xfrm>
            <a:off x="5534446" y="2437640"/>
            <a:ext cx="252000" cy="1588"/>
          </a:xfrm>
          <a:prstGeom prst="straightConnector1">
            <a:avLst/>
          </a:prstGeom>
          <a:ln>
            <a:solidFill>
              <a:srgbClr val="7030A0"/>
            </a:solidFill>
            <a:tailEnd type="arrow"/>
          </a:ln>
        </p:spPr>
        <p:style>
          <a:lnRef idx="2">
            <a:schemeClr val="accent2"/>
          </a:lnRef>
          <a:fillRef idx="0">
            <a:schemeClr val="accent2"/>
          </a:fillRef>
          <a:effectRef idx="1">
            <a:schemeClr val="accent2"/>
          </a:effectRef>
          <a:fontRef idx="minor">
            <a:schemeClr val="tx1"/>
          </a:fontRef>
        </p:style>
      </p:cxnSp>
      <p:grpSp>
        <p:nvGrpSpPr>
          <p:cNvPr id="5" name="Group 173"/>
          <p:cNvGrpSpPr/>
          <p:nvPr/>
        </p:nvGrpSpPr>
        <p:grpSpPr>
          <a:xfrm>
            <a:off x="4214810" y="1071546"/>
            <a:ext cx="5072098" cy="2146529"/>
            <a:chOff x="4214810" y="1071546"/>
            <a:chExt cx="5072098" cy="2146529"/>
          </a:xfrm>
        </p:grpSpPr>
        <p:sp>
          <p:nvSpPr>
            <p:cNvPr id="51" name="TextBox 50"/>
            <p:cNvSpPr txBox="1"/>
            <p:nvPr/>
          </p:nvSpPr>
          <p:spPr>
            <a:xfrm>
              <a:off x="4214810" y="1500174"/>
              <a:ext cx="1643074" cy="369332"/>
            </a:xfrm>
            <a:prstGeom prst="rect">
              <a:avLst/>
            </a:prstGeom>
            <a:noFill/>
          </p:spPr>
          <p:txBody>
            <a:bodyPr wrap="square" rtlCol="0">
              <a:spAutoFit/>
            </a:bodyPr>
            <a:lstStyle/>
            <a:p>
              <a:r>
                <a:rPr lang="en-US" dirty="0" smtClean="0">
                  <a:solidFill>
                    <a:srgbClr val="C00000"/>
                  </a:solidFill>
                  <a:latin typeface="Georgia" pitchFamily="18" charset="0"/>
                </a:rPr>
                <a:t>Argon atoms</a:t>
              </a:r>
              <a:endParaRPr lang="en-IN" dirty="0" smtClean="0">
                <a:solidFill>
                  <a:srgbClr val="C00000"/>
                </a:solidFill>
                <a:latin typeface="Georgia" pitchFamily="18" charset="0"/>
              </a:endParaRPr>
            </a:p>
          </p:txBody>
        </p:sp>
        <p:grpSp>
          <p:nvGrpSpPr>
            <p:cNvPr id="6" name="Group 96"/>
            <p:cNvGrpSpPr/>
            <p:nvPr/>
          </p:nvGrpSpPr>
          <p:grpSpPr>
            <a:xfrm>
              <a:off x="5357818" y="1285860"/>
              <a:ext cx="2571768" cy="1573224"/>
              <a:chOff x="5500694" y="1857364"/>
              <a:chExt cx="2571768" cy="1573224"/>
            </a:xfrm>
          </p:grpSpPr>
          <p:sp>
            <p:nvSpPr>
              <p:cNvPr id="35" name="Rectangle 34"/>
              <p:cNvSpPr/>
              <p:nvPr/>
            </p:nvSpPr>
            <p:spPr>
              <a:xfrm>
                <a:off x="5500694" y="1858952"/>
                <a:ext cx="2500330" cy="1428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p:cNvSpPr/>
              <p:nvPr/>
            </p:nvSpPr>
            <p:spPr>
              <a:xfrm>
                <a:off x="5572132" y="3287712"/>
                <a:ext cx="2500330" cy="1428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p:cNvSpPr/>
              <p:nvPr/>
            </p:nvSpPr>
            <p:spPr>
              <a:xfrm>
                <a:off x="6286512" y="2571744"/>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p:cNvSpPr/>
              <p:nvPr/>
            </p:nvSpPr>
            <p:spPr>
              <a:xfrm>
                <a:off x="7286644" y="2073266"/>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p:cNvSpPr/>
              <p:nvPr/>
            </p:nvSpPr>
            <p:spPr>
              <a:xfrm>
                <a:off x="6215074" y="2214554"/>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p:cNvSpPr/>
              <p:nvPr/>
            </p:nvSpPr>
            <p:spPr>
              <a:xfrm>
                <a:off x="7786710" y="2214554"/>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p:cNvSpPr/>
              <p:nvPr/>
            </p:nvSpPr>
            <p:spPr>
              <a:xfrm>
                <a:off x="7358082" y="2928934"/>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p:cNvSpPr/>
              <p:nvPr/>
            </p:nvSpPr>
            <p:spPr>
              <a:xfrm>
                <a:off x="6500826" y="2143116"/>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p:cNvSpPr/>
              <p:nvPr/>
            </p:nvSpPr>
            <p:spPr>
              <a:xfrm>
                <a:off x="6072198" y="2928934"/>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p:cNvSpPr/>
              <p:nvPr/>
            </p:nvSpPr>
            <p:spPr>
              <a:xfrm>
                <a:off x="6929454" y="3001960"/>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p:cNvSpPr/>
              <p:nvPr/>
            </p:nvSpPr>
            <p:spPr>
              <a:xfrm>
                <a:off x="7358082" y="2644770"/>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p:cNvSpPr/>
              <p:nvPr/>
            </p:nvSpPr>
            <p:spPr>
              <a:xfrm>
                <a:off x="6929454" y="2144704"/>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p:cNvSpPr/>
              <p:nvPr/>
            </p:nvSpPr>
            <p:spPr>
              <a:xfrm>
                <a:off x="6929454" y="2571744"/>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0" name="Straight Arrow Connector 49"/>
              <p:cNvCxnSpPr/>
              <p:nvPr/>
            </p:nvCxnSpPr>
            <p:spPr>
              <a:xfrm>
                <a:off x="5786446" y="2285992"/>
                <a:ext cx="360000" cy="1588"/>
              </a:xfrm>
              <a:prstGeom prst="straightConnector1">
                <a:avLst/>
              </a:prstGeom>
              <a:ln>
                <a:solidFill>
                  <a:srgbClr val="7030A0"/>
                </a:solidFill>
                <a:tailEnd type="arrow"/>
              </a:ln>
            </p:spPr>
            <p:style>
              <a:lnRef idx="3">
                <a:schemeClr val="dk1"/>
              </a:lnRef>
              <a:fillRef idx="0">
                <a:schemeClr val="dk1"/>
              </a:fillRef>
              <a:effectRef idx="2">
                <a:schemeClr val="dk1"/>
              </a:effectRef>
              <a:fontRef idx="minor">
                <a:schemeClr val="tx1"/>
              </a:fontRef>
            </p:style>
          </p:cxnSp>
          <p:grpSp>
            <p:nvGrpSpPr>
              <p:cNvPr id="8" name="Group 62"/>
              <p:cNvGrpSpPr/>
              <p:nvPr/>
            </p:nvGrpSpPr>
            <p:grpSpPr>
              <a:xfrm>
                <a:off x="6429388" y="3000372"/>
                <a:ext cx="142876" cy="142876"/>
                <a:chOff x="4214810" y="5072074"/>
                <a:chExt cx="285752" cy="285752"/>
              </a:xfrm>
            </p:grpSpPr>
            <p:sp>
              <p:nvSpPr>
                <p:cNvPr id="64" name="Oval 63"/>
                <p:cNvSpPr/>
                <p:nvPr/>
              </p:nvSpPr>
              <p:spPr>
                <a:xfrm>
                  <a:off x="4214810" y="5072074"/>
                  <a:ext cx="285752" cy="285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5" name="Straight Connector 64"/>
                <p:cNvCxnSpPr/>
                <p:nvPr/>
              </p:nvCxnSpPr>
              <p:spPr>
                <a:xfrm>
                  <a:off x="4305082" y="5214950"/>
                  <a:ext cx="108000" cy="15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 name="Group 65"/>
              <p:cNvGrpSpPr/>
              <p:nvPr/>
            </p:nvGrpSpPr>
            <p:grpSpPr>
              <a:xfrm>
                <a:off x="6715140" y="2143116"/>
                <a:ext cx="142876" cy="142876"/>
                <a:chOff x="4214810" y="5072074"/>
                <a:chExt cx="285752" cy="285752"/>
              </a:xfrm>
            </p:grpSpPr>
            <p:sp>
              <p:nvSpPr>
                <p:cNvPr id="67" name="Oval 66"/>
                <p:cNvSpPr/>
                <p:nvPr/>
              </p:nvSpPr>
              <p:spPr>
                <a:xfrm>
                  <a:off x="4214810" y="5072074"/>
                  <a:ext cx="285752" cy="285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8" name="Straight Connector 67"/>
                <p:cNvCxnSpPr/>
                <p:nvPr/>
              </p:nvCxnSpPr>
              <p:spPr>
                <a:xfrm>
                  <a:off x="4305082" y="5214950"/>
                  <a:ext cx="108000" cy="15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 name="Group 68"/>
              <p:cNvGrpSpPr/>
              <p:nvPr/>
            </p:nvGrpSpPr>
            <p:grpSpPr>
              <a:xfrm>
                <a:off x="7500958" y="2214554"/>
                <a:ext cx="142876" cy="142876"/>
                <a:chOff x="4214810" y="5072074"/>
                <a:chExt cx="285752" cy="285752"/>
              </a:xfrm>
            </p:grpSpPr>
            <p:sp>
              <p:nvSpPr>
                <p:cNvPr id="70" name="Oval 69"/>
                <p:cNvSpPr/>
                <p:nvPr/>
              </p:nvSpPr>
              <p:spPr>
                <a:xfrm>
                  <a:off x="4214810" y="5072074"/>
                  <a:ext cx="285752" cy="285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1" name="Straight Connector 70"/>
                <p:cNvCxnSpPr/>
                <p:nvPr/>
              </p:nvCxnSpPr>
              <p:spPr>
                <a:xfrm>
                  <a:off x="4305082" y="5214950"/>
                  <a:ext cx="108000" cy="15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8" name="Group 71"/>
              <p:cNvGrpSpPr/>
              <p:nvPr/>
            </p:nvGrpSpPr>
            <p:grpSpPr>
              <a:xfrm>
                <a:off x="6572264" y="2643182"/>
                <a:ext cx="142876" cy="142876"/>
                <a:chOff x="4214810" y="5072074"/>
                <a:chExt cx="285752" cy="285752"/>
              </a:xfrm>
            </p:grpSpPr>
            <p:sp>
              <p:nvSpPr>
                <p:cNvPr id="73" name="Oval 72"/>
                <p:cNvSpPr/>
                <p:nvPr/>
              </p:nvSpPr>
              <p:spPr>
                <a:xfrm>
                  <a:off x="4214810" y="5072074"/>
                  <a:ext cx="285752" cy="285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4" name="Straight Connector 73"/>
                <p:cNvCxnSpPr/>
                <p:nvPr/>
              </p:nvCxnSpPr>
              <p:spPr>
                <a:xfrm>
                  <a:off x="4305082" y="5214950"/>
                  <a:ext cx="108000" cy="15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9" name="Group 74"/>
              <p:cNvGrpSpPr/>
              <p:nvPr/>
            </p:nvGrpSpPr>
            <p:grpSpPr>
              <a:xfrm>
                <a:off x="7643834" y="2643182"/>
                <a:ext cx="142876" cy="142876"/>
                <a:chOff x="4214810" y="5072074"/>
                <a:chExt cx="285752" cy="285752"/>
              </a:xfrm>
            </p:grpSpPr>
            <p:sp>
              <p:nvSpPr>
                <p:cNvPr id="76" name="Oval 75"/>
                <p:cNvSpPr/>
                <p:nvPr/>
              </p:nvSpPr>
              <p:spPr>
                <a:xfrm>
                  <a:off x="4214810" y="5072074"/>
                  <a:ext cx="285752" cy="285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7" name="Straight Connector 76"/>
                <p:cNvCxnSpPr/>
                <p:nvPr/>
              </p:nvCxnSpPr>
              <p:spPr>
                <a:xfrm>
                  <a:off x="4305082" y="5214950"/>
                  <a:ext cx="108000" cy="15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0" name="Group 83"/>
              <p:cNvGrpSpPr/>
              <p:nvPr/>
            </p:nvGrpSpPr>
            <p:grpSpPr>
              <a:xfrm>
                <a:off x="7143768" y="2786058"/>
                <a:ext cx="142876" cy="142876"/>
                <a:chOff x="4214810" y="5072074"/>
                <a:chExt cx="285752" cy="285752"/>
              </a:xfrm>
            </p:grpSpPr>
            <p:sp>
              <p:nvSpPr>
                <p:cNvPr id="85" name="Oval 84"/>
                <p:cNvSpPr/>
                <p:nvPr/>
              </p:nvSpPr>
              <p:spPr>
                <a:xfrm>
                  <a:off x="4214810" y="5072074"/>
                  <a:ext cx="285752" cy="285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6" name="Straight Connector 85"/>
                <p:cNvCxnSpPr/>
                <p:nvPr/>
              </p:nvCxnSpPr>
              <p:spPr>
                <a:xfrm>
                  <a:off x="4305082" y="5214950"/>
                  <a:ext cx="108000" cy="15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6072198" y="2671700"/>
                <a:ext cx="357190" cy="400110"/>
              </a:xfrm>
              <a:prstGeom prst="rect">
                <a:avLst/>
              </a:prstGeom>
              <a:noFill/>
            </p:spPr>
            <p:txBody>
              <a:bodyPr wrap="square" rtlCol="0">
                <a:spAutoFit/>
              </a:bodyPr>
              <a:lstStyle/>
              <a:p>
                <a:r>
                  <a:rPr lang="en-US" sz="2000" b="1" dirty="0" smtClean="0">
                    <a:latin typeface="Georgia" pitchFamily="18" charset="0"/>
                  </a:rPr>
                  <a:t>+</a:t>
                </a:r>
                <a:endParaRPr lang="en-IN" sz="2000" b="1" dirty="0">
                  <a:latin typeface="Georgia" pitchFamily="18" charset="0"/>
                </a:endParaRPr>
              </a:p>
            </p:txBody>
          </p:sp>
          <p:sp>
            <p:nvSpPr>
              <p:cNvPr id="91" name="TextBox 90"/>
              <p:cNvSpPr txBox="1"/>
              <p:nvPr/>
            </p:nvSpPr>
            <p:spPr>
              <a:xfrm>
                <a:off x="7286644" y="1857364"/>
                <a:ext cx="357190" cy="400110"/>
              </a:xfrm>
              <a:prstGeom prst="rect">
                <a:avLst/>
              </a:prstGeom>
              <a:noFill/>
            </p:spPr>
            <p:txBody>
              <a:bodyPr wrap="square" rtlCol="0">
                <a:spAutoFit/>
              </a:bodyPr>
              <a:lstStyle/>
              <a:p>
                <a:r>
                  <a:rPr lang="en-US" sz="2000" b="1" dirty="0" smtClean="0">
                    <a:latin typeface="Georgia" pitchFamily="18" charset="0"/>
                  </a:rPr>
                  <a:t>+</a:t>
                </a:r>
                <a:endParaRPr lang="en-IN" sz="2000" b="1" dirty="0">
                  <a:latin typeface="Georgia" pitchFamily="18" charset="0"/>
                </a:endParaRPr>
              </a:p>
            </p:txBody>
          </p:sp>
          <p:sp>
            <p:nvSpPr>
              <p:cNvPr id="92" name="TextBox 91"/>
              <p:cNvSpPr txBox="1"/>
              <p:nvPr/>
            </p:nvSpPr>
            <p:spPr>
              <a:xfrm>
                <a:off x="7390166" y="2714620"/>
                <a:ext cx="357190" cy="400110"/>
              </a:xfrm>
              <a:prstGeom prst="rect">
                <a:avLst/>
              </a:prstGeom>
              <a:noFill/>
            </p:spPr>
            <p:txBody>
              <a:bodyPr wrap="square" rtlCol="0">
                <a:spAutoFit/>
              </a:bodyPr>
              <a:lstStyle/>
              <a:p>
                <a:r>
                  <a:rPr lang="en-US" sz="2000" b="1" dirty="0" smtClean="0">
                    <a:latin typeface="Georgia" pitchFamily="18" charset="0"/>
                  </a:rPr>
                  <a:t>+</a:t>
                </a:r>
                <a:endParaRPr lang="en-IN" sz="2000" b="1" dirty="0">
                  <a:latin typeface="Georgia" pitchFamily="18" charset="0"/>
                </a:endParaRPr>
              </a:p>
            </p:txBody>
          </p:sp>
        </p:grpSp>
        <p:sp>
          <p:nvSpPr>
            <p:cNvPr id="93" name="TextBox 92"/>
            <p:cNvSpPr txBox="1"/>
            <p:nvPr/>
          </p:nvSpPr>
          <p:spPr>
            <a:xfrm>
              <a:off x="7929554" y="1071546"/>
              <a:ext cx="1214446" cy="646331"/>
            </a:xfrm>
            <a:prstGeom prst="rect">
              <a:avLst/>
            </a:prstGeom>
            <a:noFill/>
          </p:spPr>
          <p:txBody>
            <a:bodyPr wrap="square" rtlCol="0">
              <a:spAutoFit/>
            </a:bodyPr>
            <a:lstStyle/>
            <a:p>
              <a:pPr algn="ctr"/>
              <a:r>
                <a:rPr lang="en-US" dirty="0" smtClean="0">
                  <a:latin typeface="Georgia" pitchFamily="18" charset="0"/>
                </a:rPr>
                <a:t>Substrate</a:t>
              </a:r>
            </a:p>
            <a:p>
              <a:pPr algn="ctr"/>
              <a:r>
                <a:rPr lang="en-US" dirty="0" smtClean="0">
                  <a:latin typeface="Georgia" pitchFamily="18" charset="0"/>
                </a:rPr>
                <a:t>  (Anode) </a:t>
              </a:r>
              <a:endParaRPr lang="en-IN" dirty="0">
                <a:latin typeface="Georgia" pitchFamily="18" charset="0"/>
              </a:endParaRPr>
            </a:p>
          </p:txBody>
        </p:sp>
        <p:sp>
          <p:nvSpPr>
            <p:cNvPr id="94" name="TextBox 93"/>
            <p:cNvSpPr txBox="1"/>
            <p:nvPr/>
          </p:nvSpPr>
          <p:spPr>
            <a:xfrm>
              <a:off x="7786710" y="2571744"/>
              <a:ext cx="1285884" cy="646331"/>
            </a:xfrm>
            <a:prstGeom prst="rect">
              <a:avLst/>
            </a:prstGeom>
            <a:noFill/>
          </p:spPr>
          <p:txBody>
            <a:bodyPr wrap="square" rtlCol="0">
              <a:spAutoFit/>
            </a:bodyPr>
            <a:lstStyle/>
            <a:p>
              <a:pPr algn="ctr"/>
              <a:r>
                <a:rPr lang="en-US" dirty="0" smtClean="0">
                  <a:latin typeface="Georgia" pitchFamily="18" charset="0"/>
                </a:rPr>
                <a:t>Source</a:t>
              </a:r>
            </a:p>
            <a:p>
              <a:r>
                <a:rPr lang="en-US" dirty="0" smtClean="0">
                  <a:latin typeface="Georgia" pitchFamily="18" charset="0"/>
                </a:rPr>
                <a:t>(Cathode)</a:t>
              </a:r>
              <a:endParaRPr lang="en-IN" dirty="0" smtClean="0">
                <a:latin typeface="Georgia" pitchFamily="18" charset="0"/>
              </a:endParaRPr>
            </a:p>
          </p:txBody>
        </p:sp>
        <p:cxnSp>
          <p:nvCxnSpPr>
            <p:cNvPr id="104" name="Straight Arrow Connector 103"/>
            <p:cNvCxnSpPr/>
            <p:nvPr/>
          </p:nvCxnSpPr>
          <p:spPr>
            <a:xfrm flipH="1">
              <a:off x="7653358" y="2143116"/>
              <a:ext cx="252000" cy="1588"/>
            </a:xfrm>
            <a:prstGeom prst="straightConnector1">
              <a:avLst/>
            </a:prstGeom>
            <a:ln>
              <a:solidFill>
                <a:srgbClr val="7030A0"/>
              </a:solidFill>
              <a:tailEnd type="arrow"/>
            </a:ln>
          </p:spPr>
          <p:style>
            <a:lnRef idx="2">
              <a:schemeClr val="accent2"/>
            </a:lnRef>
            <a:fillRef idx="0">
              <a:schemeClr val="accent2"/>
            </a:fillRef>
            <a:effectRef idx="1">
              <a:schemeClr val="accent2"/>
            </a:effectRef>
            <a:fontRef idx="minor">
              <a:schemeClr val="tx1"/>
            </a:fontRef>
          </p:style>
        </p:cxnSp>
        <p:sp>
          <p:nvSpPr>
            <p:cNvPr id="106" name="TextBox 105"/>
            <p:cNvSpPr txBox="1"/>
            <p:nvPr/>
          </p:nvSpPr>
          <p:spPr>
            <a:xfrm>
              <a:off x="7929618" y="1928802"/>
              <a:ext cx="1357290" cy="369332"/>
            </a:xfrm>
            <a:prstGeom prst="rect">
              <a:avLst/>
            </a:prstGeom>
            <a:noFill/>
          </p:spPr>
          <p:txBody>
            <a:bodyPr wrap="square" rtlCol="0">
              <a:spAutoFit/>
            </a:bodyPr>
            <a:lstStyle/>
            <a:p>
              <a:r>
                <a:rPr lang="en-US" dirty="0" smtClean="0">
                  <a:solidFill>
                    <a:srgbClr val="C00000"/>
                  </a:solidFill>
                  <a:latin typeface="Georgia" pitchFamily="18" charset="0"/>
                </a:rPr>
                <a:t>Electrons</a:t>
              </a:r>
              <a:endParaRPr lang="en-IN" dirty="0" smtClean="0">
                <a:solidFill>
                  <a:srgbClr val="C00000"/>
                </a:solidFill>
                <a:latin typeface="Georgia" pitchFamily="18" charset="0"/>
              </a:endParaRPr>
            </a:p>
          </p:txBody>
        </p:sp>
        <p:sp>
          <p:nvSpPr>
            <p:cNvPr id="148" name="TextBox 147"/>
            <p:cNvSpPr txBox="1"/>
            <p:nvPr/>
          </p:nvSpPr>
          <p:spPr>
            <a:xfrm>
              <a:off x="4286248" y="2218454"/>
              <a:ext cx="1500198" cy="369332"/>
            </a:xfrm>
            <a:prstGeom prst="rect">
              <a:avLst/>
            </a:prstGeom>
            <a:noFill/>
          </p:spPr>
          <p:txBody>
            <a:bodyPr wrap="square" rtlCol="0">
              <a:spAutoFit/>
            </a:bodyPr>
            <a:lstStyle/>
            <a:p>
              <a:r>
                <a:rPr lang="en-US" dirty="0" smtClean="0">
                  <a:solidFill>
                    <a:srgbClr val="C00000"/>
                  </a:solidFill>
                  <a:latin typeface="Georgia" pitchFamily="18" charset="0"/>
                </a:rPr>
                <a:t>Argon ions</a:t>
              </a:r>
              <a:endParaRPr lang="en-IN" dirty="0" smtClean="0">
                <a:solidFill>
                  <a:srgbClr val="C00000"/>
                </a:solidFill>
                <a:latin typeface="Georgia" pitchFamily="18" charset="0"/>
              </a:endParaRPr>
            </a:p>
          </p:txBody>
        </p:sp>
      </p:grpSp>
      <p:grpSp>
        <p:nvGrpSpPr>
          <p:cNvPr id="31" name="Group 172"/>
          <p:cNvGrpSpPr/>
          <p:nvPr/>
        </p:nvGrpSpPr>
        <p:grpSpPr>
          <a:xfrm>
            <a:off x="2714612" y="3786190"/>
            <a:ext cx="5143536" cy="2305301"/>
            <a:chOff x="2714612" y="3786190"/>
            <a:chExt cx="5143536" cy="2305301"/>
          </a:xfrm>
        </p:grpSpPr>
        <p:grpSp>
          <p:nvGrpSpPr>
            <p:cNvPr id="33" name="Group 169"/>
            <p:cNvGrpSpPr/>
            <p:nvPr/>
          </p:nvGrpSpPr>
          <p:grpSpPr>
            <a:xfrm>
              <a:off x="2714612" y="3786190"/>
              <a:ext cx="5143536" cy="1798092"/>
              <a:chOff x="3286116" y="3500438"/>
              <a:chExt cx="5143536" cy="1798092"/>
            </a:xfrm>
          </p:grpSpPr>
          <p:cxnSp>
            <p:nvCxnSpPr>
              <p:cNvPr id="149" name="Straight Arrow Connector 148"/>
              <p:cNvCxnSpPr/>
              <p:nvPr/>
            </p:nvCxnSpPr>
            <p:spPr>
              <a:xfrm rot="16200000" flipH="1">
                <a:off x="3802263" y="4945280"/>
                <a:ext cx="252000" cy="158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51" name="Straight Arrow Connector 150"/>
              <p:cNvCxnSpPr/>
              <p:nvPr/>
            </p:nvCxnSpPr>
            <p:spPr>
              <a:xfrm rot="16200000" flipH="1">
                <a:off x="5125736" y="4947529"/>
                <a:ext cx="180000" cy="158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53" name="Curved Connector 152"/>
              <p:cNvCxnSpPr/>
              <p:nvPr/>
            </p:nvCxnSpPr>
            <p:spPr>
              <a:xfrm rot="5400000">
                <a:off x="4536281" y="4393413"/>
                <a:ext cx="857256" cy="214314"/>
              </a:xfrm>
              <a:prstGeom prst="curvedConnector3">
                <a:avLst>
                  <a:gd name="adj1" fmla="val 14445"/>
                </a:avLst>
              </a:prstGeom>
              <a:ln>
                <a:solidFill>
                  <a:schemeClr val="tx1"/>
                </a:solidFill>
                <a:tailEnd type="arrow"/>
              </a:ln>
            </p:spPr>
            <p:style>
              <a:lnRef idx="2">
                <a:schemeClr val="accent4"/>
              </a:lnRef>
              <a:fillRef idx="0">
                <a:schemeClr val="accent4"/>
              </a:fillRef>
              <a:effectRef idx="1">
                <a:schemeClr val="accent4"/>
              </a:effectRef>
              <a:fontRef idx="minor">
                <a:schemeClr val="tx1"/>
              </a:fontRef>
            </p:style>
          </p:cxnSp>
          <p:sp>
            <p:nvSpPr>
              <p:cNvPr id="159" name="TextBox 158"/>
              <p:cNvSpPr txBox="1"/>
              <p:nvPr/>
            </p:nvSpPr>
            <p:spPr>
              <a:xfrm>
                <a:off x="4214810" y="4143380"/>
                <a:ext cx="285752" cy="346234"/>
              </a:xfrm>
              <a:prstGeom prst="ellipse">
                <a:avLst/>
              </a:prstGeom>
              <a:noFill/>
              <a:ln>
                <a:solidFill>
                  <a:srgbClr val="C00000"/>
                </a:solidFill>
              </a:ln>
            </p:spPr>
            <p:txBody>
              <a:bodyPr wrap="square" rtlCol="0">
                <a:spAutoFit/>
              </a:bodyPr>
              <a:lstStyle/>
              <a:p>
                <a:pPr algn="ctr"/>
                <a:r>
                  <a:rPr lang="en-US" sz="1000" b="1" dirty="0" smtClean="0">
                    <a:solidFill>
                      <a:srgbClr val="C00000"/>
                    </a:solidFill>
                    <a:latin typeface="Georgia" pitchFamily="18" charset="0"/>
                  </a:rPr>
                  <a:t>+</a:t>
                </a:r>
                <a:endParaRPr lang="en-IN" sz="1000" b="1" dirty="0">
                  <a:solidFill>
                    <a:srgbClr val="C00000"/>
                  </a:solidFill>
                  <a:latin typeface="Georgia" pitchFamily="18" charset="0"/>
                </a:endParaRPr>
              </a:p>
            </p:txBody>
          </p:sp>
          <p:sp>
            <p:nvSpPr>
              <p:cNvPr id="162" name="TextBox 161"/>
              <p:cNvSpPr txBox="1"/>
              <p:nvPr/>
            </p:nvSpPr>
            <p:spPr>
              <a:xfrm>
                <a:off x="5500694" y="4357694"/>
                <a:ext cx="276228" cy="355758"/>
              </a:xfrm>
              <a:prstGeom prst="ellipse">
                <a:avLst/>
              </a:prstGeom>
              <a:noFill/>
              <a:ln>
                <a:solidFill>
                  <a:srgbClr val="C00000"/>
                </a:solidFill>
              </a:ln>
            </p:spPr>
            <p:txBody>
              <a:bodyPr wrap="square" rtlCol="0">
                <a:spAutoFit/>
              </a:bodyPr>
              <a:lstStyle/>
              <a:p>
                <a:pPr algn="ctr"/>
                <a:r>
                  <a:rPr lang="en-US" sz="1000" b="1" dirty="0" smtClean="0">
                    <a:solidFill>
                      <a:srgbClr val="C00000"/>
                    </a:solidFill>
                    <a:latin typeface="Georgia" pitchFamily="18" charset="0"/>
                  </a:rPr>
                  <a:t>+</a:t>
                </a:r>
                <a:endParaRPr lang="en-IN" sz="1000" b="1" dirty="0">
                  <a:solidFill>
                    <a:srgbClr val="C00000"/>
                  </a:solidFill>
                  <a:latin typeface="Georgia" pitchFamily="18" charset="0"/>
                </a:endParaRPr>
              </a:p>
            </p:txBody>
          </p:sp>
          <p:cxnSp>
            <p:nvCxnSpPr>
              <p:cNvPr id="164" name="Straight Arrow Connector 163"/>
              <p:cNvCxnSpPr/>
              <p:nvPr/>
            </p:nvCxnSpPr>
            <p:spPr>
              <a:xfrm rot="5400000" flipH="1" flipV="1">
                <a:off x="4107653" y="4750603"/>
                <a:ext cx="428628" cy="7143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6" name="Straight Arrow Connector 165"/>
              <p:cNvCxnSpPr>
                <a:endCxn id="162" idx="4"/>
              </p:cNvCxnSpPr>
              <p:nvPr/>
            </p:nvCxnSpPr>
            <p:spPr>
              <a:xfrm rot="16200000" flipV="1">
                <a:off x="5497597" y="4854663"/>
                <a:ext cx="287184" cy="476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nvGrpSpPr>
              <p:cNvPr id="34" name="Group 168"/>
              <p:cNvGrpSpPr/>
              <p:nvPr/>
            </p:nvGrpSpPr>
            <p:grpSpPr>
              <a:xfrm>
                <a:off x="3286116" y="3500438"/>
                <a:ext cx="5143536" cy="1798092"/>
                <a:chOff x="3286116" y="3500438"/>
                <a:chExt cx="5143536" cy="1798092"/>
              </a:xfrm>
            </p:grpSpPr>
            <p:grpSp>
              <p:nvGrpSpPr>
                <p:cNvPr id="46" name="Group 106"/>
                <p:cNvGrpSpPr/>
                <p:nvPr/>
              </p:nvGrpSpPr>
              <p:grpSpPr>
                <a:xfrm>
                  <a:off x="3286116" y="3643314"/>
                  <a:ext cx="2571768" cy="1573224"/>
                  <a:chOff x="5500694" y="1857364"/>
                  <a:chExt cx="2571768" cy="1573224"/>
                </a:xfrm>
              </p:grpSpPr>
              <p:sp>
                <p:nvSpPr>
                  <p:cNvPr id="108" name="Rectangle 107"/>
                  <p:cNvSpPr/>
                  <p:nvPr/>
                </p:nvSpPr>
                <p:spPr>
                  <a:xfrm>
                    <a:off x="5500694" y="1858952"/>
                    <a:ext cx="2500330" cy="1428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Rectangle 108"/>
                  <p:cNvSpPr/>
                  <p:nvPr/>
                </p:nvSpPr>
                <p:spPr>
                  <a:xfrm>
                    <a:off x="5572132" y="3287712"/>
                    <a:ext cx="2500330" cy="1428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Oval 110"/>
                  <p:cNvSpPr/>
                  <p:nvPr/>
                </p:nvSpPr>
                <p:spPr>
                  <a:xfrm>
                    <a:off x="7286644" y="2073266"/>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Oval 113"/>
                  <p:cNvSpPr/>
                  <p:nvPr/>
                </p:nvSpPr>
                <p:spPr>
                  <a:xfrm>
                    <a:off x="7358082" y="2928934"/>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Oval 115"/>
                  <p:cNvSpPr/>
                  <p:nvPr/>
                </p:nvSpPr>
                <p:spPr>
                  <a:xfrm>
                    <a:off x="6072198" y="2786058"/>
                    <a:ext cx="142876" cy="1428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TextBox 128"/>
                  <p:cNvSpPr txBox="1"/>
                  <p:nvPr/>
                </p:nvSpPr>
                <p:spPr>
                  <a:xfrm>
                    <a:off x="6072198" y="2528824"/>
                    <a:ext cx="357190" cy="400110"/>
                  </a:xfrm>
                  <a:prstGeom prst="rect">
                    <a:avLst/>
                  </a:prstGeom>
                  <a:noFill/>
                </p:spPr>
                <p:txBody>
                  <a:bodyPr wrap="square" rtlCol="0">
                    <a:spAutoFit/>
                  </a:bodyPr>
                  <a:lstStyle/>
                  <a:p>
                    <a:r>
                      <a:rPr lang="en-US" sz="2000" b="1" dirty="0" smtClean="0">
                        <a:latin typeface="Georgia" pitchFamily="18" charset="0"/>
                      </a:rPr>
                      <a:t>+</a:t>
                    </a:r>
                    <a:endParaRPr lang="en-IN" sz="2000" b="1" dirty="0">
                      <a:latin typeface="Georgia" pitchFamily="18" charset="0"/>
                    </a:endParaRPr>
                  </a:p>
                </p:txBody>
              </p:sp>
              <p:sp>
                <p:nvSpPr>
                  <p:cNvPr id="130" name="TextBox 129"/>
                  <p:cNvSpPr txBox="1"/>
                  <p:nvPr/>
                </p:nvSpPr>
                <p:spPr>
                  <a:xfrm>
                    <a:off x="7286644" y="1857364"/>
                    <a:ext cx="357190" cy="400110"/>
                  </a:xfrm>
                  <a:prstGeom prst="rect">
                    <a:avLst/>
                  </a:prstGeom>
                  <a:noFill/>
                </p:spPr>
                <p:txBody>
                  <a:bodyPr wrap="square" rtlCol="0">
                    <a:spAutoFit/>
                  </a:bodyPr>
                  <a:lstStyle/>
                  <a:p>
                    <a:r>
                      <a:rPr lang="en-US" sz="2000" b="1" dirty="0" smtClean="0">
                        <a:latin typeface="Georgia" pitchFamily="18" charset="0"/>
                      </a:rPr>
                      <a:t>+</a:t>
                    </a:r>
                    <a:endParaRPr lang="en-IN" sz="2000" b="1" dirty="0">
                      <a:latin typeface="Georgia" pitchFamily="18" charset="0"/>
                    </a:endParaRPr>
                  </a:p>
                </p:txBody>
              </p:sp>
              <p:sp>
                <p:nvSpPr>
                  <p:cNvPr id="131" name="TextBox 130"/>
                  <p:cNvSpPr txBox="1"/>
                  <p:nvPr/>
                </p:nvSpPr>
                <p:spPr>
                  <a:xfrm>
                    <a:off x="7358082" y="2671700"/>
                    <a:ext cx="357190" cy="400110"/>
                  </a:xfrm>
                  <a:prstGeom prst="rect">
                    <a:avLst/>
                  </a:prstGeom>
                  <a:noFill/>
                </p:spPr>
                <p:txBody>
                  <a:bodyPr wrap="square" rtlCol="0">
                    <a:spAutoFit/>
                  </a:bodyPr>
                  <a:lstStyle/>
                  <a:p>
                    <a:r>
                      <a:rPr lang="en-US" sz="2000" b="1" dirty="0" smtClean="0">
                        <a:latin typeface="Georgia" pitchFamily="18" charset="0"/>
                      </a:rPr>
                      <a:t>+</a:t>
                    </a:r>
                    <a:endParaRPr lang="en-IN" sz="2000" b="1" dirty="0">
                      <a:latin typeface="Georgia" pitchFamily="18" charset="0"/>
                    </a:endParaRPr>
                  </a:p>
                </p:txBody>
              </p:sp>
            </p:grpSp>
            <p:sp>
              <p:nvSpPr>
                <p:cNvPr id="146" name="TextBox 145"/>
                <p:cNvSpPr txBox="1"/>
                <p:nvPr/>
              </p:nvSpPr>
              <p:spPr>
                <a:xfrm>
                  <a:off x="5929322" y="3500438"/>
                  <a:ext cx="1214446" cy="369332"/>
                </a:xfrm>
                <a:prstGeom prst="rect">
                  <a:avLst/>
                </a:prstGeom>
                <a:noFill/>
              </p:spPr>
              <p:txBody>
                <a:bodyPr wrap="square" rtlCol="0">
                  <a:spAutoFit/>
                </a:bodyPr>
                <a:lstStyle/>
                <a:p>
                  <a:r>
                    <a:rPr lang="en-US" dirty="0" smtClean="0">
                      <a:latin typeface="Georgia" pitchFamily="18" charset="0"/>
                    </a:rPr>
                    <a:t>Substrate </a:t>
                  </a:r>
                  <a:endParaRPr lang="en-IN" dirty="0">
                    <a:latin typeface="Georgia" pitchFamily="18" charset="0"/>
                  </a:endParaRPr>
                </a:p>
              </p:txBody>
            </p:sp>
            <p:sp>
              <p:nvSpPr>
                <p:cNvPr id="147" name="TextBox 146"/>
                <p:cNvSpPr txBox="1"/>
                <p:nvPr/>
              </p:nvSpPr>
              <p:spPr>
                <a:xfrm>
                  <a:off x="6072198" y="4929198"/>
                  <a:ext cx="1214446" cy="369332"/>
                </a:xfrm>
                <a:prstGeom prst="rect">
                  <a:avLst/>
                </a:prstGeom>
                <a:noFill/>
              </p:spPr>
              <p:txBody>
                <a:bodyPr wrap="square" rtlCol="0">
                  <a:spAutoFit/>
                </a:bodyPr>
                <a:lstStyle/>
                <a:p>
                  <a:r>
                    <a:rPr lang="en-US" dirty="0" smtClean="0">
                      <a:latin typeface="Georgia" pitchFamily="18" charset="0"/>
                    </a:rPr>
                    <a:t>Source</a:t>
                  </a:r>
                  <a:endParaRPr lang="en-IN" dirty="0" smtClean="0">
                    <a:latin typeface="Georgia" pitchFamily="18" charset="0"/>
                  </a:endParaRPr>
                </a:p>
              </p:txBody>
            </p:sp>
            <p:cxnSp>
              <p:nvCxnSpPr>
                <p:cNvPr id="167" name="Straight Arrow Connector 166"/>
                <p:cNvCxnSpPr/>
                <p:nvPr/>
              </p:nvCxnSpPr>
              <p:spPr>
                <a:xfrm flipH="1">
                  <a:off x="5929322" y="4572008"/>
                  <a:ext cx="360000" cy="1588"/>
                </a:xfrm>
                <a:prstGeom prst="straightConnector1">
                  <a:avLst/>
                </a:prstGeom>
                <a:ln>
                  <a:solidFill>
                    <a:srgbClr val="7030A0"/>
                  </a:solidFill>
                  <a:tailEnd type="arrow"/>
                </a:ln>
              </p:spPr>
              <p:style>
                <a:lnRef idx="3">
                  <a:schemeClr val="dk1"/>
                </a:lnRef>
                <a:fillRef idx="0">
                  <a:schemeClr val="dk1"/>
                </a:fillRef>
                <a:effectRef idx="2">
                  <a:schemeClr val="dk1"/>
                </a:effectRef>
                <a:fontRef idx="minor">
                  <a:schemeClr val="tx1"/>
                </a:fontRef>
              </p:style>
            </p:cxnSp>
            <p:sp>
              <p:nvSpPr>
                <p:cNvPr id="168" name="TextBox 167"/>
                <p:cNvSpPr txBox="1"/>
                <p:nvPr/>
              </p:nvSpPr>
              <p:spPr>
                <a:xfrm>
                  <a:off x="6357950" y="4357694"/>
                  <a:ext cx="2071702" cy="369332"/>
                </a:xfrm>
                <a:prstGeom prst="rect">
                  <a:avLst/>
                </a:prstGeom>
                <a:noFill/>
              </p:spPr>
              <p:txBody>
                <a:bodyPr wrap="square" rtlCol="0">
                  <a:spAutoFit/>
                </a:bodyPr>
                <a:lstStyle/>
                <a:p>
                  <a:r>
                    <a:rPr lang="en-US" dirty="0" smtClean="0">
                      <a:solidFill>
                        <a:srgbClr val="C00000"/>
                      </a:solidFill>
                      <a:latin typeface="Georgia" pitchFamily="18" charset="0"/>
                    </a:rPr>
                    <a:t>Source Atom</a:t>
                  </a:r>
                  <a:endParaRPr lang="en-IN" dirty="0" smtClean="0">
                    <a:solidFill>
                      <a:srgbClr val="C00000"/>
                    </a:solidFill>
                    <a:latin typeface="Georgia" pitchFamily="18" charset="0"/>
                  </a:endParaRPr>
                </a:p>
              </p:txBody>
            </p:sp>
          </p:grpSp>
        </p:grpSp>
        <p:sp>
          <p:nvSpPr>
            <p:cNvPr id="171" name="Oval 170"/>
            <p:cNvSpPr/>
            <p:nvPr/>
          </p:nvSpPr>
          <p:spPr>
            <a:xfrm>
              <a:off x="3857620" y="5572140"/>
              <a:ext cx="533813" cy="519351"/>
            </a:xfrm>
            <a:prstGeom prst="ellipse">
              <a:avLst/>
            </a:prstGeom>
            <a:noFill/>
            <a:ln w="19050">
              <a:no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effectLst>
                    <a:outerShdw blurRad="50800" dist="39000" dir="5460000" algn="tl">
                      <a:srgbClr val="000000">
                        <a:alpha val="38000"/>
                      </a:srgbClr>
                    </a:outerShdw>
                  </a:effectLst>
                </a:rPr>
                <a:t>C</a:t>
              </a:r>
              <a:endParaRPr lang="en-US" b="1" cap="none" spc="0" dirty="0">
                <a:ln w="11430"/>
                <a:effectLst>
                  <a:outerShdw blurRad="50800" dist="39000" dir="5460000" algn="tl">
                    <a:srgbClr val="000000">
                      <a:alpha val="38000"/>
                    </a:srgbClr>
                  </a:outerShdw>
                </a:effectLst>
              </a:endParaRPr>
            </a:p>
          </p:txBody>
        </p:sp>
      </p:grpSp>
      <p:sp>
        <p:nvSpPr>
          <p:cNvPr id="175" name="TextBox 174"/>
          <p:cNvSpPr txBox="1"/>
          <p:nvPr/>
        </p:nvSpPr>
        <p:spPr>
          <a:xfrm>
            <a:off x="285720" y="6000768"/>
            <a:ext cx="8286776" cy="646331"/>
          </a:xfrm>
          <a:prstGeom prst="rect">
            <a:avLst/>
          </a:prstGeom>
          <a:noFill/>
        </p:spPr>
        <p:txBody>
          <a:bodyPr wrap="square" rtlCol="0">
            <a:spAutoFit/>
          </a:bodyPr>
          <a:lstStyle/>
          <a:p>
            <a:pPr algn="ctr"/>
            <a:r>
              <a:rPr lang="en-US" b="1" dirty="0" smtClean="0">
                <a:latin typeface="Garamond" pitchFamily="18" charset="0"/>
              </a:rPr>
              <a:t>Motion of the source atoms dislodged by sputtering is control</a:t>
            </a:r>
          </a:p>
          <a:p>
            <a:pPr algn="ctr"/>
            <a:r>
              <a:rPr lang="en-US" b="1" dirty="0" smtClean="0">
                <a:latin typeface="Garamond" pitchFamily="18" charset="0"/>
              </a:rPr>
              <a:t> so that it can reach to the substrates  </a:t>
            </a:r>
            <a:endParaRPr lang="en-IN" b="1" dirty="0" smtClean="0">
              <a:latin typeface="Garamond" pitchFamily="18" charset="0"/>
            </a:endParaRPr>
          </a:p>
        </p:txBody>
      </p:sp>
      <p:sp>
        <p:nvSpPr>
          <p:cNvPr id="176" name="Rectangle 175"/>
          <p:cNvSpPr/>
          <p:nvPr/>
        </p:nvSpPr>
        <p:spPr>
          <a:xfrm>
            <a:off x="1209253" y="214290"/>
            <a:ext cx="700608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atin typeface="Rockwell" pitchFamily="18" charset="0"/>
              </a:rPr>
              <a:t>Sputtering Deposition Process</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9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97" name="Slide Number Placeholder 96"/>
          <p:cNvSpPr>
            <a:spLocks noGrp="1"/>
          </p:cNvSpPr>
          <p:nvPr>
            <p:ph type="sldNum" sz="quarter" idx="12"/>
          </p:nvPr>
        </p:nvSpPr>
        <p:spPr/>
        <p:txBody>
          <a:bodyPr/>
          <a:lstStyle/>
          <a:p>
            <a:pPr>
              <a:defRPr/>
            </a:pPr>
            <a:fld id="{89250202-7414-4ED7-95A7-DC491D0A2B12}" type="slidenum">
              <a:rPr lang="es-ES" smtClean="0"/>
              <a:pPr>
                <a:defRPr/>
              </a:pPr>
              <a:t>141</a:t>
            </a:fld>
            <a:endParaRPr lang="es-E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7791" y="214290"/>
            <a:ext cx="304865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atin typeface="Rockwell" pitchFamily="18" charset="0"/>
              </a:rPr>
              <a:t>Sputter Yield</a:t>
            </a:r>
            <a:endParaRPr lang="en-IN" sz="3600" b="1" dirty="0">
              <a:ln w="11430"/>
              <a:effectLst>
                <a:outerShdw blurRad="50800" dist="39000" dir="5460000" algn="tl">
                  <a:srgbClr val="000000">
                    <a:alpha val="38000"/>
                  </a:srgbClr>
                </a:outerShdw>
              </a:effectLst>
              <a:latin typeface="Rockwell" pitchFamily="18" charset="0"/>
            </a:endParaRPr>
          </a:p>
        </p:txBody>
      </p:sp>
      <p:graphicFrame>
        <p:nvGraphicFramePr>
          <p:cNvPr id="3" name="Object 4"/>
          <p:cNvGraphicFramePr>
            <a:graphicFrameLocks noGrp="1" noChangeAspect="1"/>
          </p:cNvGraphicFramePr>
          <p:nvPr>
            <p:ph idx="1"/>
          </p:nvPr>
        </p:nvGraphicFramePr>
        <p:xfrm>
          <a:off x="2057400" y="2819400"/>
          <a:ext cx="4559300" cy="1509713"/>
        </p:xfrm>
        <a:graphic>
          <a:graphicData uri="http://schemas.openxmlformats.org/presentationml/2006/ole">
            <mc:AlternateContent xmlns:mc="http://schemas.openxmlformats.org/markup-compatibility/2006">
              <mc:Choice xmlns:v="urn:schemas-microsoft-com:vml" Requires="v">
                <p:oleObj spid="_x0000_s2059" name="Equation" r:id="rId3" imgW="2450880" imgH="850680" progId="Equation.3">
                  <p:embed/>
                </p:oleObj>
              </mc:Choice>
              <mc:Fallback>
                <p:oleObj name="Equation" r:id="rId3" imgW="2450880" imgH="85068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819400"/>
                        <a:ext cx="4559300" cy="1509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7"/>
          <p:cNvSpPr txBox="1">
            <a:spLocks noChangeArrowheads="1"/>
          </p:cNvSpPr>
          <p:nvPr/>
        </p:nvSpPr>
        <p:spPr bwMode="auto">
          <a:xfrm>
            <a:off x="1000100" y="4786322"/>
            <a:ext cx="7239000" cy="646331"/>
          </a:xfrm>
          <a:prstGeom prst="rect">
            <a:avLst/>
          </a:prstGeom>
          <a:noFill/>
          <a:ln w="9525">
            <a:noFill/>
            <a:miter lim="800000"/>
            <a:headEnd/>
            <a:tailEnd/>
          </a:ln>
        </p:spPr>
        <p:txBody>
          <a:bodyPr>
            <a:spAutoFit/>
          </a:bodyPr>
          <a:lstStyle/>
          <a:p>
            <a:pPr eaLnBrk="1" latinLnBrk="1" hangingPunct="1">
              <a:spcBef>
                <a:spcPct val="50000"/>
              </a:spcBef>
            </a:pPr>
            <a:r>
              <a:rPr lang="en-US" altLang="ko-KR" b="1" dirty="0" smtClean="0">
                <a:latin typeface="Garamond" pitchFamily="18" charset="0"/>
              </a:rPr>
              <a:t>S values are typically in the range of 0.01 and 4 and increase with the mass of metals and energy of the sputtering gas.</a:t>
            </a:r>
          </a:p>
        </p:txBody>
      </p:sp>
      <p:sp>
        <p:nvSpPr>
          <p:cNvPr id="5" name="Text Box 9"/>
          <p:cNvSpPr txBox="1">
            <a:spLocks noChangeArrowheads="1"/>
          </p:cNvSpPr>
          <p:nvPr/>
        </p:nvSpPr>
        <p:spPr bwMode="auto">
          <a:xfrm>
            <a:off x="1066800" y="1981200"/>
            <a:ext cx="6781800" cy="369332"/>
          </a:xfrm>
          <a:prstGeom prst="rect">
            <a:avLst/>
          </a:prstGeom>
          <a:noFill/>
          <a:ln w="9525">
            <a:noFill/>
            <a:miter lim="800000"/>
            <a:headEnd/>
            <a:tailEnd/>
          </a:ln>
        </p:spPr>
        <p:txBody>
          <a:bodyPr>
            <a:spAutoFit/>
          </a:bodyPr>
          <a:lstStyle/>
          <a:p>
            <a:pPr marL="742950" lvl="1" indent="-285750">
              <a:spcBef>
                <a:spcPct val="20000"/>
              </a:spcBef>
            </a:pPr>
            <a:r>
              <a:rPr lang="en-US" b="1" dirty="0" smtClean="0">
                <a:latin typeface="Garamond" pitchFamily="18" charset="0"/>
              </a:rPr>
              <a:t>Sputtering process is characterized by sputter yield (S) </a:t>
            </a:r>
          </a:p>
        </p:txBody>
      </p:sp>
      <p:pic>
        <p:nvPicPr>
          <p:cNvPr id="6" name="Picture 7"/>
          <p:cNvPicPr>
            <a:picLocks noChangeAspect="1" noChangeArrowheads="1"/>
          </p:cNvPicPr>
          <p:nvPr/>
        </p:nvPicPr>
        <p:blipFill>
          <a:blip r:embed="rId5"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142</a:t>
            </a:fld>
            <a:endParaRPr lang="es-E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srcRect/>
          <a:stretch>
            <a:fillRect/>
          </a:stretch>
        </p:blipFill>
        <p:spPr>
          <a:xfrm>
            <a:off x="2103772" y="3321072"/>
            <a:ext cx="4182740" cy="3322638"/>
          </a:xfrm>
          <a:noFill/>
        </p:spPr>
      </p:pic>
      <p:sp>
        <p:nvSpPr>
          <p:cNvPr id="5" name="Text Box 7"/>
          <p:cNvSpPr txBox="1">
            <a:spLocks noChangeArrowheads="1"/>
          </p:cNvSpPr>
          <p:nvPr/>
        </p:nvSpPr>
        <p:spPr bwMode="auto">
          <a:xfrm>
            <a:off x="571472" y="1142984"/>
            <a:ext cx="7620000" cy="2031325"/>
          </a:xfrm>
          <a:prstGeom prst="rect">
            <a:avLst/>
          </a:prstGeom>
          <a:noFill/>
          <a:ln w="9525">
            <a:noFill/>
            <a:miter lim="800000"/>
            <a:headEnd/>
            <a:tailEnd/>
          </a:ln>
        </p:spPr>
        <p:txBody>
          <a:bodyPr>
            <a:spAutoFit/>
          </a:bodyPr>
          <a:lstStyle/>
          <a:p>
            <a:pPr eaLnBrk="1" hangingPunct="1">
              <a:spcBef>
                <a:spcPct val="50000"/>
              </a:spcBef>
            </a:pPr>
            <a:r>
              <a:rPr lang="en-US" b="1" dirty="0" smtClean="0">
                <a:latin typeface="Garamond" pitchFamily="18" charset="0"/>
              </a:rPr>
              <a:t>The sputter yield depends on: </a:t>
            </a:r>
          </a:p>
          <a:p>
            <a:pPr marL="342900" indent="-342900" eaLnBrk="1" hangingPunct="1">
              <a:spcBef>
                <a:spcPct val="50000"/>
              </a:spcBef>
              <a:buAutoNum type="alphaLcParenBoth"/>
            </a:pPr>
            <a:r>
              <a:rPr lang="en-US" b="1" dirty="0" smtClean="0">
                <a:latin typeface="Garamond" pitchFamily="18" charset="0"/>
              </a:rPr>
              <a:t>the energy of the incident ions; </a:t>
            </a:r>
          </a:p>
          <a:p>
            <a:pPr marL="342900" indent="-342900" eaLnBrk="1" hangingPunct="1">
              <a:spcBef>
                <a:spcPct val="50000"/>
              </a:spcBef>
            </a:pPr>
            <a:r>
              <a:rPr lang="en-US" b="1" dirty="0" smtClean="0">
                <a:latin typeface="Garamond" pitchFamily="18" charset="0"/>
              </a:rPr>
              <a:t>(b) the masses of the ions and target atoms; </a:t>
            </a:r>
          </a:p>
          <a:p>
            <a:pPr marL="342900" indent="-342900" eaLnBrk="1" hangingPunct="1">
              <a:spcBef>
                <a:spcPct val="50000"/>
              </a:spcBef>
            </a:pPr>
            <a:r>
              <a:rPr lang="en-US" b="1" dirty="0" smtClean="0">
                <a:latin typeface="Garamond" pitchFamily="18" charset="0"/>
              </a:rPr>
              <a:t>(c) the binding energy of atoms in the solid and </a:t>
            </a:r>
          </a:p>
          <a:p>
            <a:pPr marL="342900" indent="-342900" eaLnBrk="1" hangingPunct="1">
              <a:spcBef>
                <a:spcPct val="50000"/>
              </a:spcBef>
            </a:pPr>
            <a:r>
              <a:rPr lang="en-US" b="1" dirty="0" smtClean="0">
                <a:latin typeface="Garamond" pitchFamily="18" charset="0"/>
              </a:rPr>
              <a:t>(d) the incident angle of ions.</a:t>
            </a:r>
          </a:p>
        </p:txBody>
      </p:sp>
      <p:sp>
        <p:nvSpPr>
          <p:cNvPr id="6" name="Rectangle 5"/>
          <p:cNvSpPr/>
          <p:nvPr/>
        </p:nvSpPr>
        <p:spPr>
          <a:xfrm>
            <a:off x="1810833" y="214290"/>
            <a:ext cx="533293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atin typeface="Rockwell" pitchFamily="18" charset="0"/>
              </a:rPr>
              <a:t>Sputter Yield (</a:t>
            </a:r>
            <a:r>
              <a:rPr lang="en-US" sz="3600" b="1" dirty="0" err="1" smtClean="0">
                <a:latin typeface="Rockwell" pitchFamily="18" charset="0"/>
              </a:rPr>
              <a:t>Contd</a:t>
            </a:r>
            <a:r>
              <a:rPr lang="en-US" sz="3600" b="1" dirty="0" smtClean="0">
                <a:latin typeface="Rockwell" pitchFamily="18" charset="0"/>
              </a:rPr>
              <a:t>…)</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7"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89250202-7414-4ED7-95A7-DC491D0A2B12}" type="slidenum">
              <a:rPr lang="es-ES" smtClean="0"/>
              <a:pPr>
                <a:defRPr/>
              </a:pPr>
              <a:t>143</a:t>
            </a:fld>
            <a:endParaRPr lang="es-E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3"/>
          <p:cNvPicPr>
            <a:picLocks noGrp="1" noChangeAspect="1" noChangeArrowheads="1"/>
          </p:cNvPicPr>
          <p:nvPr>
            <p:ph type="body" idx="1"/>
          </p:nvPr>
        </p:nvPicPr>
        <p:blipFill>
          <a:blip r:embed="rId2" cstate="print"/>
          <a:srcRect/>
          <a:stretch>
            <a:fillRect/>
          </a:stretch>
        </p:blipFill>
        <p:spPr>
          <a:xfrm>
            <a:off x="3000364" y="2357430"/>
            <a:ext cx="5857916" cy="4071966"/>
          </a:xfrm>
        </p:spPr>
      </p:pic>
      <p:sp>
        <p:nvSpPr>
          <p:cNvPr id="11269" name="Text Box 4"/>
          <p:cNvSpPr txBox="1">
            <a:spLocks noChangeArrowheads="1"/>
          </p:cNvSpPr>
          <p:nvPr/>
        </p:nvSpPr>
        <p:spPr bwMode="auto">
          <a:xfrm>
            <a:off x="928662" y="1428736"/>
            <a:ext cx="7315200" cy="641350"/>
          </a:xfrm>
          <a:prstGeom prst="rect">
            <a:avLst/>
          </a:prstGeom>
          <a:noFill/>
          <a:ln w="9525">
            <a:noFill/>
            <a:miter lim="800000"/>
            <a:headEnd/>
            <a:tailEnd/>
          </a:ln>
        </p:spPr>
        <p:txBody>
          <a:bodyPr>
            <a:spAutoFit/>
          </a:bodyPr>
          <a:lstStyle/>
          <a:p>
            <a:pPr>
              <a:spcBef>
                <a:spcPct val="50000"/>
              </a:spcBef>
            </a:pPr>
            <a:r>
              <a:rPr lang="en-US" b="1" dirty="0" smtClean="0">
                <a:latin typeface="Garamond" pitchFamily="18" charset="0"/>
              </a:rPr>
              <a:t>composition of alloy in film is approximately the same as alloy in target (unlike evaporation)</a:t>
            </a:r>
          </a:p>
        </p:txBody>
      </p:sp>
      <p:sp>
        <p:nvSpPr>
          <p:cNvPr id="11270" name="Rectangle 6"/>
          <p:cNvSpPr>
            <a:spLocks noChangeArrowheads="1"/>
          </p:cNvSpPr>
          <p:nvPr/>
        </p:nvSpPr>
        <p:spPr bwMode="auto">
          <a:xfrm>
            <a:off x="285720" y="2571744"/>
            <a:ext cx="2786082" cy="2031325"/>
          </a:xfrm>
          <a:prstGeom prst="rect">
            <a:avLst/>
          </a:prstGeom>
          <a:noFill/>
          <a:ln w="9525">
            <a:noFill/>
            <a:miter lim="800000"/>
            <a:headEnd/>
            <a:tailEnd/>
          </a:ln>
        </p:spPr>
        <p:txBody>
          <a:bodyPr wrap="square" anchor="ctr">
            <a:spAutoFit/>
          </a:bodyPr>
          <a:lstStyle/>
          <a:p>
            <a:pPr marL="115888" indent="-115888">
              <a:tabLst>
                <a:tab pos="0" algn="l"/>
              </a:tabLst>
            </a:pPr>
            <a:r>
              <a:rPr lang="en-US" b="1" dirty="0" smtClean="0">
                <a:latin typeface="Garamond" pitchFamily="18" charset="0"/>
              </a:rPr>
              <a:t>slow diffusion mixing in solids (sputtering) </a:t>
            </a:r>
          </a:p>
          <a:p>
            <a:pPr marL="115888" indent="-115888">
              <a:buFontTx/>
              <a:buChar char="•"/>
              <a:tabLst>
                <a:tab pos="0" algn="l"/>
              </a:tabLst>
            </a:pPr>
            <a:r>
              <a:rPr lang="en-US" b="1" dirty="0" smtClean="0">
                <a:latin typeface="Garamond" pitchFamily="18" charset="0"/>
              </a:rPr>
              <a:t>target reaches steady state </a:t>
            </a:r>
          </a:p>
          <a:p>
            <a:pPr marL="115888" indent="-115888">
              <a:buFontTx/>
              <a:buChar char="•"/>
              <a:tabLst>
                <a:tab pos="0" algn="l"/>
              </a:tabLst>
            </a:pPr>
            <a:r>
              <a:rPr lang="en-US" b="1" dirty="0" smtClean="0">
                <a:latin typeface="Garamond" pitchFamily="18" charset="0"/>
              </a:rPr>
              <a:t>surface composition balances sputter yield </a:t>
            </a:r>
          </a:p>
          <a:p>
            <a:pPr marL="115888" indent="-115888">
              <a:tabLst>
                <a:tab pos="0" algn="l"/>
              </a:tabLst>
            </a:pPr>
            <a:endParaRPr lang="en-US" b="0" baseline="0" dirty="0">
              <a:latin typeface="Arial" charset="0"/>
            </a:endParaRPr>
          </a:p>
        </p:txBody>
      </p:sp>
      <p:sp>
        <p:nvSpPr>
          <p:cNvPr id="8" name="Rectangle 7"/>
          <p:cNvSpPr/>
          <p:nvPr/>
        </p:nvSpPr>
        <p:spPr>
          <a:xfrm>
            <a:off x="1810833" y="214290"/>
            <a:ext cx="5628592"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atin typeface="Rockwell" pitchFamily="18" charset="0"/>
              </a:rPr>
              <a:t>Sputtering Alloy Targets</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6"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144</a:t>
            </a:fld>
            <a:endParaRPr lang="es-E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body" idx="1"/>
          </p:nvPr>
        </p:nvSpPr>
        <p:spPr>
          <a:xfrm>
            <a:off x="762000" y="1905000"/>
            <a:ext cx="7696200" cy="3733800"/>
          </a:xfrm>
        </p:spPr>
        <p:txBody>
          <a:bodyPr/>
          <a:lstStyle/>
          <a:p>
            <a:pPr marL="625475" indent="-449263" eaLnBrk="1" hangingPunct="1">
              <a:lnSpc>
                <a:spcPct val="150000"/>
              </a:lnSpc>
              <a:spcBef>
                <a:spcPct val="0"/>
              </a:spcBef>
              <a:buClr>
                <a:srgbClr val="996633"/>
              </a:buClr>
              <a:buFont typeface="Wingdings" pitchFamily="2" charset="2"/>
              <a:buChar char="§"/>
              <a:tabLst>
                <a:tab pos="546100" algn="l"/>
              </a:tabLst>
            </a:pPr>
            <a:r>
              <a:rPr lang="en-US" sz="1800" b="1" kern="1200" dirty="0" smtClean="0">
                <a:latin typeface="Garamond" pitchFamily="18" charset="0"/>
                <a:cs typeface="Arial" charset="0"/>
              </a:rPr>
              <a:t>Elements, alloys and compounds can be sputtered and deposited. </a:t>
            </a:r>
          </a:p>
          <a:p>
            <a:pPr marL="625475" indent="-449263" eaLnBrk="1" hangingPunct="1">
              <a:lnSpc>
                <a:spcPct val="150000"/>
              </a:lnSpc>
              <a:spcBef>
                <a:spcPct val="0"/>
              </a:spcBef>
              <a:buClr>
                <a:srgbClr val="996633"/>
              </a:buClr>
              <a:buFont typeface="Wingdings" pitchFamily="2" charset="2"/>
              <a:buChar char="§"/>
              <a:tabLst>
                <a:tab pos="546100" algn="l"/>
              </a:tabLst>
            </a:pPr>
            <a:r>
              <a:rPr lang="en-US" sz="1800" b="1" kern="1200" dirty="0" smtClean="0">
                <a:latin typeface="Garamond" pitchFamily="18" charset="0"/>
                <a:cs typeface="Arial" charset="0"/>
              </a:rPr>
              <a:t>The sputtering target provides a stable, long-lived vaporization source. </a:t>
            </a:r>
          </a:p>
          <a:p>
            <a:pPr marL="625475" indent="-449263" eaLnBrk="1" hangingPunct="1">
              <a:lnSpc>
                <a:spcPct val="150000"/>
              </a:lnSpc>
              <a:spcBef>
                <a:spcPct val="0"/>
              </a:spcBef>
              <a:buClr>
                <a:srgbClr val="996633"/>
              </a:buClr>
              <a:buFont typeface="Wingdings" pitchFamily="2" charset="2"/>
              <a:buChar char="§"/>
              <a:tabLst>
                <a:tab pos="546100" algn="l"/>
              </a:tabLst>
            </a:pPr>
            <a:r>
              <a:rPr lang="en-US" sz="1800" b="1" kern="1200" dirty="0" smtClean="0">
                <a:latin typeface="Garamond" pitchFamily="18" charset="0"/>
                <a:cs typeface="Arial" charset="0"/>
              </a:rPr>
              <a:t>In some configurations, reactive deposition can be easily accomplished using reactive gaseous species that are activated in plasma. </a:t>
            </a:r>
          </a:p>
          <a:p>
            <a:pPr marL="625475" indent="-449263" eaLnBrk="1" hangingPunct="1">
              <a:lnSpc>
                <a:spcPct val="150000"/>
              </a:lnSpc>
              <a:spcBef>
                <a:spcPct val="0"/>
              </a:spcBef>
              <a:buClr>
                <a:srgbClr val="996633"/>
              </a:buClr>
              <a:buFont typeface="Wingdings" pitchFamily="2" charset="2"/>
              <a:buChar char="§"/>
              <a:tabLst>
                <a:tab pos="546100" algn="l"/>
              </a:tabLst>
            </a:pPr>
            <a:r>
              <a:rPr lang="en-US" sz="1800" b="1" kern="1200" dirty="0" smtClean="0">
                <a:latin typeface="Garamond" pitchFamily="18" charset="0"/>
                <a:cs typeface="Arial" charset="0"/>
              </a:rPr>
              <a:t>The source and substrate can be spaced close together. </a:t>
            </a:r>
          </a:p>
          <a:p>
            <a:pPr marL="625475" indent="-449263" eaLnBrk="1" hangingPunct="1">
              <a:lnSpc>
                <a:spcPct val="150000"/>
              </a:lnSpc>
              <a:spcBef>
                <a:spcPct val="0"/>
              </a:spcBef>
              <a:buClr>
                <a:srgbClr val="996633"/>
              </a:buClr>
              <a:buFont typeface="Wingdings" pitchFamily="2" charset="2"/>
              <a:buChar char="§"/>
              <a:tabLst>
                <a:tab pos="546100" algn="l"/>
              </a:tabLst>
            </a:pPr>
            <a:r>
              <a:rPr lang="en-US" sz="1800" b="1" kern="1200" dirty="0" smtClean="0">
                <a:latin typeface="Garamond" pitchFamily="18" charset="0"/>
                <a:cs typeface="Arial" charset="0"/>
              </a:rPr>
              <a:t>The sputter deposition chamber can have a small volume.</a:t>
            </a:r>
          </a:p>
        </p:txBody>
      </p:sp>
      <p:sp>
        <p:nvSpPr>
          <p:cNvPr id="6" name="Rectangle 5"/>
          <p:cNvSpPr/>
          <p:nvPr/>
        </p:nvSpPr>
        <p:spPr>
          <a:xfrm>
            <a:off x="857224" y="210901"/>
            <a:ext cx="7649466"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atin typeface="Rockwell" pitchFamily="18" charset="0"/>
              </a:rPr>
              <a:t>Advantages of Sputter Deposition</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145</a:t>
            </a:fld>
            <a:endParaRPr lang="es-E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type="body" idx="1"/>
          </p:nvPr>
        </p:nvSpPr>
        <p:spPr>
          <a:xfrm>
            <a:off x="457200" y="1600201"/>
            <a:ext cx="8229600" cy="3257560"/>
          </a:xfrm>
        </p:spPr>
        <p:txBody>
          <a:bodyPr/>
          <a:lstStyle/>
          <a:p>
            <a:pPr marL="625475" indent="-449263" eaLnBrk="1" hangingPunct="1">
              <a:lnSpc>
                <a:spcPct val="150000"/>
              </a:lnSpc>
              <a:spcBef>
                <a:spcPct val="0"/>
              </a:spcBef>
              <a:buClr>
                <a:srgbClr val="996633"/>
              </a:buClr>
              <a:buFont typeface="Wingdings" pitchFamily="2" charset="2"/>
              <a:buChar char="§"/>
              <a:tabLst>
                <a:tab pos="546100" algn="l"/>
              </a:tabLst>
            </a:pPr>
            <a:r>
              <a:rPr lang="en-US" sz="1800" b="1" kern="1200" dirty="0" smtClean="0">
                <a:latin typeface="Garamond" pitchFamily="18" charset="0"/>
                <a:cs typeface="Arial" charset="0"/>
              </a:rPr>
              <a:t>Sputtering rates are low compared to those that can be attained in thermal evaporation. </a:t>
            </a:r>
          </a:p>
          <a:p>
            <a:pPr marL="625475" indent="-449263" eaLnBrk="1" hangingPunct="1">
              <a:lnSpc>
                <a:spcPct val="150000"/>
              </a:lnSpc>
              <a:spcBef>
                <a:spcPct val="0"/>
              </a:spcBef>
              <a:buClr>
                <a:srgbClr val="996633"/>
              </a:buClr>
              <a:buFont typeface="Wingdings" pitchFamily="2" charset="2"/>
              <a:buChar char="§"/>
              <a:tabLst>
                <a:tab pos="546100" algn="l"/>
              </a:tabLst>
            </a:pPr>
            <a:r>
              <a:rPr lang="en-US" sz="1800" b="1" kern="1200" dirty="0" smtClean="0">
                <a:latin typeface="Garamond" pitchFamily="18" charset="0"/>
                <a:cs typeface="Arial" charset="0"/>
              </a:rPr>
              <a:t>Sputtering targets are often expensive and material use may be poor. </a:t>
            </a:r>
          </a:p>
          <a:p>
            <a:pPr marL="625475" indent="-449263" eaLnBrk="1" hangingPunct="1">
              <a:lnSpc>
                <a:spcPct val="150000"/>
              </a:lnSpc>
              <a:spcBef>
                <a:spcPct val="0"/>
              </a:spcBef>
              <a:buClr>
                <a:srgbClr val="996633"/>
              </a:buClr>
              <a:buFont typeface="Wingdings" pitchFamily="2" charset="2"/>
              <a:buChar char="§"/>
              <a:tabLst>
                <a:tab pos="546100" algn="l"/>
              </a:tabLst>
            </a:pPr>
            <a:r>
              <a:rPr lang="en-US" sz="1800" b="1" kern="1200" dirty="0" smtClean="0">
                <a:latin typeface="Garamond" pitchFamily="18" charset="0"/>
                <a:cs typeface="Arial" charset="0"/>
              </a:rPr>
              <a:t>Most of the energy incident on the target becomes heat, which must be removed.  </a:t>
            </a:r>
          </a:p>
          <a:p>
            <a:pPr marL="625475" indent="-449263" eaLnBrk="1" hangingPunct="1">
              <a:lnSpc>
                <a:spcPct val="150000"/>
              </a:lnSpc>
              <a:spcBef>
                <a:spcPct val="0"/>
              </a:spcBef>
              <a:buClr>
                <a:srgbClr val="996633"/>
              </a:buClr>
              <a:buFont typeface="Wingdings" pitchFamily="2" charset="2"/>
              <a:buChar char="§"/>
              <a:tabLst>
                <a:tab pos="546100" algn="l"/>
              </a:tabLst>
            </a:pPr>
            <a:r>
              <a:rPr lang="en-US" sz="1800" b="1" kern="1200" dirty="0" smtClean="0">
                <a:latin typeface="Garamond" pitchFamily="18" charset="0"/>
                <a:cs typeface="Arial" charset="0"/>
              </a:rPr>
              <a:t>In reactive sputter deposition, the gas composition must be carefully controlled to prevent poisoning the sputtering target.</a:t>
            </a:r>
          </a:p>
          <a:p>
            <a:pPr eaLnBrk="1" hangingPunct="1"/>
            <a:endParaRPr lang="en-US" sz="2200" b="1" dirty="0" smtClean="0">
              <a:latin typeface="Times New Roman" pitchFamily="18" charset="0"/>
            </a:endParaRPr>
          </a:p>
        </p:txBody>
      </p:sp>
      <p:sp>
        <p:nvSpPr>
          <p:cNvPr id="6" name="Rectangle 5"/>
          <p:cNvSpPr/>
          <p:nvPr/>
        </p:nvSpPr>
        <p:spPr>
          <a:xfrm>
            <a:off x="500034" y="210901"/>
            <a:ext cx="8366008"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atin typeface="Rockwell" pitchFamily="18" charset="0"/>
              </a:rPr>
              <a:t>Disadvantages of Sputter Deposition</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146</a:t>
            </a:fld>
            <a:endParaRPr lang="es-E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8952" y="214290"/>
            <a:ext cx="4133312"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Basic Techniques</a:t>
            </a:r>
            <a:endParaRPr lang="en-IN" sz="3600" b="1" dirty="0">
              <a:ln w="11430"/>
              <a:effectLst>
                <a:outerShdw blurRad="50800" dist="39000" dir="5460000" algn="tl">
                  <a:srgbClr val="000000">
                    <a:alpha val="38000"/>
                  </a:srgbClr>
                </a:outerShdw>
              </a:effectLst>
              <a:latin typeface="Rockwell" pitchFamily="18" charset="0"/>
            </a:endParaRPr>
          </a:p>
        </p:txBody>
      </p:sp>
      <p:graphicFrame>
        <p:nvGraphicFramePr>
          <p:cNvPr id="22" name="Diagram 21"/>
          <p:cNvGraphicFramePr/>
          <p:nvPr/>
        </p:nvGraphicFramePr>
        <p:xfrm>
          <a:off x="357158" y="1357298"/>
          <a:ext cx="8501122"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7"/>
          <p:cNvPicPr>
            <a:picLocks noChangeAspect="1" noChangeArrowheads="1"/>
          </p:cNvPicPr>
          <p:nvPr/>
        </p:nvPicPr>
        <p:blipFill>
          <a:blip r:embed="rId7"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147</a:t>
            </a:fld>
            <a:endParaRPr lang="es-E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28926" y="214290"/>
            <a:ext cx="339413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DC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7"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17761" name="Picture 1"/>
          <p:cNvPicPr>
            <a:picLocks noChangeAspect="1" noChangeArrowheads="1"/>
          </p:cNvPicPr>
          <p:nvPr/>
        </p:nvPicPr>
        <p:blipFill>
          <a:blip r:embed="rId3" cstate="print"/>
          <a:srcRect/>
          <a:stretch>
            <a:fillRect/>
          </a:stretch>
        </p:blipFill>
        <p:spPr bwMode="auto">
          <a:xfrm>
            <a:off x="0" y="1033446"/>
            <a:ext cx="9144000" cy="5610264"/>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148</a:t>
            </a:fld>
            <a:endParaRPr lang="es-ES"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28926" y="214290"/>
            <a:ext cx="339413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DC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7"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24930" name="Picture 2"/>
          <p:cNvPicPr>
            <a:picLocks noChangeAspect="1" noChangeArrowheads="1"/>
          </p:cNvPicPr>
          <p:nvPr/>
        </p:nvPicPr>
        <p:blipFill>
          <a:blip r:embed="rId3" cstate="print"/>
          <a:srcRect/>
          <a:stretch>
            <a:fillRect/>
          </a:stretch>
        </p:blipFill>
        <p:spPr bwMode="auto">
          <a:xfrm>
            <a:off x="0" y="1000108"/>
            <a:ext cx="9144000" cy="5643602"/>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149</a:t>
            </a:fld>
            <a:endParaRPr lang="es-E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4" name="Content Placeholder 3" descr="dipcoatingtechniquejpg.gif"/>
          <p:cNvPicPr>
            <a:picLocks noGrp="1" noChangeAspect="1"/>
          </p:cNvPicPr>
          <p:nvPr>
            <p:ph idx="1"/>
          </p:nvPr>
        </p:nvPicPr>
        <p:blipFill>
          <a:blip r:embed="rId3" cstate="print"/>
          <a:stretch>
            <a:fillRect/>
          </a:stretch>
        </p:blipFill>
        <p:spPr>
          <a:xfrm>
            <a:off x="0" y="1071546"/>
            <a:ext cx="9144000" cy="5557853"/>
          </a:xfrm>
        </p:spPr>
      </p:pic>
      <p:sp>
        <p:nvSpPr>
          <p:cNvPr id="5" name="Rectangle 4"/>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600" b="1" dirty="0" smtClean="0">
                <a:ln w="11430"/>
                <a:effectLst>
                  <a:outerShdw blurRad="50800" dist="39000" dir="5460000" algn="tl">
                    <a:srgbClr val="000000">
                      <a:alpha val="38000"/>
                    </a:srgbClr>
                  </a:outerShdw>
                </a:effectLst>
                <a:latin typeface="Rockwell" pitchFamily="18" charset="0"/>
              </a:rPr>
              <a:t>Di</a:t>
            </a:r>
            <a:r>
              <a:rPr lang="en-US" sz="3600" b="1" dirty="0" smtClean="0">
                <a:latin typeface="Rockwell" pitchFamily="18" charset="0"/>
              </a:rPr>
              <a:t>p Coating</a:t>
            </a:r>
            <a:endParaRPr lang="en-US" sz="3600" b="1" dirty="0">
              <a:ln w="11430"/>
              <a:effectLst>
                <a:outerShdw blurRad="50800" dist="39000" dir="5460000" algn="tl">
                  <a:srgbClr val="000000">
                    <a:alpha val="38000"/>
                  </a:srgbClr>
                </a:outerShdw>
              </a:effectLst>
              <a:latin typeface="Rockwell"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15</a:t>
            </a:fld>
            <a:endParaRPr lang="es-E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25954" name="Picture 2"/>
          <p:cNvPicPr>
            <a:picLocks noChangeAspect="1" noChangeArrowheads="1"/>
          </p:cNvPicPr>
          <p:nvPr/>
        </p:nvPicPr>
        <p:blipFill>
          <a:blip r:embed="rId3" cstate="print"/>
          <a:srcRect/>
          <a:stretch>
            <a:fillRect/>
          </a:stretch>
        </p:blipFill>
        <p:spPr bwMode="auto">
          <a:xfrm>
            <a:off x="0" y="1000108"/>
            <a:ext cx="9144000" cy="5623796"/>
          </a:xfrm>
          <a:prstGeom prst="rect">
            <a:avLst/>
          </a:prstGeom>
          <a:noFill/>
          <a:ln w="9525">
            <a:noFill/>
            <a:miter lim="800000"/>
            <a:headEnd/>
            <a:tailEnd/>
          </a:ln>
          <a:effectLst/>
        </p:spPr>
      </p:pic>
      <p:sp>
        <p:nvSpPr>
          <p:cNvPr id="6" name="Rectangle 5"/>
          <p:cNvSpPr/>
          <p:nvPr/>
        </p:nvSpPr>
        <p:spPr>
          <a:xfrm>
            <a:off x="2928926" y="214290"/>
            <a:ext cx="339413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DC Sputtering</a:t>
            </a:r>
            <a:endParaRPr lang="en-IN" sz="3600" b="1" dirty="0">
              <a:ln w="11430"/>
              <a:effectLst>
                <a:outerShdw blurRad="50800" dist="39000" dir="5460000" algn="tl">
                  <a:srgbClr val="000000">
                    <a:alpha val="38000"/>
                  </a:srgbClr>
                </a:outerShdw>
              </a:effectLst>
              <a:latin typeface="Rockwell"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150</a:t>
            </a:fld>
            <a:endParaRPr lang="es-E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p:cNvSpPr>
            <a:spLocks noGrp="1" noChangeArrowheads="1"/>
          </p:cNvSpPr>
          <p:nvPr>
            <p:ph type="body" idx="1"/>
          </p:nvPr>
        </p:nvSpPr>
        <p:spPr>
          <a:xfrm>
            <a:off x="457200" y="1214422"/>
            <a:ext cx="8229600" cy="4911741"/>
          </a:xfrm>
        </p:spPr>
        <p:txBody>
          <a:bodyPr/>
          <a:lstStyle/>
          <a:p>
            <a:pPr eaLnBrk="1" hangingPunct="1">
              <a:buClr>
                <a:srgbClr val="996633"/>
              </a:buClr>
              <a:buFont typeface="Wingdings" pitchFamily="2" charset="2"/>
              <a:buChar char="§"/>
            </a:pPr>
            <a:r>
              <a:rPr lang="en-US" sz="2000" b="1" kern="1200" dirty="0" smtClean="0">
                <a:solidFill>
                  <a:srgbClr val="C00000"/>
                </a:solidFill>
                <a:latin typeface="Garamond" pitchFamily="18" charset="0"/>
                <a:cs typeface="Arial" charset="0"/>
              </a:rPr>
              <a:t>Sputter voltage </a:t>
            </a:r>
          </a:p>
          <a:p>
            <a:pPr lvl="1" eaLnBrk="1" hangingPunct="1">
              <a:buClr>
                <a:srgbClr val="996633"/>
              </a:buClr>
              <a:buNone/>
            </a:pPr>
            <a:r>
              <a:rPr lang="en-US" sz="2000" b="1" kern="1200" dirty="0" smtClean="0">
                <a:latin typeface="Garamond" pitchFamily="18" charset="0"/>
                <a:ea typeface="+mn-ea"/>
                <a:cs typeface="Arial" charset="0"/>
              </a:rPr>
              <a:t>    typically -2 to -5 kV </a:t>
            </a:r>
          </a:p>
          <a:p>
            <a:pPr lvl="1" eaLnBrk="1" hangingPunct="1">
              <a:buClr>
                <a:srgbClr val="996633"/>
              </a:buClr>
              <a:buFont typeface="Wingdings" pitchFamily="2" charset="2"/>
              <a:buChar char="§"/>
            </a:pPr>
            <a:endParaRPr lang="en-US" sz="1000" b="1" kern="1200" dirty="0" smtClean="0">
              <a:latin typeface="Garamond" pitchFamily="18" charset="0"/>
              <a:ea typeface="+mn-ea"/>
              <a:cs typeface="Arial" charset="0"/>
            </a:endParaRPr>
          </a:p>
          <a:p>
            <a:pPr eaLnBrk="1" hangingPunct="1">
              <a:buClr>
                <a:srgbClr val="996633"/>
              </a:buClr>
              <a:buFont typeface="Wingdings" pitchFamily="2" charset="2"/>
              <a:buChar char="§"/>
            </a:pPr>
            <a:r>
              <a:rPr lang="en-US" sz="2000" b="1" kern="1200" dirty="0" smtClean="0">
                <a:solidFill>
                  <a:srgbClr val="C00000"/>
                </a:solidFill>
                <a:latin typeface="Garamond" pitchFamily="18" charset="0"/>
                <a:cs typeface="Arial" charset="0"/>
              </a:rPr>
              <a:t>Substrate Bias Voltage </a:t>
            </a:r>
          </a:p>
          <a:p>
            <a:pPr lvl="1" eaLnBrk="1" hangingPunct="1">
              <a:buClr>
                <a:srgbClr val="996633"/>
              </a:buClr>
              <a:buFont typeface="Garamond" pitchFamily="18" charset="0"/>
              <a:buChar char="─"/>
            </a:pPr>
            <a:r>
              <a:rPr lang="en-US" sz="2000" b="1" kern="1200" dirty="0" smtClean="0">
                <a:latin typeface="Garamond" pitchFamily="18" charset="0"/>
                <a:ea typeface="+mn-ea"/>
                <a:cs typeface="Arial" charset="0"/>
              </a:rPr>
              <a:t>substrate is being bombarded by electrons and ions from target and plasma </a:t>
            </a:r>
          </a:p>
          <a:p>
            <a:pPr lvl="1" eaLnBrk="1" hangingPunct="1">
              <a:buClr>
                <a:srgbClr val="996633"/>
              </a:buClr>
              <a:buFont typeface="Garamond" pitchFamily="18" charset="0"/>
              <a:buChar char="─"/>
            </a:pPr>
            <a:r>
              <a:rPr lang="en-US" sz="2000" b="1" kern="1200" dirty="0" smtClean="0">
                <a:latin typeface="Garamond" pitchFamily="18" charset="0"/>
                <a:ea typeface="+mn-ea"/>
                <a:cs typeface="Arial" charset="0"/>
              </a:rPr>
              <a:t>sputtering film while you deposit </a:t>
            </a:r>
          </a:p>
          <a:p>
            <a:pPr lvl="1" eaLnBrk="1" hangingPunct="1">
              <a:buClr>
                <a:srgbClr val="996633"/>
              </a:buClr>
              <a:buFont typeface="Garamond" pitchFamily="18" charset="0"/>
              <a:buChar char="─"/>
            </a:pPr>
            <a:r>
              <a:rPr lang="en-US" sz="2000" b="1" kern="1200" dirty="0" smtClean="0">
                <a:latin typeface="Garamond" pitchFamily="18" charset="0"/>
                <a:ea typeface="+mn-ea"/>
                <a:cs typeface="Arial" charset="0"/>
              </a:rPr>
              <a:t>neutral atoms deposit independently </a:t>
            </a:r>
          </a:p>
          <a:p>
            <a:pPr lvl="1" eaLnBrk="1" hangingPunct="1">
              <a:buClr>
                <a:srgbClr val="996633"/>
              </a:buClr>
              <a:buFont typeface="Garamond" pitchFamily="18" charset="0"/>
              <a:buChar char="─"/>
            </a:pPr>
            <a:r>
              <a:rPr lang="en-US" sz="2000" b="1" kern="1200" dirty="0" smtClean="0">
                <a:latin typeface="Garamond" pitchFamily="18" charset="0"/>
                <a:ea typeface="+mn-ea"/>
                <a:cs typeface="Arial" charset="0"/>
              </a:rPr>
              <a:t>put negative bias on the substrate to control this </a:t>
            </a:r>
          </a:p>
          <a:p>
            <a:pPr lvl="1" eaLnBrk="1" hangingPunct="1">
              <a:buClr>
                <a:srgbClr val="996633"/>
              </a:buClr>
              <a:buFont typeface="Garamond" pitchFamily="18" charset="0"/>
              <a:buChar char="─"/>
            </a:pPr>
            <a:r>
              <a:rPr lang="en-US" sz="2000" b="1" kern="1200" dirty="0" smtClean="0">
                <a:latin typeface="Garamond" pitchFamily="18" charset="0"/>
                <a:ea typeface="+mn-ea"/>
                <a:cs typeface="Arial" charset="0"/>
              </a:rPr>
              <a:t>can significantly change film properties </a:t>
            </a:r>
          </a:p>
          <a:p>
            <a:pPr lvl="1" eaLnBrk="1" hangingPunct="1">
              <a:buClr>
                <a:srgbClr val="996633"/>
              </a:buClr>
              <a:buFont typeface="Wingdings" pitchFamily="2" charset="2"/>
              <a:buChar char="§"/>
            </a:pPr>
            <a:endParaRPr lang="en-US" sz="1000" b="1" kern="1200" dirty="0" smtClean="0">
              <a:latin typeface="Garamond" pitchFamily="18" charset="0"/>
              <a:ea typeface="+mn-ea"/>
              <a:cs typeface="Arial" charset="0"/>
            </a:endParaRPr>
          </a:p>
          <a:p>
            <a:pPr eaLnBrk="1" hangingPunct="1">
              <a:buClr>
                <a:srgbClr val="996633"/>
              </a:buClr>
              <a:buFont typeface="Wingdings" pitchFamily="2" charset="2"/>
              <a:buChar char="§"/>
            </a:pPr>
            <a:r>
              <a:rPr lang="en-US" sz="2000" b="1" kern="1200" dirty="0" smtClean="0">
                <a:solidFill>
                  <a:srgbClr val="C00000"/>
                </a:solidFill>
                <a:latin typeface="Garamond" pitchFamily="18" charset="0"/>
                <a:cs typeface="Arial" charset="0"/>
              </a:rPr>
              <a:t>Deposition rate </a:t>
            </a:r>
          </a:p>
          <a:p>
            <a:pPr lvl="1" eaLnBrk="1" hangingPunct="1">
              <a:buClr>
                <a:srgbClr val="996633"/>
              </a:buClr>
              <a:buFont typeface="Garamond" pitchFamily="18" charset="0"/>
              <a:buChar char="─"/>
            </a:pPr>
            <a:r>
              <a:rPr lang="en-US" sz="2000" b="1" kern="1200" dirty="0" smtClean="0">
                <a:latin typeface="Garamond" pitchFamily="18" charset="0"/>
                <a:ea typeface="+mn-ea"/>
                <a:cs typeface="Arial" charset="0"/>
              </a:rPr>
              <a:t>changes with </a:t>
            </a:r>
            <a:r>
              <a:rPr lang="en-US" sz="2000" b="1" kern="1200" dirty="0" err="1" smtClean="0">
                <a:latin typeface="Garamond" pitchFamily="18" charset="0"/>
                <a:ea typeface="+mn-ea"/>
                <a:cs typeface="Arial" charset="0"/>
              </a:rPr>
              <a:t>Ar</a:t>
            </a:r>
            <a:r>
              <a:rPr lang="en-US" sz="2000" b="1" kern="1200" dirty="0" smtClean="0">
                <a:latin typeface="Garamond" pitchFamily="18" charset="0"/>
                <a:ea typeface="+mn-ea"/>
                <a:cs typeface="Arial" charset="0"/>
              </a:rPr>
              <a:t> pressure </a:t>
            </a:r>
          </a:p>
          <a:p>
            <a:pPr lvl="1" eaLnBrk="1" hangingPunct="1">
              <a:buClr>
                <a:srgbClr val="996633"/>
              </a:buClr>
              <a:buFont typeface="Garamond" pitchFamily="18" charset="0"/>
              <a:buChar char="─"/>
            </a:pPr>
            <a:r>
              <a:rPr lang="en-US" sz="2000" b="1" kern="1200" dirty="0" smtClean="0">
                <a:latin typeface="Garamond" pitchFamily="18" charset="0"/>
                <a:ea typeface="+mn-ea"/>
                <a:cs typeface="Arial" charset="0"/>
              </a:rPr>
              <a:t>increases with sputter yield </a:t>
            </a:r>
          </a:p>
          <a:p>
            <a:pPr lvl="1" eaLnBrk="1" hangingPunct="1">
              <a:buClr>
                <a:srgbClr val="996633"/>
              </a:buClr>
              <a:buFont typeface="Garamond" pitchFamily="18" charset="0"/>
              <a:buChar char="─"/>
            </a:pPr>
            <a:r>
              <a:rPr lang="en-US" sz="2000" b="1" kern="1200" dirty="0" smtClean="0">
                <a:latin typeface="Garamond" pitchFamily="18" charset="0"/>
                <a:ea typeface="+mn-ea"/>
                <a:cs typeface="Arial" charset="0"/>
              </a:rPr>
              <a:t>usually increases with high voltage </a:t>
            </a:r>
          </a:p>
        </p:txBody>
      </p:sp>
      <p:sp>
        <p:nvSpPr>
          <p:cNvPr id="7" name="Rectangle 6"/>
          <p:cNvSpPr/>
          <p:nvPr/>
        </p:nvSpPr>
        <p:spPr>
          <a:xfrm>
            <a:off x="1142976" y="214290"/>
            <a:ext cx="689291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Parameters for DC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151</a:t>
            </a:fld>
            <a:endParaRPr lang="es-E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28926" y="214290"/>
            <a:ext cx="329795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RF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13665" name="Picture 1"/>
          <p:cNvPicPr>
            <a:picLocks noChangeAspect="1" noChangeArrowheads="1"/>
          </p:cNvPicPr>
          <p:nvPr/>
        </p:nvPicPr>
        <p:blipFill>
          <a:blip r:embed="rId3" cstate="print"/>
          <a:srcRect/>
          <a:stretch>
            <a:fillRect/>
          </a:stretch>
        </p:blipFill>
        <p:spPr bwMode="auto">
          <a:xfrm>
            <a:off x="0" y="1000107"/>
            <a:ext cx="9144000" cy="5639889"/>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pPr>
              <a:defRPr/>
            </a:pPr>
            <a:fld id="{01BC1543-D317-4BA8-8DCB-557CDC3C6A21}" type="slidenum">
              <a:rPr lang="en-US" smtClean="0"/>
              <a:pPr>
                <a:defRPr/>
              </a:pPr>
              <a:t>152</a:t>
            </a:fld>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28926" y="214290"/>
            <a:ext cx="329795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RF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12641" name="Picture 1"/>
          <p:cNvPicPr>
            <a:picLocks noChangeAspect="1" noChangeArrowheads="1"/>
          </p:cNvPicPr>
          <p:nvPr/>
        </p:nvPicPr>
        <p:blipFill>
          <a:blip r:embed="rId3" cstate="print"/>
          <a:srcRect/>
          <a:stretch>
            <a:fillRect/>
          </a:stretch>
        </p:blipFill>
        <p:spPr bwMode="auto">
          <a:xfrm>
            <a:off x="0" y="1071546"/>
            <a:ext cx="9144000" cy="5540282"/>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153</a:t>
            </a:fld>
            <a:endParaRPr lang="es-E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type="body" idx="1"/>
          </p:nvPr>
        </p:nvSpPr>
        <p:spPr>
          <a:xfrm>
            <a:off x="785786" y="1643050"/>
            <a:ext cx="7929618" cy="3200400"/>
          </a:xfrm>
        </p:spPr>
        <p:txBody>
          <a:bodyPr/>
          <a:lstStyle/>
          <a:p>
            <a:pPr eaLnBrk="1" hangingPunct="1">
              <a:buClr>
                <a:srgbClr val="996633"/>
              </a:buClr>
              <a:buFont typeface="Wingdings" pitchFamily="2" charset="2"/>
              <a:buChar char="§"/>
            </a:pPr>
            <a:r>
              <a:rPr lang="en-US" altLang="ko-KR" sz="2000" b="1" kern="1200" dirty="0" smtClean="0">
                <a:latin typeface="Garamond" pitchFamily="18" charset="0"/>
                <a:cs typeface="Arial" charset="0"/>
              </a:rPr>
              <a:t>It works well with insulating targets </a:t>
            </a:r>
          </a:p>
          <a:p>
            <a:pPr eaLnBrk="1" hangingPunct="1">
              <a:buClr>
                <a:srgbClr val="996633"/>
              </a:buClr>
              <a:buFont typeface="Wingdings" pitchFamily="2" charset="2"/>
              <a:buChar char="§"/>
            </a:pPr>
            <a:endParaRPr lang="en-US" altLang="ko-KR" sz="2000" b="1" kern="1200" dirty="0" smtClean="0">
              <a:latin typeface="Garamond" pitchFamily="18" charset="0"/>
              <a:cs typeface="Arial" charset="0"/>
            </a:endParaRPr>
          </a:p>
          <a:p>
            <a:pPr eaLnBrk="1" hangingPunct="1">
              <a:buClr>
                <a:srgbClr val="996633"/>
              </a:buClr>
              <a:buFont typeface="Wingdings" pitchFamily="2" charset="2"/>
              <a:buChar char="§"/>
            </a:pPr>
            <a:r>
              <a:rPr lang="en-US" altLang="ko-KR" sz="2000" b="1" kern="1200" dirty="0" smtClean="0">
                <a:latin typeface="Garamond" pitchFamily="18" charset="0"/>
                <a:cs typeface="Arial" charset="0"/>
              </a:rPr>
              <a:t>High efficiency</a:t>
            </a:r>
          </a:p>
          <a:p>
            <a:pPr marL="465138" lvl="1" indent="-7938" eaLnBrk="1" hangingPunct="1">
              <a:buClr>
                <a:srgbClr val="996633"/>
              </a:buClr>
              <a:buNone/>
            </a:pPr>
            <a:r>
              <a:rPr lang="en-US" altLang="ko-KR" sz="2000" b="1" kern="1200" dirty="0" smtClean="0">
                <a:latin typeface="Garamond" pitchFamily="18" charset="0"/>
                <a:ea typeface="+mn-ea"/>
                <a:cs typeface="Arial" charset="0"/>
              </a:rPr>
              <a:t>easier to keep plasma going → can operate at lower </a:t>
            </a:r>
            <a:r>
              <a:rPr lang="en-US" altLang="ko-KR" sz="2000" b="1" kern="1200" dirty="0" err="1" smtClean="0">
                <a:latin typeface="Garamond" pitchFamily="18" charset="0"/>
                <a:ea typeface="+mn-ea"/>
                <a:cs typeface="Arial" charset="0"/>
              </a:rPr>
              <a:t>Ar</a:t>
            </a:r>
            <a:r>
              <a:rPr lang="en-US" altLang="ko-KR" sz="2000" b="1" kern="1200" dirty="0" smtClean="0">
                <a:latin typeface="Garamond" pitchFamily="18" charset="0"/>
                <a:ea typeface="+mn-ea"/>
                <a:cs typeface="Arial" charset="0"/>
              </a:rPr>
              <a:t> pressures  (1-15 </a:t>
            </a:r>
            <a:r>
              <a:rPr lang="en-US" altLang="ko-KR" sz="2000" b="1" kern="1200" dirty="0" err="1" smtClean="0">
                <a:latin typeface="Garamond" pitchFamily="18" charset="0"/>
                <a:ea typeface="+mn-ea"/>
                <a:cs typeface="Arial" charset="0"/>
              </a:rPr>
              <a:t>mTorr</a:t>
            </a:r>
            <a:r>
              <a:rPr lang="en-US" altLang="ko-KR" sz="2000" b="1" kern="1200" dirty="0" smtClean="0">
                <a:latin typeface="Garamond" pitchFamily="18" charset="0"/>
                <a:ea typeface="+mn-ea"/>
                <a:cs typeface="Arial" charset="0"/>
              </a:rPr>
              <a:t>) → fewer gas collisions → more line of sight deposition</a:t>
            </a:r>
          </a:p>
        </p:txBody>
      </p:sp>
      <p:sp>
        <p:nvSpPr>
          <p:cNvPr id="7" name="Rectangle 6"/>
          <p:cNvSpPr/>
          <p:nvPr/>
        </p:nvSpPr>
        <p:spPr>
          <a:xfrm>
            <a:off x="1571604" y="214290"/>
            <a:ext cx="6583341"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Advantages of RF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154</a:t>
            </a:fld>
            <a:endParaRPr lang="es-E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idx="1"/>
          </p:nvPr>
        </p:nvSpPr>
        <p:spPr/>
        <p:txBody>
          <a:bodyPr/>
          <a:lstStyle/>
          <a:p>
            <a:pPr eaLnBrk="1" hangingPunct="1">
              <a:buNone/>
            </a:pPr>
            <a:r>
              <a:rPr lang="en-US" altLang="ko-KR" sz="2000" b="1" kern="1200" dirty="0" smtClean="0">
                <a:latin typeface="Garamond" pitchFamily="18" charset="0"/>
                <a:cs typeface="Arial" charset="0"/>
              </a:rPr>
              <a:t>Use with DC or RF </a:t>
            </a:r>
          </a:p>
          <a:p>
            <a:pPr eaLnBrk="1" hangingPunct="1">
              <a:buNone/>
            </a:pPr>
            <a:endParaRPr lang="en-US" altLang="ko-KR" sz="1000" b="1" kern="1200" dirty="0" smtClean="0">
              <a:latin typeface="Garamond" pitchFamily="18" charset="0"/>
              <a:cs typeface="Arial" charset="0"/>
            </a:endParaRPr>
          </a:p>
          <a:p>
            <a:pPr eaLnBrk="1" hangingPunct="1"/>
            <a:r>
              <a:rPr lang="en-US" altLang="ko-KR" sz="2000" b="1" kern="1200" dirty="0" smtClean="0">
                <a:latin typeface="Garamond" pitchFamily="18" charset="0"/>
                <a:cs typeface="Arial" charset="0"/>
              </a:rPr>
              <a:t>High sputtering efficiency</a:t>
            </a:r>
          </a:p>
          <a:p>
            <a:pPr lvl="1" eaLnBrk="1" hangingPunct="1">
              <a:buFontTx/>
              <a:buNone/>
            </a:pPr>
            <a:r>
              <a:rPr lang="en-US" sz="2400" b="1" dirty="0" smtClean="0">
                <a:solidFill>
                  <a:srgbClr val="993300"/>
                </a:solidFill>
                <a:latin typeface="Garamond" pitchFamily="18" charset="0"/>
              </a:rPr>
              <a:t>increase ionization of </a:t>
            </a:r>
            <a:r>
              <a:rPr lang="en-US" sz="2400" b="1" dirty="0" err="1" smtClean="0">
                <a:solidFill>
                  <a:srgbClr val="993300"/>
                </a:solidFill>
                <a:latin typeface="Garamond" pitchFamily="18" charset="0"/>
              </a:rPr>
              <a:t>Ar</a:t>
            </a:r>
            <a:r>
              <a:rPr lang="en-US" sz="2400" b="1" dirty="0" smtClean="0">
                <a:latin typeface="Garamond" pitchFamily="18" charset="0"/>
              </a:rPr>
              <a:t> </a:t>
            </a:r>
          </a:p>
          <a:p>
            <a:pPr lvl="1" eaLnBrk="1" hangingPunct="1">
              <a:buFontTx/>
              <a:buNone/>
            </a:pPr>
            <a:endParaRPr lang="en-US" sz="2400" b="1" dirty="0" smtClean="0">
              <a:latin typeface="Garamond" pitchFamily="18" charset="0"/>
            </a:endParaRPr>
          </a:p>
          <a:p>
            <a:pPr marL="342900" lvl="1" indent="-342900" eaLnBrk="1" hangingPunct="1">
              <a:buNone/>
            </a:pPr>
            <a:r>
              <a:rPr lang="en-US" altLang="ko-KR" sz="2000" b="1" kern="1200" dirty="0" smtClean="0">
                <a:latin typeface="Garamond" pitchFamily="18" charset="0"/>
                <a:ea typeface="+mn-ea"/>
                <a:cs typeface="Arial" charset="0"/>
              </a:rPr>
              <a:t>     Why? Higher sputter rates at lower </a:t>
            </a:r>
            <a:r>
              <a:rPr lang="en-US" altLang="ko-KR" sz="2000" b="1" kern="1200" dirty="0" err="1" smtClean="0">
                <a:latin typeface="Garamond" pitchFamily="18" charset="0"/>
                <a:ea typeface="+mn-ea"/>
                <a:cs typeface="Arial" charset="0"/>
              </a:rPr>
              <a:t>Ar</a:t>
            </a:r>
            <a:r>
              <a:rPr lang="en-US" altLang="ko-KR" sz="2000" b="1" kern="1200" dirty="0" smtClean="0">
                <a:latin typeface="Garamond" pitchFamily="18" charset="0"/>
                <a:ea typeface="+mn-ea"/>
                <a:cs typeface="Arial" charset="0"/>
              </a:rPr>
              <a:t> pressure  (down to 0.5 </a:t>
            </a:r>
            <a:r>
              <a:rPr lang="en-US" altLang="ko-KR" sz="2000" b="1" kern="1200" dirty="0" err="1" smtClean="0">
                <a:latin typeface="Garamond" pitchFamily="18" charset="0"/>
                <a:ea typeface="+mn-ea"/>
                <a:cs typeface="Arial" charset="0"/>
              </a:rPr>
              <a:t>mTorr</a:t>
            </a:r>
            <a:r>
              <a:rPr lang="en-US" altLang="ko-KR" sz="2000" b="1" kern="1200" dirty="0" smtClean="0">
                <a:latin typeface="Garamond" pitchFamily="18" charset="0"/>
                <a:ea typeface="+mn-ea"/>
                <a:cs typeface="Arial" charset="0"/>
              </a:rPr>
              <a:t>) </a:t>
            </a:r>
          </a:p>
          <a:p>
            <a:pPr lvl="1" eaLnBrk="1" hangingPunct="1">
              <a:buFontTx/>
              <a:buNone/>
            </a:pPr>
            <a:r>
              <a:rPr lang="en-US" sz="2400" dirty="0" smtClean="0">
                <a:latin typeface="Times New Roman" pitchFamily="18" charset="0"/>
              </a:rPr>
              <a:t>		        </a:t>
            </a:r>
            <a:r>
              <a:rPr lang="en-US" altLang="ko-KR" sz="2000" b="1" kern="1200" dirty="0" smtClean="0">
                <a:latin typeface="Garamond" pitchFamily="18" charset="0"/>
                <a:ea typeface="+mn-ea"/>
                <a:cs typeface="Arial" charset="0"/>
              </a:rPr>
              <a:t>fewer gas collisions - more line of sight </a:t>
            </a:r>
          </a:p>
          <a:p>
            <a:pPr lvl="1" eaLnBrk="1" hangingPunct="1">
              <a:buFontTx/>
              <a:buNone/>
            </a:pPr>
            <a:endParaRPr lang="en-US" altLang="ko-KR" sz="2000" b="1" kern="1200" dirty="0" smtClean="0">
              <a:latin typeface="Garamond" pitchFamily="18" charset="0"/>
              <a:ea typeface="+mn-ea"/>
              <a:cs typeface="Arial" charset="0"/>
            </a:endParaRPr>
          </a:p>
          <a:p>
            <a:pPr marL="630238" lvl="1" eaLnBrk="1" hangingPunct="1">
              <a:buFontTx/>
              <a:buNone/>
            </a:pPr>
            <a:r>
              <a:rPr lang="en-US" altLang="ko-KR" sz="2000" b="1" kern="1200" dirty="0" smtClean="0">
                <a:latin typeface="Garamond" pitchFamily="18" charset="0"/>
                <a:ea typeface="+mn-ea"/>
                <a:cs typeface="Arial" charset="0"/>
              </a:rPr>
              <a:t>How ? increase probability of electrons striking </a:t>
            </a:r>
            <a:r>
              <a:rPr lang="en-US" altLang="ko-KR" sz="2000" b="1" kern="1200" dirty="0" err="1" smtClean="0">
                <a:latin typeface="Garamond" pitchFamily="18" charset="0"/>
                <a:ea typeface="+mn-ea"/>
                <a:cs typeface="Arial" charset="0"/>
              </a:rPr>
              <a:t>Ar</a:t>
            </a:r>
            <a:r>
              <a:rPr lang="en-US" altLang="ko-KR" sz="2000" b="1" kern="1200" dirty="0" smtClean="0">
                <a:latin typeface="Garamond" pitchFamily="18" charset="0"/>
                <a:ea typeface="+mn-ea"/>
                <a:cs typeface="Arial" charset="0"/>
              </a:rPr>
              <a:t> </a:t>
            </a:r>
          </a:p>
          <a:p>
            <a:pPr lvl="3" eaLnBrk="1" hangingPunct="1"/>
            <a:r>
              <a:rPr lang="en-US" altLang="ko-KR" b="1" kern="1200" dirty="0" smtClean="0">
                <a:latin typeface="Garamond" pitchFamily="18" charset="0"/>
                <a:ea typeface="+mn-ea"/>
                <a:cs typeface="Arial" charset="0"/>
              </a:rPr>
              <a:t>increase electron path length </a:t>
            </a:r>
          </a:p>
          <a:p>
            <a:pPr lvl="3" eaLnBrk="1" hangingPunct="1"/>
            <a:r>
              <a:rPr lang="en-US" altLang="ko-KR" b="1" kern="1200" dirty="0" smtClean="0">
                <a:latin typeface="Garamond" pitchFamily="18" charset="0"/>
                <a:ea typeface="+mn-ea"/>
                <a:cs typeface="Arial" charset="0"/>
              </a:rPr>
              <a:t>use electric and magnetic fields </a:t>
            </a:r>
          </a:p>
        </p:txBody>
      </p:sp>
      <p:sp>
        <p:nvSpPr>
          <p:cNvPr id="5" name="Rectangle 4"/>
          <p:cNvSpPr/>
          <p:nvPr/>
        </p:nvSpPr>
        <p:spPr>
          <a:xfrm>
            <a:off x="1071538" y="214290"/>
            <a:ext cx="6989799"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Magnetron Sputter Deposition</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155</a:t>
            </a:fld>
            <a:endParaRPr lang="es-E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sputtering-small"/>
          <p:cNvPicPr>
            <a:picLocks noGrp="1" noChangeAspect="1" noChangeArrowheads="1"/>
          </p:cNvPicPr>
          <p:nvPr>
            <p:ph idx="1"/>
          </p:nvPr>
        </p:nvPicPr>
        <p:blipFill>
          <a:blip r:embed="rId2" cstate="print">
            <a:lum bright="6000"/>
          </a:blip>
          <a:srcRect/>
          <a:stretch>
            <a:fillRect/>
          </a:stretch>
        </p:blipFill>
        <p:spPr>
          <a:xfrm>
            <a:off x="3714744" y="1000108"/>
            <a:ext cx="5429256" cy="5643602"/>
          </a:xfrm>
          <a:noFill/>
        </p:spPr>
      </p:pic>
      <p:sp>
        <p:nvSpPr>
          <p:cNvPr id="25606" name="Text Box 8"/>
          <p:cNvSpPr txBox="1">
            <a:spLocks noChangeArrowheads="1"/>
          </p:cNvSpPr>
          <p:nvPr/>
        </p:nvSpPr>
        <p:spPr bwMode="auto">
          <a:xfrm>
            <a:off x="214282" y="1357298"/>
            <a:ext cx="3214710" cy="3785652"/>
          </a:xfrm>
          <a:prstGeom prst="rect">
            <a:avLst/>
          </a:prstGeom>
          <a:noFill/>
          <a:ln w="9525">
            <a:noFill/>
            <a:miter lim="800000"/>
            <a:headEnd/>
            <a:tailEnd/>
          </a:ln>
        </p:spPr>
        <p:txBody>
          <a:bodyPr wrap="square">
            <a:spAutoFit/>
          </a:bodyPr>
          <a:lstStyle/>
          <a:p>
            <a:pPr algn="just" eaLnBrk="1" hangingPunct="1">
              <a:spcBef>
                <a:spcPct val="50000"/>
              </a:spcBef>
            </a:pPr>
            <a:r>
              <a:rPr lang="en-US" altLang="ko-KR" sz="2000" b="1" dirty="0" smtClean="0">
                <a:latin typeface="Garamond" pitchFamily="18" charset="0"/>
              </a:rPr>
              <a:t>This technology uses powerful magnets to confine the “glow discharge” plasma to the region closest to the target plate. That vastly improves the deposition rate by maintaining a higher density of ions, which makes the electron/gas molecule collision process much more efficient.</a:t>
            </a:r>
          </a:p>
        </p:txBody>
      </p:sp>
      <p:sp>
        <p:nvSpPr>
          <p:cNvPr id="7" name="Rectangle 6"/>
          <p:cNvSpPr/>
          <p:nvPr/>
        </p:nvSpPr>
        <p:spPr>
          <a:xfrm>
            <a:off x="1071538" y="214290"/>
            <a:ext cx="7406708"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Magnetron Sputtering Principle</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156</a:t>
            </a:fld>
            <a:endParaRPr lang="es-E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type="body" idx="1"/>
          </p:nvPr>
        </p:nvSpPr>
        <p:spPr>
          <a:xfrm>
            <a:off x="500034" y="1428737"/>
            <a:ext cx="8229600" cy="2428891"/>
          </a:xfrm>
        </p:spPr>
        <p:txBody>
          <a:bodyPr/>
          <a:lstStyle/>
          <a:p>
            <a:pPr eaLnBrk="1" hangingPunct="1"/>
            <a:endParaRPr kumimoji="1" lang="en-US" altLang="ko-KR" sz="2800" dirty="0" smtClean="0">
              <a:latin typeface="Times New Roman" pitchFamily="18" charset="0"/>
              <a:ea typeface="굴림" pitchFamily="34" charset="-127"/>
            </a:endParaRPr>
          </a:p>
          <a:p>
            <a:pPr algn="just" eaLnBrk="1" hangingPunct="1">
              <a:buClr>
                <a:srgbClr val="996633"/>
              </a:buClr>
              <a:buFont typeface="Wingdings" pitchFamily="2" charset="2"/>
              <a:buChar char="§"/>
            </a:pPr>
            <a:r>
              <a:rPr lang="en-US" altLang="ko-KR" sz="2000" b="1" kern="1200" dirty="0" smtClean="0">
                <a:latin typeface="Garamond" pitchFamily="18" charset="0"/>
                <a:cs typeface="Arial" charset="0"/>
              </a:rPr>
              <a:t>High deposition rate </a:t>
            </a:r>
          </a:p>
          <a:p>
            <a:pPr algn="just" eaLnBrk="1" hangingPunct="1">
              <a:buClr>
                <a:srgbClr val="996633"/>
              </a:buClr>
              <a:buFont typeface="Wingdings" pitchFamily="2" charset="2"/>
              <a:buChar char="§"/>
            </a:pPr>
            <a:r>
              <a:rPr lang="en-US" altLang="ko-KR" sz="2000" b="1" kern="1200" dirty="0" smtClean="0">
                <a:latin typeface="Garamond" pitchFamily="18" charset="0"/>
                <a:cs typeface="Arial" charset="0"/>
              </a:rPr>
              <a:t>Reducing electron bombardment of substrate</a:t>
            </a:r>
          </a:p>
          <a:p>
            <a:pPr algn="just" eaLnBrk="1" hangingPunct="1">
              <a:buClr>
                <a:srgbClr val="996633"/>
              </a:buClr>
              <a:buFont typeface="Wingdings" pitchFamily="2" charset="2"/>
              <a:buChar char="§"/>
            </a:pPr>
            <a:r>
              <a:rPr lang="en-US" altLang="ko-KR" sz="2000" b="1" kern="1200" dirty="0" smtClean="0">
                <a:latin typeface="Garamond" pitchFamily="18" charset="0"/>
                <a:cs typeface="Arial" charset="0"/>
              </a:rPr>
              <a:t>Extending the operating vacuum range</a:t>
            </a:r>
          </a:p>
          <a:p>
            <a:pPr lvl="1" algn="just" eaLnBrk="1" hangingPunct="1">
              <a:buClr>
                <a:srgbClr val="996633"/>
              </a:buClr>
              <a:buNone/>
            </a:pPr>
            <a:r>
              <a:rPr lang="en-US" altLang="ko-KR" sz="2000" b="1" kern="1200" dirty="0" smtClean="0">
                <a:latin typeface="Garamond" pitchFamily="18" charset="0"/>
                <a:ea typeface="+mn-ea"/>
                <a:cs typeface="Arial" charset="0"/>
              </a:rPr>
              <a:t>         ability to operate at lower pressures</a:t>
            </a:r>
          </a:p>
        </p:txBody>
      </p:sp>
      <p:sp>
        <p:nvSpPr>
          <p:cNvPr id="26629" name="Text Box 4"/>
          <p:cNvSpPr txBox="1">
            <a:spLocks noChangeArrowheads="1"/>
          </p:cNvSpPr>
          <p:nvPr/>
        </p:nvSpPr>
        <p:spPr bwMode="auto">
          <a:xfrm>
            <a:off x="1357290" y="4286256"/>
            <a:ext cx="6848500" cy="400110"/>
          </a:xfrm>
          <a:prstGeom prst="rect">
            <a:avLst/>
          </a:prstGeom>
          <a:noFill/>
          <a:ln w="9525">
            <a:noFill/>
            <a:miter lim="800000"/>
            <a:headEnd/>
            <a:tailEnd/>
          </a:ln>
        </p:spPr>
        <p:txBody>
          <a:bodyPr wrap="square">
            <a:spAutoFit/>
          </a:bodyPr>
          <a:lstStyle/>
          <a:p>
            <a:pPr>
              <a:spcBef>
                <a:spcPct val="50000"/>
              </a:spcBef>
            </a:pPr>
            <a:r>
              <a:rPr lang="en-US" altLang="ko-KR" sz="2000" b="1" i="1" dirty="0" smtClean="0">
                <a:solidFill>
                  <a:srgbClr val="C00000"/>
                </a:solidFill>
                <a:latin typeface="Garamond" pitchFamily="18" charset="0"/>
              </a:rPr>
              <a:t>The most widely commercially practiced sputtering method</a:t>
            </a:r>
          </a:p>
        </p:txBody>
      </p:sp>
      <p:sp>
        <p:nvSpPr>
          <p:cNvPr id="6" name="Rectangle 5"/>
          <p:cNvSpPr/>
          <p:nvPr/>
        </p:nvSpPr>
        <p:spPr>
          <a:xfrm>
            <a:off x="327987" y="214290"/>
            <a:ext cx="845885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Advantages of Magnetron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157</a:t>
            </a:fld>
            <a:endParaRPr lang="es-E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type="body" idx="1"/>
          </p:nvPr>
        </p:nvSpPr>
        <p:spPr/>
        <p:txBody>
          <a:bodyPr/>
          <a:lstStyle/>
          <a:p>
            <a:pPr eaLnBrk="1" hangingPunct="1">
              <a:buFont typeface="Wingdings" pitchFamily="2" charset="2"/>
              <a:buNone/>
            </a:pPr>
            <a:r>
              <a:rPr lang="en-US" dirty="0" smtClean="0"/>
              <a:t> </a:t>
            </a:r>
            <a:endParaRPr lang="en-US" b="1" dirty="0" smtClean="0"/>
          </a:p>
          <a:p>
            <a:pPr algn="just" eaLnBrk="1" hangingPunct="1">
              <a:buClr>
                <a:srgbClr val="996633"/>
              </a:buClr>
              <a:buFont typeface="Wingdings" pitchFamily="2" charset="2"/>
              <a:buChar char="§"/>
            </a:pPr>
            <a:r>
              <a:rPr lang="en-US" altLang="ko-KR" sz="2000" b="1" kern="1200" dirty="0" smtClean="0">
                <a:latin typeface="Garamond" pitchFamily="18" charset="0"/>
                <a:cs typeface="Arial" charset="0"/>
              </a:rPr>
              <a:t>Deposition pressure : 10</a:t>
            </a:r>
            <a:r>
              <a:rPr lang="en-US" altLang="ko-KR" sz="2000" b="1" kern="1200" baseline="30000" dirty="0" smtClean="0">
                <a:latin typeface="Garamond" pitchFamily="18" charset="0"/>
                <a:cs typeface="Arial" charset="0"/>
              </a:rPr>
              <a:t>-3</a:t>
            </a:r>
            <a:r>
              <a:rPr lang="en-US" altLang="ko-KR" sz="2000" b="1" kern="1200" dirty="0" smtClean="0">
                <a:latin typeface="Garamond" pitchFamily="18" charset="0"/>
                <a:cs typeface="Arial" charset="0"/>
              </a:rPr>
              <a:t> to 0.1 Pa ( 10</a:t>
            </a:r>
            <a:r>
              <a:rPr lang="en-US" altLang="ko-KR" sz="2000" b="1" kern="1200" baseline="30000" dirty="0" smtClean="0">
                <a:latin typeface="Garamond" pitchFamily="18" charset="0"/>
                <a:cs typeface="Arial" charset="0"/>
              </a:rPr>
              <a:t>-5</a:t>
            </a:r>
            <a:r>
              <a:rPr lang="en-US" altLang="ko-KR" sz="2000" b="1" kern="1200" dirty="0" smtClean="0">
                <a:latin typeface="Garamond" pitchFamily="18" charset="0"/>
                <a:cs typeface="Arial" charset="0"/>
              </a:rPr>
              <a:t> to 10</a:t>
            </a:r>
            <a:r>
              <a:rPr lang="en-US" altLang="ko-KR" sz="2000" b="1" kern="1200" baseline="30000" dirty="0" smtClean="0">
                <a:latin typeface="Garamond" pitchFamily="18" charset="0"/>
                <a:cs typeface="Arial" charset="0"/>
              </a:rPr>
              <a:t>-3</a:t>
            </a:r>
            <a:r>
              <a:rPr lang="en-US" altLang="ko-KR" sz="2000" b="1" kern="1200" dirty="0" smtClean="0">
                <a:latin typeface="Garamond" pitchFamily="18" charset="0"/>
                <a:cs typeface="Arial" charset="0"/>
              </a:rPr>
              <a:t> </a:t>
            </a:r>
            <a:r>
              <a:rPr lang="en-US" altLang="ko-KR" sz="2000" b="1" kern="1200" dirty="0" err="1" smtClean="0">
                <a:latin typeface="Garamond" pitchFamily="18" charset="0"/>
                <a:cs typeface="Arial" charset="0"/>
              </a:rPr>
              <a:t>torr</a:t>
            </a:r>
            <a:r>
              <a:rPr lang="en-US" altLang="ko-KR" sz="2000" b="1" kern="1200" dirty="0" smtClean="0">
                <a:latin typeface="Garamond" pitchFamily="18" charset="0"/>
                <a:cs typeface="Arial" charset="0"/>
              </a:rPr>
              <a:t>) </a:t>
            </a:r>
          </a:p>
          <a:p>
            <a:pPr algn="just" eaLnBrk="1" hangingPunct="1">
              <a:buClr>
                <a:srgbClr val="996633"/>
              </a:buClr>
              <a:buFont typeface="Wingdings" pitchFamily="2" charset="2"/>
              <a:buChar char="§"/>
            </a:pPr>
            <a:endParaRPr lang="en-US" altLang="ko-KR" sz="2000" b="1" kern="1200" dirty="0" smtClean="0">
              <a:latin typeface="Garamond" pitchFamily="18" charset="0"/>
              <a:cs typeface="Arial" charset="0"/>
            </a:endParaRPr>
          </a:p>
          <a:p>
            <a:pPr algn="just" eaLnBrk="1" hangingPunct="1">
              <a:buClr>
                <a:srgbClr val="996633"/>
              </a:buClr>
              <a:buFont typeface="Wingdings" pitchFamily="2" charset="2"/>
              <a:buChar char="§"/>
            </a:pPr>
            <a:r>
              <a:rPr lang="en-US" altLang="ko-KR" sz="2000" b="1" kern="1200" dirty="0" smtClean="0">
                <a:latin typeface="Garamond" pitchFamily="18" charset="0"/>
                <a:cs typeface="Arial" charset="0"/>
              </a:rPr>
              <a:t>Deposition rate : 0.2 ~ 2-6 micro meter /min (10 times higher than conventional sputtering) </a:t>
            </a:r>
          </a:p>
          <a:p>
            <a:pPr algn="just" eaLnBrk="1" hangingPunct="1">
              <a:buClr>
                <a:srgbClr val="996633"/>
              </a:buClr>
              <a:buFont typeface="Wingdings" pitchFamily="2" charset="2"/>
              <a:buChar char="§"/>
            </a:pPr>
            <a:endParaRPr lang="en-US" altLang="ko-KR" sz="2000" b="1" kern="1200" dirty="0" smtClean="0">
              <a:latin typeface="Garamond" pitchFamily="18" charset="0"/>
              <a:cs typeface="Arial" charset="0"/>
            </a:endParaRPr>
          </a:p>
          <a:p>
            <a:pPr algn="just" eaLnBrk="1" hangingPunct="1">
              <a:buClr>
                <a:srgbClr val="996633"/>
              </a:buClr>
              <a:buFont typeface="Wingdings" pitchFamily="2" charset="2"/>
              <a:buChar char="§"/>
            </a:pPr>
            <a:r>
              <a:rPr lang="en-US" altLang="ko-KR" sz="2000" b="1" kern="1200" dirty="0" smtClean="0">
                <a:latin typeface="Garamond" pitchFamily="18" charset="0"/>
                <a:cs typeface="Arial" charset="0"/>
              </a:rPr>
              <a:t>Deposition temperature : 100 to 150</a:t>
            </a:r>
            <a:r>
              <a:rPr lang="en-US" altLang="ko-KR" sz="2000" b="1" kern="1200" baseline="30000" dirty="0" smtClean="0">
                <a:latin typeface="Garamond" pitchFamily="18" charset="0"/>
                <a:cs typeface="Arial" charset="0"/>
              </a:rPr>
              <a:t>o</a:t>
            </a:r>
            <a:r>
              <a:rPr lang="en-US" altLang="ko-KR" sz="2000" b="1" kern="1200" dirty="0" smtClean="0">
                <a:latin typeface="Garamond" pitchFamily="18" charset="0"/>
                <a:cs typeface="Arial" charset="0"/>
              </a:rPr>
              <a:t>C </a:t>
            </a:r>
          </a:p>
          <a:p>
            <a:pPr eaLnBrk="1" hangingPunct="1"/>
            <a:endParaRPr lang="en-US" dirty="0" smtClean="0"/>
          </a:p>
        </p:txBody>
      </p:sp>
      <p:sp>
        <p:nvSpPr>
          <p:cNvPr id="6" name="Rectangle 5"/>
          <p:cNvSpPr/>
          <p:nvPr/>
        </p:nvSpPr>
        <p:spPr>
          <a:xfrm>
            <a:off x="327987" y="214290"/>
            <a:ext cx="8672246"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Parameters for Magnetron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158</a:t>
            </a:fld>
            <a:endParaRPr lang="es-E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3"/>
          <p:cNvSpPr>
            <a:spLocks noGrp="1" noChangeArrowheads="1"/>
          </p:cNvSpPr>
          <p:nvPr>
            <p:ph type="body" sz="half" idx="1"/>
          </p:nvPr>
        </p:nvSpPr>
        <p:spPr>
          <a:xfrm>
            <a:off x="714348" y="1357298"/>
            <a:ext cx="7696200" cy="2286000"/>
          </a:xfrm>
        </p:spPr>
        <p:txBody>
          <a:bodyPr/>
          <a:lstStyle/>
          <a:p>
            <a:pPr eaLnBrk="1" hangingPunct="1">
              <a:buClr>
                <a:srgbClr val="996633"/>
              </a:buClr>
              <a:buFont typeface="Wingdings" pitchFamily="2" charset="2"/>
              <a:buChar char="§"/>
            </a:pPr>
            <a:r>
              <a:rPr lang="en-US" altLang="ko-KR" sz="2000" b="1" kern="1200" dirty="0" smtClean="0">
                <a:latin typeface="Garamond" pitchFamily="18" charset="0"/>
                <a:cs typeface="Arial" charset="0"/>
              </a:rPr>
              <a:t>An erosion track in the target</a:t>
            </a:r>
          </a:p>
          <a:p>
            <a:pPr marL="342900" lvl="1" indent="-342900" eaLnBrk="1" hangingPunct="1">
              <a:buClr>
                <a:srgbClr val="996633"/>
              </a:buClr>
              <a:buNone/>
            </a:pPr>
            <a:r>
              <a:rPr lang="en-US" altLang="ko-KR" sz="2000" b="1" kern="1200" dirty="0" smtClean="0">
                <a:latin typeface="Garamond" pitchFamily="18" charset="0"/>
                <a:ea typeface="+mn-ea"/>
                <a:cs typeface="Arial" charset="0"/>
              </a:rPr>
              <a:t>		This leads to poor efficiency of sputtering yield versus target volume compared to non-magnetron sputtering</a:t>
            </a:r>
          </a:p>
          <a:p>
            <a:pPr marL="342900" lvl="1" indent="-342900" eaLnBrk="1" hangingPunct="1">
              <a:buClr>
                <a:srgbClr val="996633"/>
              </a:buClr>
              <a:buFont typeface="Wingdings" pitchFamily="2" charset="2"/>
              <a:buChar char="§"/>
            </a:pPr>
            <a:endParaRPr lang="en-US" altLang="ko-KR" sz="2000" b="1" kern="1200" dirty="0" smtClean="0">
              <a:latin typeface="Garamond" pitchFamily="18" charset="0"/>
              <a:ea typeface="+mn-ea"/>
              <a:cs typeface="Arial" charset="0"/>
            </a:endParaRPr>
          </a:p>
          <a:p>
            <a:pPr eaLnBrk="1" hangingPunct="1">
              <a:buClr>
                <a:srgbClr val="996633"/>
              </a:buClr>
              <a:buFont typeface="Wingdings" pitchFamily="2" charset="2"/>
              <a:buChar char="§"/>
            </a:pPr>
            <a:r>
              <a:rPr lang="en-US" altLang="ko-KR" sz="2000" b="1" kern="1200" dirty="0" smtClean="0">
                <a:latin typeface="Garamond" pitchFamily="18" charset="0"/>
                <a:cs typeface="Arial" charset="0"/>
              </a:rPr>
              <a:t>Non uniform removal of particles from target result in non uniform films on substrate</a:t>
            </a:r>
          </a:p>
        </p:txBody>
      </p:sp>
      <p:pic>
        <p:nvPicPr>
          <p:cNvPr id="28679" name="Picture 7" descr="Magnetron_Sputtering_Schematic_small"/>
          <p:cNvPicPr>
            <a:picLocks noGrp="1" noChangeAspect="1" noChangeArrowheads="1"/>
          </p:cNvPicPr>
          <p:nvPr>
            <p:ph sz="quarter" idx="3"/>
          </p:nvPr>
        </p:nvPicPr>
        <p:blipFill>
          <a:blip r:embed="rId2" cstate="print"/>
          <a:srcRect/>
          <a:stretch>
            <a:fillRect/>
          </a:stretch>
        </p:blipFill>
        <p:spPr>
          <a:xfrm>
            <a:off x="3714744" y="3592216"/>
            <a:ext cx="5143536" cy="3048307"/>
          </a:xfrm>
          <a:noFill/>
        </p:spPr>
      </p:pic>
      <p:sp>
        <p:nvSpPr>
          <p:cNvPr id="9" name="Rectangle 8"/>
          <p:cNvSpPr/>
          <p:nvPr/>
        </p:nvSpPr>
        <p:spPr>
          <a:xfrm>
            <a:off x="-31365" y="214290"/>
            <a:ext cx="9175397"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Disadvantages of Magnetron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FC9C081D-FD47-452F-9CCE-2FD4A2F0C9E3}" type="slidenum">
              <a:rPr lang="en-US" smtClean="0"/>
              <a:pPr>
                <a:defRPr/>
              </a:pPr>
              <a:t>159</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holmarc.com/images/dip_coating_unit1.jpg"/>
          <p:cNvPicPr/>
          <p:nvPr/>
        </p:nvPicPr>
        <p:blipFill>
          <a:blip r:embed="rId2" cstate="print"/>
          <a:srcRect/>
          <a:stretch>
            <a:fillRect/>
          </a:stretch>
        </p:blipFill>
        <p:spPr bwMode="auto">
          <a:xfrm>
            <a:off x="357158" y="1428736"/>
            <a:ext cx="2571768" cy="3143272"/>
          </a:xfrm>
          <a:prstGeom prst="rect">
            <a:avLst/>
          </a:prstGeom>
          <a:noFill/>
        </p:spPr>
      </p:pic>
      <p:pic>
        <p:nvPicPr>
          <p:cNvPr id="5" name="Picture 4" descr="sdc2007c-1"/>
          <p:cNvPicPr/>
          <p:nvPr/>
        </p:nvPicPr>
        <p:blipFill>
          <a:blip r:embed="rId3" cstate="print"/>
          <a:srcRect/>
          <a:stretch>
            <a:fillRect/>
          </a:stretch>
        </p:blipFill>
        <p:spPr bwMode="auto">
          <a:xfrm>
            <a:off x="3714744" y="1494371"/>
            <a:ext cx="2357454" cy="3006199"/>
          </a:xfrm>
          <a:prstGeom prst="rect">
            <a:avLst/>
          </a:prstGeom>
          <a:noFill/>
        </p:spPr>
      </p:pic>
      <p:pic>
        <p:nvPicPr>
          <p:cNvPr id="6" name="Picture 5" descr="PTLMM01"/>
          <p:cNvPicPr/>
          <p:nvPr/>
        </p:nvPicPr>
        <p:blipFill>
          <a:blip r:embed="rId4" cstate="print"/>
          <a:srcRect/>
          <a:stretch>
            <a:fillRect/>
          </a:stretch>
        </p:blipFill>
        <p:spPr bwMode="auto">
          <a:xfrm>
            <a:off x="6357950" y="1500174"/>
            <a:ext cx="2143140" cy="3286148"/>
          </a:xfrm>
          <a:prstGeom prst="rect">
            <a:avLst/>
          </a:prstGeom>
          <a:noFill/>
        </p:spPr>
      </p:pic>
      <p:pic>
        <p:nvPicPr>
          <p:cNvPr id="7" name="Picture 7"/>
          <p:cNvPicPr>
            <a:picLocks noChangeAspect="1" noChangeArrowheads="1"/>
          </p:cNvPicPr>
          <p:nvPr/>
        </p:nvPicPr>
        <p:blipFill>
          <a:blip r:embed="rId5" cstate="print"/>
          <a:srcRect/>
          <a:stretch>
            <a:fillRect/>
          </a:stretch>
        </p:blipFill>
        <p:spPr bwMode="auto">
          <a:xfrm>
            <a:off x="8358188" y="6643688"/>
            <a:ext cx="785812" cy="214312"/>
          </a:xfrm>
          <a:prstGeom prst="rect">
            <a:avLst/>
          </a:prstGeom>
          <a:noFill/>
          <a:ln w="9525">
            <a:noFill/>
            <a:miter lim="800000"/>
            <a:headEnd/>
            <a:tailEnd/>
          </a:ln>
        </p:spPr>
      </p:pic>
      <p:sp>
        <p:nvSpPr>
          <p:cNvPr id="150529" name="Rectangle 1"/>
          <p:cNvSpPr>
            <a:spLocks noChangeArrowheads="1"/>
          </p:cNvSpPr>
          <p:nvPr/>
        </p:nvSpPr>
        <p:spPr bwMode="auto">
          <a:xfrm>
            <a:off x="0" y="4857760"/>
            <a:ext cx="9144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Photographs of Commercial available Dip Coater</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 </a:t>
            </a:r>
            <a:endParaRPr kumimoji="0" lang="en-US" sz="2000" b="1" i="0" u="none" strike="noStrike" cap="none" normalizeH="0" baseline="0" dirty="0" smtClean="0">
              <a:ln>
                <a:noFill/>
              </a:ln>
              <a:solidFill>
                <a:schemeClr val="tx1"/>
              </a:solidFill>
              <a:effectLst/>
              <a:latin typeface="Garamond" pitchFamily="18" charset="0"/>
            </a:endParaRPr>
          </a:p>
          <a:p>
            <a:pPr marL="914400" marR="0" lvl="1"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sz="20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(courtesy : </a:t>
            </a:r>
            <a:r>
              <a:rPr kumimoji="0" lang="en-US" sz="2000" b="1" i="1" u="none" strike="noStrike" cap="none" normalizeH="0" baseline="0" dirty="0" smtClean="0">
                <a:ln>
                  <a:noFill/>
                </a:ln>
                <a:solidFill>
                  <a:schemeClr val="tx1"/>
                </a:solidFill>
                <a:effectLst/>
                <a:latin typeface="Garamond" pitchFamily="18" charset="0"/>
                <a:ea typeface="Calibri" pitchFamily="34" charset="0"/>
                <a:cs typeface="Calibri" pitchFamily="34" charset="0"/>
              </a:rPr>
              <a:t>HOLMARC OPTO-MECHATRONICS PVT. LTD</a:t>
            </a:r>
            <a:r>
              <a:rPr kumimoji="0" lang="en-US" sz="20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a:t>
            </a:r>
            <a:endParaRPr kumimoji="0" lang="en-US" sz="2000" b="1" i="0" u="none" strike="noStrike" cap="none" normalizeH="0" baseline="0" dirty="0" smtClean="0">
              <a:ln>
                <a:noFill/>
              </a:ln>
              <a:solidFill>
                <a:schemeClr val="tx1"/>
              </a:solidFill>
              <a:effectLst/>
              <a:latin typeface="Garamond" pitchFamily="18" charset="0"/>
            </a:endParaRPr>
          </a:p>
          <a:p>
            <a:pPr marL="914400" marR="0" lvl="1"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sz="20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 (courtesy: APEX INSTRUMENTS CO.)</a:t>
            </a:r>
            <a:endParaRPr lang="en-US" sz="2000" b="1" dirty="0" smtClean="0">
              <a:latin typeface="Garamond" pitchFamily="18" charset="0"/>
              <a:ea typeface="Calibri" pitchFamily="34" charset="0"/>
              <a:cs typeface="Times New Roman" pitchFamily="18" charset="0"/>
            </a:endParaRPr>
          </a:p>
          <a:p>
            <a:pPr marL="914400" marR="0" lvl="1" indent="-457200" algn="l" defTabSz="914400" rtl="0" eaLnBrk="0" fontAlgn="base" latinLnBrk="0" hangingPunct="0">
              <a:lnSpc>
                <a:spcPct val="100000"/>
              </a:lnSpc>
              <a:spcBef>
                <a:spcPct val="0"/>
              </a:spcBef>
              <a:spcAft>
                <a:spcPct val="0"/>
              </a:spcAft>
              <a:buClrTx/>
              <a:buSzTx/>
              <a:buFont typeface="+mj-lt"/>
              <a:buAutoNum type="arabicPeriod"/>
              <a:tabLst/>
            </a:pPr>
            <a:r>
              <a:rPr lang="en-US" sz="2000" b="1" dirty="0" smtClean="0">
                <a:solidFill>
                  <a:srgbClr val="000000"/>
                </a:solidFill>
                <a:latin typeface="Garamond" pitchFamily="18" charset="0"/>
                <a:ea typeface="Calibri" pitchFamily="34" charset="0"/>
                <a:cs typeface="Times New Roman" pitchFamily="18" charset="0"/>
              </a:rPr>
              <a:t> </a:t>
            </a:r>
            <a:r>
              <a:rPr kumimoji="0" lang="en-US" sz="20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(courtesy: MTI CORPORATION)</a:t>
            </a:r>
            <a:endParaRPr kumimoji="0" lang="en-US" sz="2000" b="1" i="0" u="none" strike="noStrike" cap="none" normalizeH="0" baseline="0" dirty="0" smtClean="0">
              <a:ln>
                <a:noFill/>
              </a:ln>
              <a:solidFill>
                <a:schemeClr val="tx1"/>
              </a:solidFill>
              <a:effectLst/>
              <a:latin typeface="Garamond" pitchFamily="18" charset="0"/>
            </a:endParaRPr>
          </a:p>
        </p:txBody>
      </p:sp>
      <p:sp>
        <p:nvSpPr>
          <p:cNvPr id="9" name="Rectangle 8"/>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 Di</a:t>
            </a:r>
            <a:r>
              <a:rPr lang="en-US" sz="3600" b="1" dirty="0" smtClean="0">
                <a:latin typeface="Rockwell" pitchFamily="18" charset="0"/>
              </a:rPr>
              <a:t>p Coating</a:t>
            </a:r>
            <a:endParaRPr lang="en-US" sz="3600" b="1" dirty="0">
              <a:ln w="11430"/>
              <a:effectLst>
                <a:outerShdw blurRad="50800" dist="39000" dir="5460000" algn="tl">
                  <a:srgbClr val="000000">
                    <a:alpha val="38000"/>
                  </a:srgbClr>
                </a:outerShdw>
              </a:effectLst>
              <a:latin typeface="Rockwell" pitchFamily="18" charset="0"/>
            </a:endParaRPr>
          </a:p>
        </p:txBody>
      </p:sp>
      <p:sp>
        <p:nvSpPr>
          <p:cNvPr id="10" name="Slide Number Placeholder 9"/>
          <p:cNvSpPr>
            <a:spLocks noGrp="1"/>
          </p:cNvSpPr>
          <p:nvPr>
            <p:ph type="sldNum" sz="quarter" idx="12"/>
          </p:nvPr>
        </p:nvSpPr>
        <p:spPr/>
        <p:txBody>
          <a:bodyPr/>
          <a:lstStyle/>
          <a:p>
            <a:pPr>
              <a:defRPr/>
            </a:pPr>
            <a:fld id="{89250202-7414-4ED7-95A7-DC491D0A2B12}" type="slidenum">
              <a:rPr lang="es-ES" smtClean="0"/>
              <a:pPr>
                <a:defRPr/>
              </a:pPr>
              <a:t>16</a:t>
            </a:fld>
            <a:endParaRPr lang="es-E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type="body" sz="half" idx="1"/>
          </p:nvPr>
        </p:nvSpPr>
        <p:spPr>
          <a:xfrm>
            <a:off x="285720" y="1905000"/>
            <a:ext cx="8429684" cy="4038600"/>
          </a:xfrm>
        </p:spPr>
        <p:txBody>
          <a:bodyPr/>
          <a:lstStyle/>
          <a:p>
            <a:pPr eaLnBrk="1" hangingPunct="1">
              <a:buFont typeface="Wingdings" pitchFamily="2" charset="2"/>
              <a:buNone/>
            </a:pPr>
            <a:r>
              <a:rPr kumimoji="1" lang="en-US" altLang="ko-KR" sz="2700" dirty="0" smtClean="0">
                <a:ea typeface="굴림" pitchFamily="34" charset="-127"/>
              </a:rPr>
              <a:t>	</a:t>
            </a:r>
            <a:r>
              <a:rPr lang="en-US" altLang="ko-KR" sz="2000" b="1" kern="1200" dirty="0" smtClean="0">
                <a:latin typeface="Garamond" pitchFamily="18" charset="0"/>
                <a:cs typeface="Arial" charset="0"/>
              </a:rPr>
              <a:t>Sputtering metallic target in the presence of a reactive gas mixed with inert gas (</a:t>
            </a:r>
            <a:r>
              <a:rPr lang="en-US" altLang="ko-KR" sz="2000" b="1" kern="1200" dirty="0" err="1" smtClean="0">
                <a:latin typeface="Garamond" pitchFamily="18" charset="0"/>
                <a:cs typeface="Arial" charset="0"/>
              </a:rPr>
              <a:t>Ar</a:t>
            </a:r>
            <a:r>
              <a:rPr lang="en-US" altLang="ko-KR" sz="2000" b="1" kern="1200" dirty="0" smtClean="0">
                <a:latin typeface="Garamond" pitchFamily="18" charset="0"/>
                <a:cs typeface="Arial" charset="0"/>
              </a:rPr>
              <a:t>)</a:t>
            </a:r>
          </a:p>
          <a:p>
            <a:pPr eaLnBrk="1" hangingPunct="1"/>
            <a:endParaRPr lang="en-US" sz="2800" b="1" dirty="0" smtClean="0">
              <a:latin typeface="Times New Roman" pitchFamily="18" charset="0"/>
            </a:endParaRPr>
          </a:p>
        </p:txBody>
      </p:sp>
      <p:sp>
        <p:nvSpPr>
          <p:cNvPr id="29701" name="Text Box 11"/>
          <p:cNvSpPr txBox="1">
            <a:spLocks noChangeArrowheads="1"/>
          </p:cNvSpPr>
          <p:nvPr/>
        </p:nvSpPr>
        <p:spPr bwMode="auto">
          <a:xfrm>
            <a:off x="1643042" y="3929066"/>
            <a:ext cx="5943600" cy="1692771"/>
          </a:xfrm>
          <a:prstGeom prst="rect">
            <a:avLst/>
          </a:prstGeom>
          <a:noFill/>
          <a:ln w="9525">
            <a:noFill/>
            <a:miter lim="800000"/>
            <a:headEnd/>
            <a:tailEnd/>
          </a:ln>
        </p:spPr>
        <p:txBody>
          <a:bodyPr>
            <a:spAutoFit/>
          </a:bodyPr>
          <a:lstStyle/>
          <a:p>
            <a:pPr marL="342900" indent="-342900">
              <a:spcBef>
                <a:spcPct val="20000"/>
              </a:spcBef>
            </a:pPr>
            <a:r>
              <a:rPr lang="en-US" altLang="ko-KR" sz="2000" b="1" dirty="0" smtClean="0">
                <a:latin typeface="Garamond" pitchFamily="18" charset="0"/>
              </a:rPr>
              <a:t>oxides – Al</a:t>
            </a:r>
            <a:r>
              <a:rPr lang="en-US" altLang="ko-KR" sz="2000" b="1" baseline="-25000" dirty="0" smtClean="0">
                <a:latin typeface="Garamond" pitchFamily="18" charset="0"/>
              </a:rPr>
              <a:t>2</a:t>
            </a:r>
            <a:r>
              <a:rPr lang="en-US" altLang="ko-KR" sz="2000" b="1" dirty="0" smtClean="0">
                <a:latin typeface="Garamond" pitchFamily="18" charset="0"/>
              </a:rPr>
              <a:t>O</a:t>
            </a:r>
            <a:r>
              <a:rPr lang="en-US" altLang="ko-KR" sz="2000" b="1" baseline="-25000" dirty="0" smtClean="0">
                <a:latin typeface="Garamond" pitchFamily="18" charset="0"/>
              </a:rPr>
              <a:t>3</a:t>
            </a:r>
            <a:r>
              <a:rPr lang="en-US" altLang="ko-KR" sz="2000" b="1" dirty="0" smtClean="0">
                <a:latin typeface="Garamond" pitchFamily="18" charset="0"/>
              </a:rPr>
              <a:t>, SiO</a:t>
            </a:r>
            <a:r>
              <a:rPr lang="en-US" altLang="ko-KR" sz="2000" b="1" baseline="-25000" dirty="0" smtClean="0">
                <a:latin typeface="Garamond" pitchFamily="18" charset="0"/>
              </a:rPr>
              <a:t>2</a:t>
            </a:r>
            <a:r>
              <a:rPr lang="en-US" altLang="ko-KR" sz="2000" b="1" dirty="0" smtClean="0">
                <a:latin typeface="Garamond" pitchFamily="18" charset="0"/>
              </a:rPr>
              <a:t>, Ta</a:t>
            </a:r>
            <a:r>
              <a:rPr lang="en-US" altLang="ko-KR" sz="2000" b="1" baseline="-25000" dirty="0" smtClean="0">
                <a:latin typeface="Garamond" pitchFamily="18" charset="0"/>
              </a:rPr>
              <a:t>2</a:t>
            </a:r>
            <a:r>
              <a:rPr lang="en-US" altLang="ko-KR" sz="2000" b="1" dirty="0" smtClean="0">
                <a:latin typeface="Garamond" pitchFamily="18" charset="0"/>
              </a:rPr>
              <a:t>O</a:t>
            </a:r>
            <a:r>
              <a:rPr lang="en-US" altLang="ko-KR" sz="2000" b="1" baseline="-25000" dirty="0" smtClean="0">
                <a:latin typeface="Garamond" pitchFamily="18" charset="0"/>
              </a:rPr>
              <a:t>5</a:t>
            </a:r>
            <a:r>
              <a:rPr lang="en-US" altLang="ko-KR" sz="2000" b="1" dirty="0" smtClean="0">
                <a:latin typeface="Garamond" pitchFamily="18" charset="0"/>
              </a:rPr>
              <a:t> (O</a:t>
            </a:r>
            <a:r>
              <a:rPr lang="en-US" altLang="ko-KR" sz="2000" b="1" baseline="-25000" dirty="0" smtClean="0">
                <a:latin typeface="Garamond" pitchFamily="18" charset="0"/>
              </a:rPr>
              <a:t>2</a:t>
            </a:r>
            <a:r>
              <a:rPr lang="en-US" altLang="ko-KR" sz="2000" b="1" dirty="0" smtClean="0">
                <a:latin typeface="Garamond" pitchFamily="18" charset="0"/>
              </a:rPr>
              <a:t>)</a:t>
            </a:r>
          </a:p>
          <a:p>
            <a:pPr marL="342900" indent="-342900">
              <a:spcBef>
                <a:spcPct val="20000"/>
              </a:spcBef>
            </a:pPr>
            <a:r>
              <a:rPr lang="en-US" altLang="ko-KR" sz="2000" b="1" dirty="0" smtClean="0">
                <a:latin typeface="Garamond" pitchFamily="18" charset="0"/>
              </a:rPr>
              <a:t>nitrides – </a:t>
            </a:r>
            <a:r>
              <a:rPr lang="en-US" altLang="ko-KR" sz="2000" b="1" dirty="0" err="1" smtClean="0">
                <a:latin typeface="Garamond" pitchFamily="18" charset="0"/>
              </a:rPr>
              <a:t>TaN</a:t>
            </a:r>
            <a:r>
              <a:rPr lang="en-US" altLang="ko-KR" sz="2000" b="1" dirty="0" smtClean="0">
                <a:latin typeface="Garamond" pitchFamily="18" charset="0"/>
              </a:rPr>
              <a:t>, </a:t>
            </a:r>
            <a:r>
              <a:rPr lang="en-US" altLang="ko-KR" sz="2000" b="1" dirty="0" err="1" smtClean="0">
                <a:latin typeface="Garamond" pitchFamily="18" charset="0"/>
              </a:rPr>
              <a:t>TiN</a:t>
            </a:r>
            <a:r>
              <a:rPr lang="en-US" altLang="ko-KR" sz="2000" b="1" dirty="0" smtClean="0">
                <a:latin typeface="Garamond" pitchFamily="18" charset="0"/>
              </a:rPr>
              <a:t>, Si</a:t>
            </a:r>
            <a:r>
              <a:rPr lang="en-US" altLang="ko-KR" sz="2000" b="1" baseline="-25000" dirty="0" smtClean="0">
                <a:latin typeface="Garamond" pitchFamily="18" charset="0"/>
              </a:rPr>
              <a:t>3</a:t>
            </a:r>
            <a:r>
              <a:rPr lang="en-US" altLang="ko-KR" sz="2000" b="1" dirty="0" smtClean="0">
                <a:latin typeface="Garamond" pitchFamily="18" charset="0"/>
              </a:rPr>
              <a:t>N</a:t>
            </a:r>
            <a:r>
              <a:rPr lang="en-US" altLang="ko-KR" sz="2000" b="1" baseline="-25000" dirty="0" smtClean="0">
                <a:latin typeface="Garamond" pitchFamily="18" charset="0"/>
              </a:rPr>
              <a:t>4</a:t>
            </a:r>
            <a:r>
              <a:rPr lang="en-US" altLang="ko-KR" sz="2000" b="1" dirty="0" smtClean="0">
                <a:latin typeface="Garamond" pitchFamily="18" charset="0"/>
              </a:rPr>
              <a:t> (N</a:t>
            </a:r>
            <a:r>
              <a:rPr lang="en-US" altLang="ko-KR" sz="2000" b="1" baseline="-25000" dirty="0" smtClean="0">
                <a:latin typeface="Garamond" pitchFamily="18" charset="0"/>
              </a:rPr>
              <a:t>2</a:t>
            </a:r>
            <a:r>
              <a:rPr lang="en-US" altLang="ko-KR" sz="2000" b="1" dirty="0" smtClean="0">
                <a:latin typeface="Garamond" pitchFamily="18" charset="0"/>
              </a:rPr>
              <a:t>, NH</a:t>
            </a:r>
            <a:r>
              <a:rPr lang="en-US" altLang="ko-KR" sz="2000" b="1" baseline="-25000" dirty="0" smtClean="0">
                <a:latin typeface="Garamond" pitchFamily="18" charset="0"/>
              </a:rPr>
              <a:t>3</a:t>
            </a:r>
            <a:r>
              <a:rPr lang="en-US" altLang="ko-KR" sz="2000" b="1" dirty="0" smtClean="0">
                <a:latin typeface="Garamond" pitchFamily="18" charset="0"/>
              </a:rPr>
              <a:t>)</a:t>
            </a:r>
          </a:p>
          <a:p>
            <a:pPr marL="342900" indent="-342900">
              <a:spcBef>
                <a:spcPct val="20000"/>
              </a:spcBef>
            </a:pPr>
            <a:r>
              <a:rPr lang="en-US" altLang="ko-KR" sz="2000" b="1" dirty="0" smtClean="0">
                <a:latin typeface="Garamond" pitchFamily="18" charset="0"/>
              </a:rPr>
              <a:t>carbides – </a:t>
            </a:r>
            <a:r>
              <a:rPr lang="en-US" altLang="ko-KR" sz="2000" b="1" dirty="0" err="1" smtClean="0">
                <a:latin typeface="Garamond" pitchFamily="18" charset="0"/>
              </a:rPr>
              <a:t>TiC</a:t>
            </a:r>
            <a:r>
              <a:rPr lang="en-US" altLang="ko-KR" sz="2000" b="1" dirty="0" smtClean="0">
                <a:latin typeface="Garamond" pitchFamily="18" charset="0"/>
              </a:rPr>
              <a:t>, WC, </a:t>
            </a:r>
            <a:r>
              <a:rPr lang="en-US" altLang="ko-KR" sz="2000" b="1" dirty="0" err="1" smtClean="0">
                <a:latin typeface="Garamond" pitchFamily="18" charset="0"/>
              </a:rPr>
              <a:t>SiC</a:t>
            </a:r>
            <a:r>
              <a:rPr lang="en-US" altLang="ko-KR" sz="2000" b="1" dirty="0" smtClean="0">
                <a:latin typeface="Garamond" pitchFamily="18" charset="0"/>
              </a:rPr>
              <a:t> (CH</a:t>
            </a:r>
            <a:r>
              <a:rPr lang="en-US" altLang="ko-KR" sz="2000" b="1" baseline="-25000" dirty="0" smtClean="0">
                <a:latin typeface="Garamond" pitchFamily="18" charset="0"/>
              </a:rPr>
              <a:t>4</a:t>
            </a:r>
            <a:r>
              <a:rPr lang="en-US" altLang="ko-KR" sz="2000" b="1" dirty="0" smtClean="0">
                <a:latin typeface="Garamond" pitchFamily="18" charset="0"/>
              </a:rPr>
              <a:t>, C</a:t>
            </a:r>
            <a:r>
              <a:rPr lang="en-US" altLang="ko-KR" sz="2000" b="1" baseline="-25000" dirty="0" smtClean="0">
                <a:latin typeface="Garamond" pitchFamily="18" charset="0"/>
              </a:rPr>
              <a:t>2</a:t>
            </a:r>
            <a:r>
              <a:rPr lang="en-US" altLang="ko-KR" sz="2000" b="1" dirty="0" smtClean="0">
                <a:latin typeface="Garamond" pitchFamily="18" charset="0"/>
              </a:rPr>
              <a:t>H</a:t>
            </a:r>
            <a:r>
              <a:rPr lang="en-US" altLang="ko-KR" sz="2000" b="1" baseline="-25000" dirty="0" smtClean="0">
                <a:latin typeface="Garamond" pitchFamily="18" charset="0"/>
              </a:rPr>
              <a:t>4</a:t>
            </a:r>
            <a:r>
              <a:rPr lang="en-US" altLang="ko-KR" sz="2000" b="1" dirty="0" smtClean="0">
                <a:latin typeface="Garamond" pitchFamily="18" charset="0"/>
              </a:rPr>
              <a:t>, C</a:t>
            </a:r>
            <a:r>
              <a:rPr lang="en-US" altLang="ko-KR" sz="2000" b="1" baseline="-25000" dirty="0" smtClean="0">
                <a:latin typeface="Garamond" pitchFamily="18" charset="0"/>
              </a:rPr>
              <a:t>3</a:t>
            </a:r>
            <a:r>
              <a:rPr lang="en-US" altLang="ko-KR" sz="2000" b="1" dirty="0" smtClean="0">
                <a:latin typeface="Garamond" pitchFamily="18" charset="0"/>
              </a:rPr>
              <a:t>H</a:t>
            </a:r>
            <a:r>
              <a:rPr lang="en-US" altLang="ko-KR" sz="2000" b="1" baseline="-25000" dirty="0" smtClean="0">
                <a:latin typeface="Garamond" pitchFamily="18" charset="0"/>
              </a:rPr>
              <a:t>8</a:t>
            </a:r>
            <a:r>
              <a:rPr lang="en-US" altLang="ko-KR" sz="2000" b="1" dirty="0" smtClean="0">
                <a:latin typeface="Garamond" pitchFamily="18" charset="0"/>
              </a:rPr>
              <a:t>)</a:t>
            </a:r>
          </a:p>
          <a:p>
            <a:pPr>
              <a:spcBef>
                <a:spcPct val="50000"/>
              </a:spcBef>
            </a:pPr>
            <a:endParaRPr lang="en-US" sz="2400" baseline="0" dirty="0"/>
          </a:p>
        </p:txBody>
      </p:sp>
      <p:sp>
        <p:nvSpPr>
          <p:cNvPr id="29702" name="Rectangle 12"/>
          <p:cNvSpPr>
            <a:spLocks noChangeArrowheads="1"/>
          </p:cNvSpPr>
          <p:nvPr/>
        </p:nvSpPr>
        <p:spPr bwMode="auto">
          <a:xfrm>
            <a:off x="1371600" y="3200400"/>
            <a:ext cx="6324600" cy="396875"/>
          </a:xfrm>
          <a:prstGeom prst="rect">
            <a:avLst/>
          </a:prstGeom>
          <a:noFill/>
          <a:ln w="9525">
            <a:noFill/>
            <a:miter lim="800000"/>
            <a:headEnd/>
            <a:tailEnd/>
          </a:ln>
        </p:spPr>
        <p:txBody>
          <a:bodyPr>
            <a:spAutoFit/>
          </a:bodyPr>
          <a:lstStyle/>
          <a:p>
            <a:pPr marL="342900" indent="-342900">
              <a:spcBef>
                <a:spcPct val="20000"/>
              </a:spcBef>
            </a:pPr>
            <a:r>
              <a:rPr lang="en-US" sz="2000" i="1" baseline="0" dirty="0"/>
              <a:t>• </a:t>
            </a:r>
            <a:r>
              <a:rPr lang="en-US" altLang="ko-KR" sz="2000" b="1" dirty="0" smtClean="0">
                <a:latin typeface="Garamond" pitchFamily="18" charset="0"/>
              </a:rPr>
              <a:t>A mixture of inert +reactive gases used for sputtering</a:t>
            </a:r>
          </a:p>
        </p:txBody>
      </p:sp>
      <p:sp>
        <p:nvSpPr>
          <p:cNvPr id="29703" name="AutoShape 13"/>
          <p:cNvSpPr>
            <a:spLocks/>
          </p:cNvSpPr>
          <p:nvPr/>
        </p:nvSpPr>
        <p:spPr bwMode="auto">
          <a:xfrm>
            <a:off x="1524000" y="3962400"/>
            <a:ext cx="76200" cy="838200"/>
          </a:xfrm>
          <a:prstGeom prst="leftBracket">
            <a:avLst>
              <a:gd name="adj" fmla="val 91667"/>
            </a:avLst>
          </a:prstGeom>
          <a:noFill/>
          <a:ln w="9525">
            <a:solidFill>
              <a:schemeClr val="tx1"/>
            </a:solidFill>
            <a:round/>
            <a:headEnd/>
            <a:tailEnd/>
          </a:ln>
        </p:spPr>
        <p:txBody>
          <a:bodyPr wrap="none" anchor="ctr"/>
          <a:lstStyle/>
          <a:p>
            <a:endParaRPr lang="en-IN"/>
          </a:p>
        </p:txBody>
      </p:sp>
      <p:sp>
        <p:nvSpPr>
          <p:cNvPr id="8" name="Rectangle 7"/>
          <p:cNvSpPr/>
          <p:nvPr/>
        </p:nvSpPr>
        <p:spPr>
          <a:xfrm>
            <a:off x="2357422" y="214290"/>
            <a:ext cx="4633000"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Reactive Sputtering</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7"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01BC1543-D317-4BA8-8DCB-557CDC3C6A21}" type="slidenum">
              <a:rPr lang="en-US" smtClean="0"/>
              <a:pPr>
                <a:defRPr/>
              </a:pPr>
              <a:t>160</a:t>
            </a:fld>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28728" y="214290"/>
            <a:ext cx="654698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HHV 18MSPT Sputter Coater</a:t>
            </a:r>
            <a:endParaRPr lang="en-IN" sz="3600" b="1" dirty="0">
              <a:ln w="11430"/>
              <a:effectLst>
                <a:outerShdw blurRad="50800" dist="39000" dir="5460000" algn="tl">
                  <a:srgbClr val="000000">
                    <a:alpha val="38000"/>
                  </a:srgbClr>
                </a:outerShdw>
              </a:effectLst>
              <a:latin typeface="Rockwell" pitchFamily="18" charset="0"/>
            </a:endParaRPr>
          </a:p>
        </p:txBody>
      </p:sp>
      <p:pic>
        <p:nvPicPr>
          <p:cNvPr id="7"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01BC1543-D317-4BA8-8DCB-557CDC3C6A21}" type="slidenum">
              <a:rPr lang="en-US" smtClean="0"/>
              <a:pPr>
                <a:defRPr/>
              </a:pPr>
              <a:t>161</a:t>
            </a:fld>
            <a:endParaRPr lang="en-US"/>
          </a:p>
        </p:txBody>
      </p:sp>
      <p:pic>
        <p:nvPicPr>
          <p:cNvPr id="180226" name="Picture 2" descr="http://hhv.in/img/products/thumb/13045886799994dc271873edec.jpeg"/>
          <p:cNvPicPr>
            <a:picLocks noChangeAspect="1" noChangeArrowheads="1"/>
          </p:cNvPicPr>
          <p:nvPr/>
        </p:nvPicPr>
        <p:blipFill>
          <a:blip r:embed="rId3" cstate="print">
            <a:lum/>
          </a:blip>
          <a:srcRect/>
          <a:stretch>
            <a:fillRect/>
          </a:stretch>
        </p:blipFill>
        <p:spPr bwMode="auto">
          <a:xfrm>
            <a:off x="2857488" y="1857364"/>
            <a:ext cx="3286148" cy="3856541"/>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23914" name="Picture 10"/>
          <p:cNvPicPr>
            <a:picLocks noChangeAspect="1" noChangeArrowheads="1"/>
          </p:cNvPicPr>
          <p:nvPr/>
        </p:nvPicPr>
        <p:blipFill>
          <a:blip r:embed="rId3" cstate="print">
            <a:lum contrast="-9000"/>
          </a:blip>
          <a:srcRect/>
          <a:stretch>
            <a:fillRect/>
          </a:stretch>
        </p:blipFill>
        <p:spPr bwMode="auto">
          <a:xfrm>
            <a:off x="276824" y="1071546"/>
            <a:ext cx="8581456" cy="5286412"/>
          </a:xfrm>
          <a:prstGeom prst="rect">
            <a:avLst/>
          </a:prstGeom>
          <a:noFill/>
          <a:ln w="9525">
            <a:noFill/>
            <a:miter lim="800000"/>
            <a:headEnd/>
            <a:tailEnd/>
          </a:ln>
          <a:effectLst/>
        </p:spPr>
      </p:pic>
      <p:sp>
        <p:nvSpPr>
          <p:cNvPr id="13" name="Rectangle 12"/>
          <p:cNvSpPr/>
          <p:nvPr/>
        </p:nvSpPr>
        <p:spPr>
          <a:xfrm>
            <a:off x="2890357" y="214290"/>
            <a:ext cx="3110403"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Comparison </a:t>
            </a:r>
            <a:endParaRPr lang="en-IN" sz="3600" b="1" dirty="0">
              <a:ln w="11430"/>
              <a:effectLst>
                <a:outerShdw blurRad="50800" dist="39000" dir="5460000" algn="tl">
                  <a:srgbClr val="000000">
                    <a:alpha val="38000"/>
                  </a:srgbClr>
                </a:outerShdw>
              </a:effectLst>
              <a:latin typeface="Rockwell"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162</a:t>
            </a:fld>
            <a:endParaRPr lang="es-E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163</a:t>
            </a:fld>
            <a:endParaRPr lang="es-ES" dirty="0"/>
          </a:p>
        </p:txBody>
      </p:sp>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29025" name="Picture 1"/>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0" y="1000108"/>
            <a:ext cx="9144000" cy="5643602"/>
          </a:xfrm>
          <a:prstGeom prst="rect">
            <a:avLst/>
          </a:prstGeom>
          <a:noFill/>
          <a:ln w="9525">
            <a:noFill/>
            <a:miter lim="800000"/>
            <a:headEnd/>
            <a:tailEnd/>
          </a:ln>
          <a:effectLst/>
        </p:spPr>
      </p:pic>
      <p:sp>
        <p:nvSpPr>
          <p:cNvPr id="4" name="Rectangle 3"/>
          <p:cNvSpPr/>
          <p:nvPr/>
        </p:nvSpPr>
        <p:spPr>
          <a:xfrm>
            <a:off x="0" y="285728"/>
            <a:ext cx="9144000" cy="47705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IN" sz="2500" b="1" dirty="0" smtClean="0">
                <a:ln w="11430"/>
                <a:effectLst>
                  <a:outerShdw blurRad="50800" dist="39000" dir="5460000" algn="tl">
                    <a:srgbClr val="000000">
                      <a:alpha val="38000"/>
                    </a:srgbClr>
                  </a:outerShdw>
                </a:effectLst>
                <a:latin typeface="Rockwell" pitchFamily="18" charset="0"/>
              </a:rPr>
              <a:t>Deposition Technology Comparison of Typical Thin Film</a:t>
            </a:r>
            <a:endParaRPr lang="en-IN" sz="2500" b="1" dirty="0">
              <a:ln w="11430"/>
              <a:effectLst>
                <a:outerShdw blurRad="50800" dist="39000" dir="5460000" algn="tl">
                  <a:srgbClr val="000000">
                    <a:alpha val="38000"/>
                  </a:srgbClr>
                </a:outerShdw>
              </a:effectLst>
              <a:latin typeface="Rockwell" pitchFamily="18"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44" y="2143116"/>
            <a:ext cx="9001156" cy="2585323"/>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Molecular Beam epitaxy </a:t>
            </a:r>
          </a:p>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(MBE)</a:t>
            </a: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164</a:t>
            </a:fld>
            <a:endParaRPr lang="es-E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926846" y="214290"/>
            <a:ext cx="7585731"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MBE ( Molecular Beam </a:t>
            </a:r>
            <a:r>
              <a:rPr lang="en-US" sz="3600" b="1" dirty="0" err="1" smtClean="0">
                <a:ln w="11430"/>
                <a:effectLst>
                  <a:outerShdw blurRad="50800" dist="39000" dir="5460000" algn="tl">
                    <a:srgbClr val="000000">
                      <a:alpha val="38000"/>
                    </a:srgbClr>
                  </a:outerShdw>
                </a:effectLst>
                <a:latin typeface="Rockwell" pitchFamily="18" charset="0"/>
              </a:rPr>
              <a:t>Epitaxy</a:t>
            </a:r>
            <a:r>
              <a:rPr lang="en-US" sz="3600" b="1" dirty="0" smtClean="0">
                <a:ln w="11430"/>
                <a:effectLst>
                  <a:outerShdw blurRad="50800" dist="39000" dir="5460000" algn="tl">
                    <a:srgbClr val="000000">
                      <a:alpha val="38000"/>
                    </a:srgbClr>
                  </a:outerShdw>
                </a:effectLst>
                <a:latin typeface="Rockwell" pitchFamily="18" charset="0"/>
              </a:rPr>
              <a:t>) </a:t>
            </a:r>
            <a:endParaRPr lang="en-IN" sz="3600" b="1" dirty="0">
              <a:ln w="11430"/>
              <a:effectLst>
                <a:outerShdw blurRad="50800" dist="39000" dir="5460000" algn="tl">
                  <a:srgbClr val="000000">
                    <a:alpha val="38000"/>
                  </a:srgbClr>
                </a:outerShdw>
              </a:effectLst>
              <a:latin typeface="Rockwell" pitchFamily="18" charset="0"/>
            </a:endParaRPr>
          </a:p>
        </p:txBody>
      </p:sp>
      <p:sp>
        <p:nvSpPr>
          <p:cNvPr id="5" name="Rectangle 3"/>
          <p:cNvSpPr txBox="1">
            <a:spLocks noChangeArrowheads="1"/>
          </p:cNvSpPr>
          <p:nvPr/>
        </p:nvSpPr>
        <p:spPr bwMode="auto">
          <a:xfrm>
            <a:off x="714348" y="1357298"/>
            <a:ext cx="8001056" cy="5072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MBE is an epitaxial process involving the reaction of one or more thermal beams of atoms or molecules with a crystalline surface under ultra-high vacuum conditions.</a:t>
            </a:r>
          </a:p>
          <a:p>
            <a:pPr marL="342900" marR="0" lvl="0" indent="-342900" algn="l" defTabSz="914400" rtl="0" eaLnBrk="1" fontAlgn="base" latinLnBrk="0" hangingPunct="1">
              <a:lnSpc>
                <a:spcPct val="100000"/>
              </a:lnSpc>
              <a:spcBef>
                <a:spcPct val="20000"/>
              </a:spcBef>
              <a:spcAft>
                <a:spcPct val="0"/>
              </a:spcAft>
              <a:buClr>
                <a:srgbClr val="996633"/>
              </a:buClr>
              <a:buSzTx/>
              <a:tabLst/>
              <a:defRPr/>
            </a:pPr>
            <a:endParaRPr lang="en-US" altLang="ko-KR" sz="2000" b="1" dirty="0" smtClean="0">
              <a:latin typeface="Garamond" pitchFamily="18" charset="0"/>
            </a:endParaRPr>
          </a:p>
          <a:p>
            <a:pPr marL="342900" marR="0" lvl="0" indent="-342900" algn="l" defTabSz="914400" rtl="0" eaLnBrk="1" fontAlgn="base" latinLnBrk="0" hangingPunct="1">
              <a:lnSpc>
                <a:spcPct val="100000"/>
              </a:lnSpc>
              <a:spcBef>
                <a:spcPct val="20000"/>
              </a:spcBef>
              <a:spcAft>
                <a:spcPct val="0"/>
              </a:spcAft>
              <a:buClr>
                <a:srgbClr val="996633"/>
              </a:buClr>
              <a:buSzTx/>
              <a:tabLst/>
              <a:defRPr/>
            </a:pPr>
            <a:r>
              <a:rPr kumimoji="0" lang="en-US" altLang="ko-KR" sz="2000" b="1" i="1" u="none" strike="noStrike" kern="1200" cap="none" spc="0" normalizeH="0" baseline="0" noProof="0" dirty="0" smtClean="0">
                <a:ln>
                  <a:noFill/>
                </a:ln>
                <a:solidFill>
                  <a:srgbClr val="C00000"/>
                </a:solidFill>
                <a:effectLst/>
                <a:uLnTx/>
                <a:uFillTx/>
                <a:latin typeface="Garamond" pitchFamily="18" charset="0"/>
                <a:ea typeface="+mn-ea"/>
                <a:cs typeface="Arial" charset="0"/>
              </a:rPr>
              <a:t>Features</a:t>
            </a:r>
            <a:r>
              <a:rPr kumimoji="0" lang="en-US" altLang="ko-KR" sz="2000" b="1" i="1" u="none" strike="noStrike" kern="1200" cap="none" spc="0" normalizeH="0" noProof="0" dirty="0" smtClean="0">
                <a:ln>
                  <a:noFill/>
                </a:ln>
                <a:solidFill>
                  <a:srgbClr val="C00000"/>
                </a:solidFill>
                <a:effectLst/>
                <a:uLnTx/>
                <a:uFillTx/>
                <a:latin typeface="Garamond" pitchFamily="18" charset="0"/>
                <a:ea typeface="+mn-ea"/>
                <a:cs typeface="Arial" charset="0"/>
              </a:rPr>
              <a:t> of MBE:</a:t>
            </a:r>
            <a:endParaRPr kumimoji="0" lang="en-US" altLang="ko-KR" sz="2000" b="1" i="1" u="none" strike="noStrike" kern="1200" cap="none" spc="0" normalizeH="0" baseline="0" noProof="0" dirty="0" smtClean="0">
              <a:ln>
                <a:noFill/>
              </a:ln>
              <a:solidFill>
                <a:srgbClr val="C00000"/>
              </a:solidFill>
              <a:effectLst/>
              <a:uLnTx/>
              <a:uFillTx/>
              <a:latin typeface="Garamond" pitchFamily="18" charset="0"/>
              <a:ea typeface="+mn-ea"/>
              <a:cs typeface="Arial" charset="0"/>
            </a:endParaRPr>
          </a:p>
          <a:p>
            <a:pPr marL="342900" marR="0" lvl="1"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kumimoji="0" lang="en-US" altLang="ko-KR" sz="2000" b="1" i="0" u="none" strike="noStrike" kern="1200" cap="none" spc="0" normalizeH="0" baseline="0" noProof="0" dirty="0" smtClean="0">
                <a:ln>
                  <a:noFill/>
                </a:ln>
                <a:solidFill>
                  <a:schemeClr val="tx1"/>
                </a:solidFill>
                <a:effectLst/>
                <a:uLnTx/>
                <a:uFillTx/>
                <a:latin typeface="Garamond" pitchFamily="18" charset="0"/>
                <a:ea typeface="+mn-ea"/>
                <a:cs typeface="Arial" charset="0"/>
              </a:rPr>
              <a:t>A low growth rate (between 0.1 and 0.3 mm/sec for </a:t>
            </a:r>
            <a:r>
              <a:rPr kumimoji="0" lang="en-US" altLang="ko-KR" sz="2000" b="1" i="0" u="none" strike="noStrike" kern="1200" cap="none" spc="0" normalizeH="0" baseline="0" noProof="0" dirty="0" err="1" smtClean="0">
                <a:ln>
                  <a:noFill/>
                </a:ln>
                <a:solidFill>
                  <a:schemeClr val="tx1"/>
                </a:solidFill>
                <a:effectLst/>
                <a:uLnTx/>
                <a:uFillTx/>
                <a:latin typeface="Garamond" pitchFamily="18" charset="0"/>
                <a:ea typeface="+mn-ea"/>
                <a:cs typeface="Arial" charset="0"/>
              </a:rPr>
              <a:t>GaAs</a:t>
            </a:r>
            <a:r>
              <a:rPr kumimoji="0" lang="en-US" altLang="ko-KR" sz="2000" b="1" i="0" u="none" strike="noStrike" kern="1200" cap="none" spc="0" normalizeH="0" baseline="0" noProof="0" dirty="0" smtClean="0">
                <a:ln>
                  <a:noFill/>
                </a:ln>
                <a:solidFill>
                  <a:schemeClr val="tx1"/>
                </a:solidFill>
                <a:effectLst/>
                <a:uLnTx/>
                <a:uFillTx/>
                <a:latin typeface="Garamond" pitchFamily="18" charset="0"/>
                <a:ea typeface="+mn-ea"/>
                <a:cs typeface="Arial" charset="0"/>
              </a:rPr>
              <a:t>)</a:t>
            </a:r>
          </a:p>
          <a:p>
            <a:pPr marL="342900" marR="0" lvl="1"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Low growth temp (&lt; 630</a:t>
            </a:r>
            <a:r>
              <a:rPr lang="en-US" altLang="ko-KR" sz="2000" b="1" baseline="30000" dirty="0" smtClean="0">
                <a:latin typeface="Garamond" pitchFamily="18" charset="0"/>
              </a:rPr>
              <a:t>o</a:t>
            </a:r>
            <a:r>
              <a:rPr lang="en-US" altLang="ko-KR" sz="2000" b="1" dirty="0" smtClean="0">
                <a:latin typeface="Garamond" pitchFamily="18" charset="0"/>
              </a:rPr>
              <a:t>C for </a:t>
            </a:r>
            <a:r>
              <a:rPr lang="en-US" altLang="ko-KR" sz="2000" b="1" dirty="0" err="1" smtClean="0">
                <a:latin typeface="Garamond" pitchFamily="18" charset="0"/>
              </a:rPr>
              <a:t>GaAs</a:t>
            </a:r>
            <a:r>
              <a:rPr lang="en-US" altLang="ko-KR" sz="2000" b="1" dirty="0" smtClean="0">
                <a:latin typeface="Garamond" pitchFamily="18" charset="0"/>
              </a:rPr>
              <a:t>)</a:t>
            </a:r>
          </a:p>
          <a:p>
            <a:pPr marL="342900" marR="0" lvl="1"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The provision  of abrupt cessation or initiation of growth that enables us to grow </a:t>
            </a:r>
            <a:r>
              <a:rPr lang="en-US" altLang="ko-KR" sz="2000" b="1" dirty="0" err="1" smtClean="0">
                <a:latin typeface="Garamond" pitchFamily="18" charset="0"/>
              </a:rPr>
              <a:t>heterostructure</a:t>
            </a:r>
            <a:r>
              <a:rPr lang="en-US" altLang="ko-KR" sz="2000" b="1" dirty="0" smtClean="0">
                <a:latin typeface="Garamond" pitchFamily="18" charset="0"/>
              </a:rPr>
              <a:t>. </a:t>
            </a:r>
          </a:p>
          <a:p>
            <a:pPr marL="342900" marR="0" lvl="1"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kumimoji="0" lang="en-US" altLang="ko-KR" sz="2000" b="1" i="0" u="none" strike="noStrike" kern="1200" cap="none" spc="0" normalizeH="0" baseline="0" noProof="0" dirty="0" smtClean="0">
                <a:ln>
                  <a:noFill/>
                </a:ln>
                <a:solidFill>
                  <a:schemeClr val="tx1"/>
                </a:solidFill>
                <a:effectLst/>
                <a:uLnTx/>
                <a:uFillTx/>
                <a:latin typeface="Garamond" pitchFamily="18" charset="0"/>
                <a:ea typeface="+mn-ea"/>
                <a:cs typeface="Arial" charset="0"/>
              </a:rPr>
              <a:t>Ability to smooth growth</a:t>
            </a:r>
            <a:r>
              <a:rPr kumimoji="0" lang="en-US" altLang="ko-KR" sz="2000" b="1" i="0" u="none" strike="noStrike" kern="1200" cap="none" spc="0" normalizeH="0" noProof="0" dirty="0" smtClean="0">
                <a:ln>
                  <a:noFill/>
                </a:ln>
                <a:solidFill>
                  <a:schemeClr val="tx1"/>
                </a:solidFill>
                <a:effectLst/>
                <a:uLnTx/>
                <a:uFillTx/>
                <a:latin typeface="Garamond" pitchFamily="18" charset="0"/>
                <a:ea typeface="+mn-ea"/>
                <a:cs typeface="Arial" charset="0"/>
              </a:rPr>
              <a:t> surfaces.</a:t>
            </a:r>
          </a:p>
          <a:p>
            <a:pPr marL="342900" marR="0" lvl="1"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baseline="0" dirty="0" smtClean="0">
                <a:latin typeface="Garamond" pitchFamily="18" charset="0"/>
              </a:rPr>
              <a:t>The</a:t>
            </a:r>
            <a:r>
              <a:rPr lang="en-US" altLang="ko-KR" sz="2000" b="1" dirty="0" smtClean="0">
                <a:latin typeface="Garamond" pitchFamily="18" charset="0"/>
              </a:rPr>
              <a:t> potential for in situ monitoring of the growth and chemical analysis. </a:t>
            </a:r>
            <a:endParaRPr kumimoji="0" lang="en-US" altLang="ko-KR" sz="2000" b="1" i="0" u="none" strike="noStrike" kern="1200" cap="none" spc="0" normalizeH="0" baseline="0" noProof="0" dirty="0" smtClean="0">
              <a:ln>
                <a:noFill/>
              </a:ln>
              <a:solidFill>
                <a:schemeClr val="tx1"/>
              </a:solidFill>
              <a:effectLst/>
              <a:uLnTx/>
              <a:uFillTx/>
              <a:latin typeface="Garamond" pitchFamily="18" charset="0"/>
              <a:ea typeface="+mn-ea"/>
              <a:cs typeface="Arial"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165</a:t>
            </a:fld>
            <a:endParaRPr lang="es-E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3"/>
          <p:cNvSpPr txBox="1">
            <a:spLocks noChangeArrowheads="1"/>
          </p:cNvSpPr>
          <p:nvPr/>
        </p:nvSpPr>
        <p:spPr bwMode="auto">
          <a:xfrm>
            <a:off x="285720" y="1428736"/>
            <a:ext cx="8429684" cy="3429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MBE can achieve precise control of both chemical composition and doping profile.</a:t>
            </a: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Simple crystal, multilayer structure with dimensions of the order of atomic layer can be grown using MBE.</a:t>
            </a: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Thus MBE method enables the precise fabrication of semiconductor heterostructures with a thin layer. </a:t>
            </a: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MBE growth rate is very small (1  </a:t>
            </a:r>
            <a:r>
              <a:rPr lang="en-US" altLang="ko-KR" sz="2000" b="1" dirty="0" smtClean="0">
                <a:latin typeface="Garamond" pitchFamily="18" charset="0"/>
                <a:sym typeface="Symbol"/>
              </a:rPr>
              <a:t>m/hr for </a:t>
            </a:r>
            <a:r>
              <a:rPr lang="en-US" altLang="ko-KR" sz="2000" b="1" dirty="0" err="1" smtClean="0">
                <a:latin typeface="Garamond" pitchFamily="18" charset="0"/>
                <a:sym typeface="Symbol"/>
              </a:rPr>
              <a:t>GaAs</a:t>
            </a:r>
            <a:r>
              <a:rPr lang="en-US" altLang="ko-KR" sz="2000" b="1" dirty="0" smtClean="0">
                <a:latin typeface="Garamond" pitchFamily="18" charset="0"/>
              </a:rPr>
              <a:t>)</a:t>
            </a: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2000" b="1" dirty="0" smtClean="0">
              <a:latin typeface="Garamond" pitchFamily="18" charset="0"/>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2000" b="1" dirty="0" smtClean="0">
              <a:latin typeface="Garamond" pitchFamily="18" charset="0"/>
            </a:endParaRPr>
          </a:p>
          <a:p>
            <a:pPr marL="342900" marR="0" lvl="0" indent="-342900" algn="l" defTabSz="914400" rtl="0" eaLnBrk="1" fontAlgn="base" latinLnBrk="0" hangingPunct="1">
              <a:lnSpc>
                <a:spcPct val="100000"/>
              </a:lnSpc>
              <a:spcBef>
                <a:spcPct val="20000"/>
              </a:spcBef>
              <a:spcAft>
                <a:spcPct val="0"/>
              </a:spcAft>
              <a:buClr>
                <a:srgbClr val="996633"/>
              </a:buClr>
              <a:buSzTx/>
              <a:tabLst/>
              <a:defRPr/>
            </a:pPr>
            <a:endParaRPr lang="en-US" altLang="ko-KR" sz="2000" b="1" dirty="0" smtClean="0">
              <a:latin typeface="Garamond" pitchFamily="18" charset="0"/>
            </a:endParaRPr>
          </a:p>
        </p:txBody>
      </p:sp>
      <p:sp>
        <p:nvSpPr>
          <p:cNvPr id="4" name="Rectangle 3"/>
          <p:cNvSpPr/>
          <p:nvPr/>
        </p:nvSpPr>
        <p:spPr>
          <a:xfrm>
            <a:off x="4071934" y="214290"/>
            <a:ext cx="1295546"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MBE</a:t>
            </a:r>
            <a:endParaRPr lang="en-IN" sz="3600" b="1" dirty="0">
              <a:ln w="11430"/>
              <a:effectLst>
                <a:outerShdw blurRad="50800" dist="39000" dir="5460000" algn="tl">
                  <a:srgbClr val="000000">
                    <a:alpha val="38000"/>
                  </a:srgbClr>
                </a:outerShdw>
              </a:effectLst>
              <a:latin typeface="Rockwell"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166</a:t>
            </a:fld>
            <a:endParaRPr lang="es-E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58722" name="Picture 2" descr="http://www.accessscience.com/loadBinary.aspx?filename=171500FG0080.gif"/>
          <p:cNvPicPr>
            <a:picLocks noChangeAspect="1" noChangeArrowheads="1"/>
          </p:cNvPicPr>
          <p:nvPr/>
        </p:nvPicPr>
        <p:blipFill>
          <a:blip r:embed="rId3" cstate="print"/>
          <a:srcRect/>
          <a:stretch>
            <a:fillRect/>
          </a:stretch>
        </p:blipFill>
        <p:spPr bwMode="auto">
          <a:xfrm>
            <a:off x="0" y="1071545"/>
            <a:ext cx="9144000" cy="5572165"/>
          </a:xfrm>
          <a:prstGeom prst="rect">
            <a:avLst/>
          </a:prstGeom>
          <a:noFill/>
        </p:spPr>
      </p:pic>
      <p:sp>
        <p:nvSpPr>
          <p:cNvPr id="5" name="Rectangle 4"/>
          <p:cNvSpPr/>
          <p:nvPr/>
        </p:nvSpPr>
        <p:spPr>
          <a:xfrm>
            <a:off x="785786" y="214290"/>
            <a:ext cx="7998280"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Schematic of Typical MBE System </a:t>
            </a:r>
            <a:endParaRPr lang="en-IN" sz="3600" b="1" dirty="0">
              <a:ln w="11430"/>
              <a:effectLst>
                <a:outerShdw blurRad="50800" dist="39000" dir="5460000" algn="tl">
                  <a:srgbClr val="000000">
                    <a:alpha val="38000"/>
                  </a:srgbClr>
                </a:outerShdw>
              </a:effectLst>
              <a:latin typeface="Rockwell"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167</a:t>
            </a:fld>
            <a:endParaRPr lang="es-E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3"/>
          <p:cNvSpPr txBox="1">
            <a:spLocks noChangeArrowheads="1"/>
          </p:cNvSpPr>
          <p:nvPr/>
        </p:nvSpPr>
        <p:spPr bwMode="auto">
          <a:xfrm>
            <a:off x="285720" y="1428736"/>
            <a:ext cx="8643998" cy="5143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MBE system shown here is for deposition of  </a:t>
            </a:r>
            <a:r>
              <a:rPr lang="en-US" altLang="ko-KR" sz="2000" b="1" dirty="0" err="1" smtClean="0">
                <a:latin typeface="Garamond" pitchFamily="18" charset="0"/>
              </a:rPr>
              <a:t>GaAs</a:t>
            </a:r>
            <a:r>
              <a:rPr lang="en-US" altLang="ko-KR" sz="2000" b="1" dirty="0" smtClean="0">
                <a:latin typeface="Garamond" pitchFamily="18" charset="0"/>
              </a:rPr>
              <a:t> and related III-V compounds such as </a:t>
            </a:r>
            <a:r>
              <a:rPr lang="en-US" altLang="ko-KR" sz="2000" b="1" dirty="0" err="1" smtClean="0">
                <a:latin typeface="Garamond" pitchFamily="18" charset="0"/>
              </a:rPr>
              <a:t>AlGaAs</a:t>
            </a:r>
            <a:r>
              <a:rPr lang="en-US" altLang="ko-KR" sz="2000" b="1" dirty="0" smtClean="0">
                <a:latin typeface="Garamond" pitchFamily="18" charset="0"/>
              </a:rPr>
              <a:t>.</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This system is identified for film deposition control, cleanliness and in situ chemical characterization capability.</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Separate effusion oven made up of pyrolytic boron nitride are used for                Ga, As and dopant.</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All effusion ovens are housed in ultrahigh vacuum chamber. </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Temperature of the ovens is adjusted to give desired evaporation rate. </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Substrate holder is rotated continuously to achieve uniform epitaxial layer.</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To grow </a:t>
            </a:r>
            <a:r>
              <a:rPr lang="en-US" altLang="ko-KR" sz="2000" b="1" dirty="0" err="1" smtClean="0">
                <a:latin typeface="Garamond" pitchFamily="18" charset="0"/>
              </a:rPr>
              <a:t>GaAs</a:t>
            </a:r>
            <a:r>
              <a:rPr lang="en-US" altLang="ko-KR" sz="2000" b="1" dirty="0" smtClean="0">
                <a:latin typeface="Garamond" pitchFamily="18" charset="0"/>
              </a:rPr>
              <a:t>,  over pressure of As has to be maintained. </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One or more effusion ovens are used for the dopants. </a:t>
            </a: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2000" b="1" dirty="0" smtClean="0">
              <a:latin typeface="Garamond" pitchFamily="18" charset="0"/>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2000" b="1" dirty="0" smtClean="0">
              <a:latin typeface="Garamond" pitchFamily="18" charset="0"/>
            </a:endParaRPr>
          </a:p>
          <a:p>
            <a:pPr marL="342900" marR="0" lvl="0" indent="-342900" algn="l" defTabSz="914400" rtl="0" eaLnBrk="1" fontAlgn="base" latinLnBrk="0" hangingPunct="1">
              <a:lnSpc>
                <a:spcPct val="100000"/>
              </a:lnSpc>
              <a:spcBef>
                <a:spcPct val="20000"/>
              </a:spcBef>
              <a:spcAft>
                <a:spcPct val="0"/>
              </a:spcAft>
              <a:buClr>
                <a:srgbClr val="996633"/>
              </a:buClr>
              <a:buSzTx/>
              <a:tabLst/>
              <a:defRPr/>
            </a:pPr>
            <a:endParaRPr lang="en-US" altLang="ko-KR" sz="2000" b="1" dirty="0" smtClean="0">
              <a:latin typeface="Garamond" pitchFamily="18" charset="0"/>
            </a:endParaRPr>
          </a:p>
        </p:txBody>
      </p:sp>
      <p:sp>
        <p:nvSpPr>
          <p:cNvPr id="4" name="Rectangle 3"/>
          <p:cNvSpPr/>
          <p:nvPr/>
        </p:nvSpPr>
        <p:spPr>
          <a:xfrm>
            <a:off x="4071934" y="214290"/>
            <a:ext cx="1295546"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MBE</a:t>
            </a:r>
            <a:endParaRPr lang="en-IN" sz="3600" b="1" dirty="0">
              <a:ln w="11430"/>
              <a:effectLst>
                <a:outerShdw blurRad="50800" dist="39000" dir="5460000" algn="tl">
                  <a:srgbClr val="000000">
                    <a:alpha val="38000"/>
                  </a:srgbClr>
                </a:outerShdw>
              </a:effectLst>
              <a:latin typeface="Rockwell"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168</a:t>
            </a:fld>
            <a:endParaRPr lang="es-E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3"/>
          <p:cNvSpPr txBox="1">
            <a:spLocks noChangeArrowheads="1"/>
          </p:cNvSpPr>
          <p:nvPr/>
        </p:nvSpPr>
        <p:spPr bwMode="auto">
          <a:xfrm>
            <a:off x="285720" y="1714488"/>
            <a:ext cx="8643998" cy="428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rPr>
              <a:t>Effusions ovens behave like small area sources and exhibit a </a:t>
            </a:r>
            <a:r>
              <a:rPr lang="en-US" altLang="ko-KR" sz="2000" b="1" dirty="0" err="1" smtClean="0">
                <a:latin typeface="Garamond" pitchFamily="18" charset="0"/>
              </a:rPr>
              <a:t>cos</a:t>
            </a:r>
            <a:r>
              <a:rPr lang="en-US" altLang="ko-KR" sz="2000" b="1" dirty="0" smtClean="0">
                <a:latin typeface="Garamond" pitchFamily="18" charset="0"/>
                <a:sym typeface="Symbol"/>
              </a:rPr>
              <a:t> is the angle between the direction of the source and the normal to the substrate surface. </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sym typeface="Symbol"/>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sym typeface="Symbol"/>
              </a:rPr>
              <a:t>MBE uses an evaporation method in vacuum system.</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sym typeface="Symbol"/>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sym typeface="Symbol"/>
              </a:rPr>
              <a:t>An important parameter for vacuum technology is the molecular impingement rate. </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sym typeface="Symbol"/>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sym typeface="Symbol"/>
              </a:rPr>
              <a:t>That is how many molecules impinge on a unit area of the substrate per unit time. </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lang="en-US" altLang="ko-KR" sz="1000" b="1" dirty="0" smtClean="0">
              <a:latin typeface="Garamond" pitchFamily="18" charset="0"/>
              <a:sym typeface="Symbol"/>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lang="en-US" altLang="ko-KR" sz="2000" b="1" dirty="0" smtClean="0">
                <a:latin typeface="Garamond" pitchFamily="18" charset="0"/>
                <a:sym typeface="Symbol"/>
              </a:rPr>
              <a:t>The impingement rate () is a function of the molecular weight, temperature and pressure</a:t>
            </a:r>
            <a:endParaRPr lang="en-US" altLang="ko-KR" sz="2000" b="1" dirty="0" smtClean="0">
              <a:latin typeface="Garamond" pitchFamily="18" charset="0"/>
            </a:endParaRPr>
          </a:p>
        </p:txBody>
      </p:sp>
      <p:sp>
        <p:nvSpPr>
          <p:cNvPr id="4" name="Rectangle 3"/>
          <p:cNvSpPr/>
          <p:nvPr/>
        </p:nvSpPr>
        <p:spPr>
          <a:xfrm>
            <a:off x="4071934" y="214290"/>
            <a:ext cx="1295546"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effectLst>
                  <a:outerShdw blurRad="50800" dist="39000" dir="5460000" algn="tl">
                    <a:srgbClr val="000000">
                      <a:alpha val="38000"/>
                    </a:srgbClr>
                  </a:outerShdw>
                </a:effectLst>
                <a:latin typeface="Rockwell" pitchFamily="18" charset="0"/>
              </a:rPr>
              <a:t>MBE</a:t>
            </a:r>
            <a:endParaRPr lang="en-IN" sz="3600" b="1" dirty="0">
              <a:ln w="11430"/>
              <a:effectLst>
                <a:outerShdw blurRad="50800" dist="39000" dir="5460000" algn="tl">
                  <a:srgbClr val="000000">
                    <a:alpha val="38000"/>
                  </a:srgbClr>
                </a:outerShdw>
              </a:effectLst>
              <a:latin typeface="Rockwell"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169</a:t>
            </a:fld>
            <a:endParaRPr lang="es-E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0" y="214290"/>
            <a:ext cx="914400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300" b="1" dirty="0" smtClean="0">
                <a:ln w="11430"/>
                <a:effectLst>
                  <a:outerShdw blurRad="50800" dist="39000" dir="5460000" algn="tl">
                    <a:srgbClr val="000000">
                      <a:alpha val="38000"/>
                    </a:srgbClr>
                  </a:outerShdw>
                </a:effectLst>
                <a:latin typeface="Rockwell" pitchFamily="18" charset="0"/>
              </a:rPr>
              <a:t>Ultrasonically Pulverized Spray </a:t>
            </a:r>
            <a:endParaRPr lang="en-US" sz="3300" b="1" dirty="0">
              <a:ln w="11430"/>
              <a:effectLst>
                <a:outerShdw blurRad="50800" dist="39000" dir="5460000" algn="tl">
                  <a:srgbClr val="000000">
                    <a:alpha val="38000"/>
                  </a:srgbClr>
                </a:outerShdw>
              </a:effectLst>
              <a:latin typeface="Rockwell" pitchFamily="18" charset="0"/>
            </a:endParaRPr>
          </a:p>
        </p:txBody>
      </p:sp>
      <p:sp>
        <p:nvSpPr>
          <p:cNvPr id="4" name="TextBox 3"/>
          <p:cNvSpPr txBox="1"/>
          <p:nvPr/>
        </p:nvSpPr>
        <p:spPr>
          <a:xfrm>
            <a:off x="457200" y="1428736"/>
            <a:ext cx="8686800" cy="1600438"/>
          </a:xfrm>
          <a:prstGeom prst="rect">
            <a:avLst/>
          </a:prstGeom>
          <a:noFill/>
        </p:spPr>
        <p:txBody>
          <a:bodyPr wrap="square" rtlCol="0">
            <a:spAutoFit/>
          </a:bodyPr>
          <a:lstStyle/>
          <a:p>
            <a:r>
              <a:rPr lang="en-US" altLang="ja-JP" sz="2000" b="1" dirty="0">
                <a:latin typeface="Garamond" pitchFamily="18" charset="0"/>
              </a:rPr>
              <a:t>This type of spray nozzle utilizes high frequency (20–50 kHz) vibration to produce narrow drop-size distribution and low velocity spray from a liquid. The vibration of a piezoelectric crystal causes capillary waves on the nozzle surface liquid film.</a:t>
            </a:r>
          </a:p>
          <a:p>
            <a:endParaRPr lang="en-US" dirty="0"/>
          </a:p>
        </p:txBody>
      </p:sp>
      <p:pic>
        <p:nvPicPr>
          <p:cNvPr id="5" name="Content Placeholder 7" descr="images.jpg"/>
          <p:cNvPicPr>
            <a:picLocks noGrp="1" noChangeAspect="1"/>
          </p:cNvPicPr>
          <p:nvPr>
            <p:ph idx="1"/>
          </p:nvPr>
        </p:nvPicPr>
        <p:blipFill>
          <a:blip r:embed="rId3" cstate="print"/>
          <a:stretch>
            <a:fillRect/>
          </a:stretch>
        </p:blipFill>
        <p:spPr>
          <a:xfrm>
            <a:off x="1223986" y="3091678"/>
            <a:ext cx="6705600" cy="3480594"/>
          </a:xfrm>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17</a:t>
            </a:fld>
            <a:endParaRPr lang="es-E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170</a:t>
            </a:fld>
            <a:endParaRPr lang="es-ES" dirty="0"/>
          </a:p>
        </p:txBody>
      </p:sp>
      <p:sp>
        <p:nvSpPr>
          <p:cNvPr id="5" name="Rectangle 4"/>
          <p:cNvSpPr/>
          <p:nvPr/>
        </p:nvSpPr>
        <p:spPr>
          <a:xfrm>
            <a:off x="796520" y="214290"/>
            <a:ext cx="7490256"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IN" sz="3600" b="1" dirty="0" smtClean="0">
                <a:ln w="11430"/>
                <a:effectLst>
                  <a:outerShdw blurRad="50800" dist="39000" dir="5460000" algn="tl">
                    <a:srgbClr val="000000">
                      <a:alpha val="38000"/>
                    </a:srgbClr>
                  </a:outerShdw>
                </a:effectLst>
                <a:latin typeface="Rockwell" pitchFamily="18" charset="0"/>
              </a:rPr>
              <a:t>SVTA Linear MBE Configuration</a:t>
            </a:r>
            <a:endParaRPr lang="en-IN" sz="3600" b="1" dirty="0">
              <a:ln w="11430"/>
              <a:effectLst>
                <a:outerShdw blurRad="50800" dist="39000" dir="5460000" algn="tl">
                  <a:srgbClr val="000000">
                    <a:alpha val="38000"/>
                  </a:srgbClr>
                </a:outerShdw>
              </a:effectLst>
              <a:latin typeface="Rockwell" pitchFamily="18" charset="0"/>
            </a:endParaRPr>
          </a:p>
        </p:txBody>
      </p:sp>
      <p:sp>
        <p:nvSpPr>
          <p:cNvPr id="152578" name="AutoShape 2" descr="III-V MBE Syste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52580" name="Picture 4" descr="III-V MBE System"/>
          <p:cNvPicPr>
            <a:picLocks noChangeAspect="1" noChangeArrowheads="1"/>
          </p:cNvPicPr>
          <p:nvPr/>
        </p:nvPicPr>
        <p:blipFill>
          <a:blip r:embed="rId3" cstate="print">
            <a:lum contrast="-7000"/>
          </a:blip>
          <a:srcRect/>
          <a:stretch>
            <a:fillRect/>
          </a:stretch>
        </p:blipFill>
        <p:spPr bwMode="auto">
          <a:xfrm>
            <a:off x="1857356" y="2000240"/>
            <a:ext cx="5393566" cy="3643338"/>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571472" y="1714488"/>
            <a:ext cx="7929618" cy="2788456"/>
          </a:xfrm>
          <a:prstGeom prst="rect">
            <a:avLst/>
          </a:prstGeom>
        </p:spPr>
        <p:txBody>
          <a:bodyPr wrap="square">
            <a:spAutoFit/>
          </a:bodyPr>
          <a:lstStyle/>
          <a:p>
            <a:pPr marL="342900" lvl="0" indent="-342900" algn="ctr">
              <a:spcBef>
                <a:spcPct val="20000"/>
              </a:spcBef>
              <a:buClr>
                <a:srgbClr val="996633"/>
              </a:buClr>
              <a:buFont typeface="Symbol" pitchFamily="18" charset="2"/>
              <a:buChar char="f"/>
            </a:pPr>
            <a:r>
              <a:rPr lang="en-US" altLang="ko-KR" b="1" dirty="0" smtClean="0">
                <a:latin typeface="Garamond" pitchFamily="18" charset="0"/>
                <a:sym typeface="Symbol"/>
              </a:rPr>
              <a:t>=  p (2mkT)</a:t>
            </a:r>
            <a:r>
              <a:rPr lang="en-US" altLang="ko-KR" b="1" baseline="30000" dirty="0" smtClean="0">
                <a:latin typeface="Garamond" pitchFamily="18" charset="0"/>
                <a:sym typeface="Symbol"/>
              </a:rPr>
              <a:t>-1/2</a:t>
            </a:r>
          </a:p>
          <a:p>
            <a:pPr marL="342900" lvl="0" indent="-342900" algn="ctr">
              <a:spcBef>
                <a:spcPct val="20000"/>
              </a:spcBef>
              <a:buClr>
                <a:srgbClr val="996633"/>
              </a:buClr>
              <a:buFont typeface="Symbol" pitchFamily="18" charset="2"/>
              <a:buChar char="f"/>
            </a:pPr>
            <a:endParaRPr lang="en-US" altLang="ko-KR" b="1" baseline="30000" dirty="0" smtClean="0">
              <a:latin typeface="Garamond" pitchFamily="18" charset="0"/>
            </a:endParaRPr>
          </a:p>
          <a:p>
            <a:pPr lvl="0">
              <a:spcBef>
                <a:spcPct val="20000"/>
              </a:spcBef>
              <a:buClr>
                <a:srgbClr val="996633"/>
              </a:buClr>
              <a:defRPr/>
            </a:pPr>
            <a:r>
              <a:rPr lang="en-US" altLang="ko-KR" b="1" dirty="0" smtClean="0">
                <a:latin typeface="Garamond" pitchFamily="18" charset="0"/>
              </a:rPr>
              <a:t>Where p is the pressure, m is the mass of the molecule, k is the Boltzmann's constant , T is the temperature</a:t>
            </a:r>
          </a:p>
          <a:p>
            <a:pPr lvl="0">
              <a:spcBef>
                <a:spcPct val="20000"/>
              </a:spcBef>
              <a:buClr>
                <a:srgbClr val="996633"/>
              </a:buClr>
              <a:defRPr/>
            </a:pPr>
            <a:endParaRPr lang="en-US" altLang="ko-KR" b="1" dirty="0" smtClean="0">
              <a:latin typeface="Garamond" pitchFamily="18" charset="0"/>
            </a:endParaRPr>
          </a:p>
          <a:p>
            <a:pPr lvl="0">
              <a:spcBef>
                <a:spcPct val="20000"/>
              </a:spcBef>
              <a:buClr>
                <a:srgbClr val="996633"/>
              </a:buClr>
              <a:defRPr/>
            </a:pPr>
            <a:r>
              <a:rPr lang="en-US" altLang="ko-KR" b="1" dirty="0" smtClean="0">
                <a:latin typeface="Garamond" pitchFamily="18" charset="0"/>
              </a:rPr>
              <a:t>Or                             </a:t>
            </a:r>
          </a:p>
          <a:p>
            <a:pPr lvl="0" algn="ctr">
              <a:spcBef>
                <a:spcPct val="20000"/>
              </a:spcBef>
              <a:buClr>
                <a:srgbClr val="996633"/>
              </a:buClr>
              <a:defRPr/>
            </a:pPr>
            <a:r>
              <a:rPr lang="en-US" altLang="ko-KR" b="1" dirty="0" smtClean="0">
                <a:latin typeface="Garamond" pitchFamily="18" charset="0"/>
                <a:sym typeface="Symbol"/>
              </a:rPr>
              <a:t> =  2.64 X 10</a:t>
            </a:r>
            <a:r>
              <a:rPr lang="en-US" altLang="ko-KR" b="1" baseline="30000" dirty="0" smtClean="0">
                <a:latin typeface="Garamond" pitchFamily="18" charset="0"/>
                <a:sym typeface="Symbol"/>
              </a:rPr>
              <a:t>20 </a:t>
            </a:r>
            <a:r>
              <a:rPr lang="en-US" altLang="ko-KR" b="1" dirty="0" smtClean="0">
                <a:latin typeface="Garamond" pitchFamily="18" charset="0"/>
                <a:sym typeface="Symbol"/>
              </a:rPr>
              <a:t> (p/ √</a:t>
            </a:r>
            <a:r>
              <a:rPr lang="en-US" altLang="ko-KR" b="1" dirty="0" err="1" smtClean="0">
                <a:latin typeface="Garamond" pitchFamily="18" charset="0"/>
                <a:sym typeface="Symbol"/>
              </a:rPr>
              <a:t>mT</a:t>
            </a:r>
            <a:r>
              <a:rPr lang="en-US" altLang="ko-KR" b="1" dirty="0" smtClean="0">
                <a:latin typeface="Garamond" pitchFamily="18" charset="0"/>
                <a:sym typeface="Symbol"/>
              </a:rPr>
              <a:t>) molecules/cm</a:t>
            </a:r>
            <a:r>
              <a:rPr lang="en-US" altLang="ko-KR" b="1" baseline="30000" dirty="0" smtClean="0">
                <a:latin typeface="Garamond" pitchFamily="18" charset="0"/>
                <a:sym typeface="Symbol"/>
              </a:rPr>
              <a:t>2 </a:t>
            </a:r>
            <a:r>
              <a:rPr lang="en-US" altLang="ko-KR" b="1" dirty="0" smtClean="0">
                <a:latin typeface="Garamond" pitchFamily="18" charset="0"/>
                <a:sym typeface="Symbol"/>
              </a:rPr>
              <a:t>/S</a:t>
            </a:r>
          </a:p>
          <a:p>
            <a:pPr lvl="0" algn="ctr">
              <a:spcBef>
                <a:spcPct val="20000"/>
              </a:spcBef>
              <a:buClr>
                <a:srgbClr val="996633"/>
              </a:buClr>
              <a:defRPr/>
            </a:pPr>
            <a:endParaRPr lang="en-US" altLang="ko-KR" b="1" baseline="30000" dirty="0" smtClean="0">
              <a:latin typeface="Garamond" pitchFamily="18" charset="0"/>
              <a:sym typeface="Symbol"/>
            </a:endParaRPr>
          </a:p>
          <a:p>
            <a:pPr lvl="0">
              <a:spcBef>
                <a:spcPct val="20000"/>
              </a:spcBef>
              <a:buClr>
                <a:srgbClr val="996633"/>
              </a:buClr>
              <a:defRPr/>
            </a:pPr>
            <a:r>
              <a:rPr lang="en-US" altLang="ko-KR" sz="2000" b="1" dirty="0" smtClean="0">
                <a:latin typeface="Garamond" pitchFamily="18" charset="0"/>
                <a:sym typeface="Symbol"/>
              </a:rPr>
              <a:t>Where m is the molecular weight</a:t>
            </a:r>
            <a:endParaRPr lang="en-US" altLang="ko-KR" sz="2000" b="1" dirty="0" smtClean="0">
              <a:latin typeface="Garamond" pitchFamily="18" charset="0"/>
            </a:endParaRP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171</a:t>
            </a:fld>
            <a:endParaRPr lang="es-E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22114"/>
          </a:xfrm>
        </p:spPr>
        <p:txBody>
          <a:bodyPr/>
          <a:lstStyle/>
          <a:p>
            <a:r>
              <a:rPr lang="en-US" dirty="0" smtClean="0">
                <a:solidFill>
                  <a:schemeClr val="tx1"/>
                </a:solidFill>
              </a:rPr>
              <a:t>Crystal Growth Techniques</a:t>
            </a:r>
            <a:endParaRPr lang="en-IN" dirty="0">
              <a:solidFill>
                <a:schemeClr val="tx1"/>
              </a:solidFill>
            </a:endParaRPr>
          </a:p>
        </p:txBody>
      </p:sp>
      <p:graphicFrame>
        <p:nvGraphicFramePr>
          <p:cNvPr id="6" name="Content Placeholder 3"/>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172</a:t>
            </a:fld>
            <a:endParaRPr lang="es-E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464296"/>
            <a:ext cx="8229600" cy="1684784"/>
          </a:xfrm>
        </p:spPr>
        <p:txBody>
          <a:bodyPr>
            <a:normAutofit/>
          </a:bodyPr>
          <a:lstStyle/>
          <a:p>
            <a:pPr algn="ctr">
              <a:buNone/>
            </a:pPr>
            <a:r>
              <a:rPr lang="en-US" sz="8000" b="1" dirty="0" smtClean="0">
                <a:solidFill>
                  <a:srgbClr val="000099"/>
                </a:solidFill>
              </a:rPr>
              <a:t>Solid Growth</a:t>
            </a:r>
            <a:endParaRPr lang="en-US" sz="8000" dirty="0">
              <a:solidFill>
                <a:srgbClr val="000099"/>
              </a:solidFill>
            </a:endParaRP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173</a:t>
            </a:fld>
            <a:endParaRPr lang="es-E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3352800" y="533400"/>
            <a:ext cx="2667000" cy="381000"/>
          </a:xfrm>
        </p:spPr>
        <p:txBody>
          <a:bodyPr>
            <a:normAutofit fontScale="90000"/>
          </a:bodyPr>
          <a:lstStyle/>
          <a:p>
            <a:pPr algn="ctr"/>
            <a:r>
              <a:rPr lang="en-US" sz="2800" b="1" dirty="0" smtClean="0">
                <a:latin typeface="AGaramond" pitchFamily="18" charset="0"/>
              </a:rPr>
              <a:t> </a:t>
            </a:r>
            <a:endParaRPr lang="en-US" sz="4400" dirty="0">
              <a:solidFill>
                <a:srgbClr val="6600CC"/>
              </a:solidFill>
              <a:latin typeface="+mn-lt"/>
            </a:endParaRPr>
          </a:p>
        </p:txBody>
      </p:sp>
      <p:sp>
        <p:nvSpPr>
          <p:cNvPr id="388099" name="Rectangle 3"/>
          <p:cNvSpPr>
            <a:spLocks noGrp="1" noChangeArrowheads="1"/>
          </p:cNvSpPr>
          <p:nvPr>
            <p:ph type="body" idx="1"/>
          </p:nvPr>
        </p:nvSpPr>
        <p:spPr>
          <a:xfrm>
            <a:off x="457200" y="1752600"/>
            <a:ext cx="8229600" cy="4953000"/>
          </a:xfrm>
        </p:spPr>
        <p:txBody>
          <a:bodyPr/>
          <a:lstStyle/>
          <a:p>
            <a:pPr algn="just">
              <a:lnSpc>
                <a:spcPct val="115000"/>
              </a:lnSpc>
            </a:pPr>
            <a:r>
              <a:rPr lang="en-US" sz="2000" b="1" dirty="0">
                <a:latin typeface="Book Antiqua" pitchFamily="18" charset="0"/>
              </a:rPr>
              <a:t>The single crystals are grown by solid to solid phase transition. </a:t>
            </a:r>
            <a:endParaRPr lang="en-US" sz="2000" b="1" dirty="0" smtClean="0">
              <a:latin typeface="Book Antiqua" pitchFamily="18" charset="0"/>
            </a:endParaRPr>
          </a:p>
          <a:p>
            <a:pPr algn="just">
              <a:lnSpc>
                <a:spcPct val="115000"/>
              </a:lnSpc>
            </a:pPr>
            <a:endParaRPr lang="en-US" sz="2000" b="1" dirty="0">
              <a:latin typeface="Book Antiqua" pitchFamily="18" charset="0"/>
            </a:endParaRPr>
          </a:p>
          <a:p>
            <a:pPr algn="just">
              <a:lnSpc>
                <a:spcPct val="115000"/>
              </a:lnSpc>
            </a:pPr>
            <a:r>
              <a:rPr lang="en-US" sz="2000" b="1" dirty="0">
                <a:latin typeface="Book Antiqua" pitchFamily="18" charset="0"/>
              </a:rPr>
              <a:t>The solid state growth requires atomic diffusion in the given material</a:t>
            </a:r>
            <a:r>
              <a:rPr lang="en-US" sz="2000" b="1" dirty="0" smtClean="0">
                <a:latin typeface="Book Antiqua" pitchFamily="18" charset="0"/>
              </a:rPr>
              <a:t>.</a:t>
            </a:r>
          </a:p>
          <a:p>
            <a:pPr algn="just">
              <a:lnSpc>
                <a:spcPct val="115000"/>
              </a:lnSpc>
            </a:pPr>
            <a:endParaRPr lang="en-US" sz="2000" b="1" dirty="0">
              <a:latin typeface="Book Antiqua" pitchFamily="18" charset="0"/>
            </a:endParaRPr>
          </a:p>
          <a:p>
            <a:pPr algn="just">
              <a:lnSpc>
                <a:spcPct val="115000"/>
              </a:lnSpc>
            </a:pPr>
            <a:r>
              <a:rPr lang="en-US" sz="2000" b="1" dirty="0">
                <a:latin typeface="Book Antiqua" pitchFamily="18" charset="0"/>
              </a:rPr>
              <a:t>This method of crystal growth is limited only for those materials which are stable at the high temperature where appreciable diffusion can occur. </a:t>
            </a:r>
            <a:endParaRPr lang="en-US" sz="2000" b="1" dirty="0" smtClean="0">
              <a:latin typeface="Book Antiqua" pitchFamily="18" charset="0"/>
            </a:endParaRPr>
          </a:p>
          <a:p>
            <a:pPr algn="just">
              <a:lnSpc>
                <a:spcPct val="115000"/>
              </a:lnSpc>
            </a:pPr>
            <a:endParaRPr lang="en-US" sz="2000" b="1" dirty="0">
              <a:latin typeface="Book Antiqua" pitchFamily="18" charset="0"/>
            </a:endParaRPr>
          </a:p>
          <a:p>
            <a:pPr algn="just">
              <a:lnSpc>
                <a:spcPct val="115000"/>
              </a:lnSpc>
            </a:pPr>
            <a:r>
              <a:rPr lang="en-US" sz="2000" b="1" dirty="0">
                <a:latin typeface="Book Antiqua" pitchFamily="18" charset="0"/>
              </a:rPr>
              <a:t>The metal crystals are particularly grown by this method. </a:t>
            </a: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174</a:t>
            </a:fld>
            <a:endParaRPr lang="es-ES" dirty="0"/>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b="1" dirty="0" smtClean="0">
                <a:solidFill>
                  <a:srgbClr val="000099"/>
                </a:solidFill>
                <a:latin typeface="Times New Roman" pitchFamily="18" charset="0"/>
                <a:cs typeface="Times New Roman" pitchFamily="18" charset="0"/>
              </a:rPr>
              <a:t>Melt Technique</a:t>
            </a:r>
            <a:endParaRPr lang="en-US" b="1" dirty="0">
              <a:solidFill>
                <a:srgbClr val="000099"/>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612648" y="1828800"/>
            <a:ext cx="8153400" cy="4267200"/>
          </a:xfrm>
        </p:spPr>
        <p:txBody>
          <a:bodyPr>
            <a:normAutofit lnSpcReduction="10000"/>
          </a:bodyPr>
          <a:lstStyle/>
          <a:p>
            <a:pPr>
              <a:buNone/>
            </a:pPr>
            <a:r>
              <a:rPr lang="en-US" sz="4400" dirty="0" smtClean="0">
                <a:latin typeface="Times New Roman" pitchFamily="18" charset="0"/>
                <a:ea typeface="+mj-ea"/>
                <a:cs typeface="Times New Roman" pitchFamily="18" charset="0"/>
              </a:rPr>
              <a:t>   </a:t>
            </a:r>
            <a:r>
              <a:rPr lang="en-US" sz="3400" b="1" dirty="0" smtClean="0">
                <a:latin typeface="Times New Roman" pitchFamily="18" charset="0"/>
                <a:ea typeface="+mj-ea"/>
                <a:cs typeface="Times New Roman" pitchFamily="18" charset="0"/>
              </a:rPr>
              <a:t>1.Bridgman Technique </a:t>
            </a:r>
          </a:p>
          <a:p>
            <a:pPr>
              <a:buNone/>
            </a:pPr>
            <a:endParaRPr lang="en-US" sz="3400" b="1" dirty="0" smtClean="0">
              <a:latin typeface="Times New Roman" pitchFamily="18" charset="0"/>
              <a:ea typeface="+mj-ea"/>
              <a:cs typeface="Times New Roman" pitchFamily="18" charset="0"/>
            </a:endParaRPr>
          </a:p>
          <a:p>
            <a:pPr lvl="1">
              <a:buNone/>
            </a:pPr>
            <a:r>
              <a:rPr lang="en-US" sz="3400" b="1" dirty="0" smtClean="0">
                <a:latin typeface="Times New Roman" pitchFamily="18" charset="0"/>
                <a:ea typeface="+mj-ea"/>
                <a:cs typeface="Times New Roman" pitchFamily="18" charset="0"/>
              </a:rPr>
              <a:t>2.Czochralski-Kyropoulos Technique </a:t>
            </a:r>
          </a:p>
          <a:p>
            <a:pPr lvl="1">
              <a:buNone/>
            </a:pPr>
            <a:endParaRPr lang="en-US" sz="3400" b="1" dirty="0" smtClean="0">
              <a:latin typeface="Times New Roman" pitchFamily="18" charset="0"/>
              <a:ea typeface="+mj-ea"/>
              <a:cs typeface="Times New Roman" pitchFamily="18" charset="0"/>
            </a:endParaRPr>
          </a:p>
          <a:p>
            <a:pPr lvl="1">
              <a:buNone/>
            </a:pPr>
            <a:r>
              <a:rPr lang="en-US" sz="3400" b="1" dirty="0" smtClean="0">
                <a:latin typeface="Times New Roman" pitchFamily="18" charset="0"/>
                <a:ea typeface="+mj-ea"/>
                <a:cs typeface="Times New Roman" pitchFamily="18" charset="0"/>
              </a:rPr>
              <a:t>4.Zone melting Technique </a:t>
            </a:r>
          </a:p>
          <a:p>
            <a:pPr lvl="1">
              <a:buNone/>
            </a:pPr>
            <a:endParaRPr lang="en-US" sz="3400" b="1" dirty="0" smtClean="0">
              <a:latin typeface="Times New Roman" pitchFamily="18" charset="0"/>
              <a:ea typeface="+mj-ea"/>
              <a:cs typeface="Times New Roman" pitchFamily="18" charset="0"/>
            </a:endParaRPr>
          </a:p>
          <a:p>
            <a:pPr lvl="1">
              <a:buNone/>
            </a:pPr>
            <a:r>
              <a:rPr lang="en-US" sz="3400" b="1" dirty="0" smtClean="0">
                <a:latin typeface="Times New Roman" pitchFamily="18" charset="0"/>
                <a:ea typeface="+mj-ea"/>
                <a:cs typeface="Times New Roman" pitchFamily="18" charset="0"/>
              </a:rPr>
              <a:t>5.Verneuil Technique </a:t>
            </a:r>
          </a:p>
          <a:p>
            <a:pPr>
              <a:buNone/>
            </a:pPr>
            <a:endParaRPr lang="en-US" dirty="0"/>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175</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4648200" y="914400"/>
            <a:ext cx="4343400" cy="4876800"/>
            <a:chOff x="2928" y="576"/>
            <a:chExt cx="2736" cy="3072"/>
          </a:xfrm>
        </p:grpSpPr>
        <p:grpSp>
          <p:nvGrpSpPr>
            <p:cNvPr id="3" name="Group 30"/>
            <p:cNvGrpSpPr>
              <a:grpSpLocks/>
            </p:cNvGrpSpPr>
            <p:nvPr/>
          </p:nvGrpSpPr>
          <p:grpSpPr bwMode="auto">
            <a:xfrm>
              <a:off x="2928" y="576"/>
              <a:ext cx="2736" cy="3072"/>
              <a:chOff x="2928" y="576"/>
              <a:chExt cx="2736" cy="3072"/>
            </a:xfrm>
          </p:grpSpPr>
          <p:pic>
            <p:nvPicPr>
              <p:cNvPr id="20491" name="Picture 9" descr="C:\Ioan\ArtMeetConfSem\Como2001\ArticleAndTransp\VersioneSimbata-6-Ott\ComoFinalFigs\Bridgman.jpg"/>
              <p:cNvPicPr>
                <a:picLocks noChangeAspect="1" noChangeArrowheads="1"/>
              </p:cNvPicPr>
              <p:nvPr/>
            </p:nvPicPr>
            <p:blipFill>
              <a:blip r:embed="rId3" cstate="print"/>
              <a:srcRect/>
              <a:stretch>
                <a:fillRect/>
              </a:stretch>
            </p:blipFill>
            <p:spPr bwMode="auto">
              <a:xfrm>
                <a:off x="3689" y="576"/>
                <a:ext cx="1975" cy="3072"/>
              </a:xfrm>
              <a:prstGeom prst="rect">
                <a:avLst/>
              </a:prstGeom>
              <a:noFill/>
              <a:ln w="9525">
                <a:noFill/>
                <a:miter lim="800000"/>
                <a:headEnd/>
                <a:tailEnd/>
              </a:ln>
            </p:spPr>
          </p:pic>
          <p:sp>
            <p:nvSpPr>
              <p:cNvPr id="20492" name="Line 14"/>
              <p:cNvSpPr>
                <a:spLocks noChangeShapeType="1"/>
              </p:cNvSpPr>
              <p:nvPr/>
            </p:nvSpPr>
            <p:spPr bwMode="auto">
              <a:xfrm>
                <a:off x="2928" y="912"/>
                <a:ext cx="960" cy="0"/>
              </a:xfrm>
              <a:prstGeom prst="line">
                <a:avLst/>
              </a:prstGeom>
              <a:noFill/>
              <a:ln w="9525">
                <a:solidFill>
                  <a:schemeClr val="accent2"/>
                </a:solidFill>
                <a:round/>
                <a:headEnd/>
                <a:tailEnd type="arrow" w="med" len="med"/>
              </a:ln>
            </p:spPr>
            <p:txBody>
              <a:bodyPr/>
              <a:lstStyle/>
              <a:p>
                <a:endParaRPr lang="en-US"/>
              </a:p>
            </p:txBody>
          </p:sp>
          <p:sp>
            <p:nvSpPr>
              <p:cNvPr id="20493" name="Line 16"/>
              <p:cNvSpPr>
                <a:spLocks noChangeShapeType="1"/>
              </p:cNvSpPr>
              <p:nvPr/>
            </p:nvSpPr>
            <p:spPr bwMode="auto">
              <a:xfrm flipH="1">
                <a:off x="3072" y="2400"/>
                <a:ext cx="1440" cy="0"/>
              </a:xfrm>
              <a:prstGeom prst="line">
                <a:avLst/>
              </a:prstGeom>
              <a:noFill/>
              <a:ln w="9525">
                <a:solidFill>
                  <a:schemeClr val="accent2"/>
                </a:solidFill>
                <a:prstDash val="dash"/>
                <a:round/>
                <a:headEnd/>
                <a:tailEnd/>
              </a:ln>
            </p:spPr>
            <p:txBody>
              <a:bodyPr/>
              <a:lstStyle/>
              <a:p>
                <a:endParaRPr lang="en-US"/>
              </a:p>
            </p:txBody>
          </p:sp>
          <p:sp>
            <p:nvSpPr>
              <p:cNvPr id="20494" name="Line 17"/>
              <p:cNvSpPr>
                <a:spLocks noChangeShapeType="1"/>
              </p:cNvSpPr>
              <p:nvPr/>
            </p:nvSpPr>
            <p:spPr bwMode="auto">
              <a:xfrm>
                <a:off x="3312" y="1056"/>
                <a:ext cx="0" cy="2304"/>
              </a:xfrm>
              <a:prstGeom prst="line">
                <a:avLst/>
              </a:prstGeom>
              <a:noFill/>
              <a:ln w="9525">
                <a:solidFill>
                  <a:schemeClr val="accent2"/>
                </a:solidFill>
                <a:prstDash val="lgDash"/>
                <a:round/>
                <a:headEnd/>
                <a:tailEnd/>
              </a:ln>
            </p:spPr>
            <p:txBody>
              <a:bodyPr/>
              <a:lstStyle/>
              <a:p>
                <a:endParaRPr lang="en-US"/>
              </a:p>
            </p:txBody>
          </p:sp>
          <p:sp>
            <p:nvSpPr>
              <p:cNvPr id="20495" name="Line 18"/>
              <p:cNvSpPr>
                <a:spLocks noChangeShapeType="1"/>
              </p:cNvSpPr>
              <p:nvPr/>
            </p:nvSpPr>
            <p:spPr bwMode="auto">
              <a:xfrm>
                <a:off x="2928" y="912"/>
                <a:ext cx="0" cy="2496"/>
              </a:xfrm>
              <a:prstGeom prst="line">
                <a:avLst/>
              </a:prstGeom>
              <a:noFill/>
              <a:ln w="9525">
                <a:solidFill>
                  <a:schemeClr val="accent2"/>
                </a:solidFill>
                <a:round/>
                <a:headEnd/>
                <a:tailEnd type="arrow" w="med" len="med"/>
              </a:ln>
            </p:spPr>
            <p:txBody>
              <a:bodyPr/>
              <a:lstStyle/>
              <a:p>
                <a:endParaRPr lang="en-US"/>
              </a:p>
            </p:txBody>
          </p:sp>
          <p:sp>
            <p:nvSpPr>
              <p:cNvPr id="20496" name="Line 21"/>
              <p:cNvSpPr>
                <a:spLocks noChangeShapeType="1"/>
              </p:cNvSpPr>
              <p:nvPr/>
            </p:nvSpPr>
            <p:spPr bwMode="auto">
              <a:xfrm flipH="1">
                <a:off x="2976" y="840"/>
                <a:ext cx="96" cy="144"/>
              </a:xfrm>
              <a:prstGeom prst="line">
                <a:avLst/>
              </a:prstGeom>
              <a:noFill/>
              <a:ln w="28575">
                <a:solidFill>
                  <a:srgbClr val="000066"/>
                </a:solidFill>
                <a:round/>
                <a:headEnd/>
                <a:tailEnd/>
              </a:ln>
            </p:spPr>
            <p:txBody>
              <a:bodyPr/>
              <a:lstStyle/>
              <a:p>
                <a:endParaRPr lang="en-US"/>
              </a:p>
            </p:txBody>
          </p:sp>
          <p:sp>
            <p:nvSpPr>
              <p:cNvPr id="20497" name="Line 22"/>
              <p:cNvSpPr>
                <a:spLocks noChangeShapeType="1"/>
              </p:cNvSpPr>
              <p:nvPr/>
            </p:nvSpPr>
            <p:spPr bwMode="auto">
              <a:xfrm flipH="1">
                <a:off x="3024" y="840"/>
                <a:ext cx="96" cy="144"/>
              </a:xfrm>
              <a:prstGeom prst="line">
                <a:avLst/>
              </a:prstGeom>
              <a:noFill/>
              <a:ln w="28575">
                <a:solidFill>
                  <a:srgbClr val="000066"/>
                </a:solidFill>
                <a:round/>
                <a:headEnd/>
                <a:tailEnd/>
              </a:ln>
            </p:spPr>
            <p:txBody>
              <a:bodyPr/>
              <a:lstStyle/>
              <a:p>
                <a:endParaRPr lang="en-US"/>
              </a:p>
            </p:txBody>
          </p:sp>
          <p:sp>
            <p:nvSpPr>
              <p:cNvPr id="20498" name="Text Box 23"/>
              <p:cNvSpPr txBox="1">
                <a:spLocks noChangeArrowheads="1"/>
              </p:cNvSpPr>
              <p:nvPr/>
            </p:nvSpPr>
            <p:spPr bwMode="auto">
              <a:xfrm>
                <a:off x="3072" y="720"/>
                <a:ext cx="1056" cy="212"/>
              </a:xfrm>
              <a:prstGeom prst="rect">
                <a:avLst/>
              </a:prstGeom>
              <a:noFill/>
              <a:ln w="9525">
                <a:noFill/>
                <a:miter lim="800000"/>
                <a:headEnd/>
                <a:tailEnd/>
              </a:ln>
            </p:spPr>
            <p:txBody>
              <a:bodyPr>
                <a:spAutoFit/>
              </a:bodyPr>
              <a:lstStyle/>
              <a:p>
                <a:pPr>
                  <a:buFontTx/>
                  <a:buNone/>
                </a:pPr>
                <a:r>
                  <a:rPr lang="it-IT"/>
                  <a:t>temperature</a:t>
                </a:r>
              </a:p>
            </p:txBody>
          </p:sp>
          <p:sp>
            <p:nvSpPr>
              <p:cNvPr id="20499" name="Freeform 27"/>
              <p:cNvSpPr>
                <a:spLocks/>
              </p:cNvSpPr>
              <p:nvPr/>
            </p:nvSpPr>
            <p:spPr bwMode="auto">
              <a:xfrm>
                <a:off x="3156" y="1596"/>
                <a:ext cx="360" cy="1776"/>
              </a:xfrm>
              <a:custGeom>
                <a:avLst/>
                <a:gdLst>
                  <a:gd name="T0" fmla="*/ 352 w 360"/>
                  <a:gd name="T1" fmla="*/ 0 h 1584"/>
                  <a:gd name="T2" fmla="*/ 352 w 360"/>
                  <a:gd name="T3" fmla="*/ 336 h 1584"/>
                  <a:gd name="T4" fmla="*/ 304 w 360"/>
                  <a:gd name="T5" fmla="*/ 576 h 1584"/>
                  <a:gd name="T6" fmla="*/ 112 w 360"/>
                  <a:gd name="T7" fmla="*/ 768 h 1584"/>
                  <a:gd name="T8" fmla="*/ 16 w 360"/>
                  <a:gd name="T9" fmla="*/ 960 h 1584"/>
                  <a:gd name="T10" fmla="*/ 16 w 360"/>
                  <a:gd name="T11" fmla="*/ 1248 h 1584"/>
                  <a:gd name="T12" fmla="*/ 16 w 360"/>
                  <a:gd name="T13" fmla="*/ 1584 h 1584"/>
                  <a:gd name="T14" fmla="*/ 0 60000 65536"/>
                  <a:gd name="T15" fmla="*/ 0 60000 65536"/>
                  <a:gd name="T16" fmla="*/ 0 60000 65536"/>
                  <a:gd name="T17" fmla="*/ 0 60000 65536"/>
                  <a:gd name="T18" fmla="*/ 0 60000 65536"/>
                  <a:gd name="T19" fmla="*/ 0 60000 65536"/>
                  <a:gd name="T20" fmla="*/ 0 60000 65536"/>
                  <a:gd name="T21" fmla="*/ 0 w 360"/>
                  <a:gd name="T22" fmla="*/ 0 h 1584"/>
                  <a:gd name="T23" fmla="*/ 360 w 360"/>
                  <a:gd name="T24" fmla="*/ 1584 h 15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 h="1584">
                    <a:moveTo>
                      <a:pt x="352" y="0"/>
                    </a:moveTo>
                    <a:cubicBezTo>
                      <a:pt x="356" y="120"/>
                      <a:pt x="360" y="240"/>
                      <a:pt x="352" y="336"/>
                    </a:cubicBezTo>
                    <a:cubicBezTo>
                      <a:pt x="344" y="432"/>
                      <a:pt x="344" y="504"/>
                      <a:pt x="304" y="576"/>
                    </a:cubicBezTo>
                    <a:cubicBezTo>
                      <a:pt x="264" y="648"/>
                      <a:pt x="160" y="704"/>
                      <a:pt x="112" y="768"/>
                    </a:cubicBezTo>
                    <a:cubicBezTo>
                      <a:pt x="64" y="832"/>
                      <a:pt x="32" y="880"/>
                      <a:pt x="16" y="960"/>
                    </a:cubicBezTo>
                    <a:cubicBezTo>
                      <a:pt x="0" y="1040"/>
                      <a:pt x="16" y="1144"/>
                      <a:pt x="16" y="1248"/>
                    </a:cubicBezTo>
                    <a:cubicBezTo>
                      <a:pt x="16" y="1352"/>
                      <a:pt x="16" y="1468"/>
                      <a:pt x="16" y="1584"/>
                    </a:cubicBezTo>
                  </a:path>
                </a:pathLst>
              </a:custGeom>
              <a:noFill/>
              <a:ln w="38100">
                <a:solidFill>
                  <a:srgbClr val="FF0000"/>
                </a:solidFill>
                <a:round/>
                <a:headEnd/>
                <a:tailEnd/>
              </a:ln>
            </p:spPr>
            <p:txBody>
              <a:bodyPr/>
              <a:lstStyle/>
              <a:p>
                <a:endParaRPr lang="en-US"/>
              </a:p>
            </p:txBody>
          </p:sp>
        </p:grpSp>
        <p:sp>
          <p:nvSpPr>
            <p:cNvPr id="20490" name="Text Box 29"/>
            <p:cNvSpPr txBox="1">
              <a:spLocks noChangeArrowheads="1"/>
            </p:cNvSpPr>
            <p:nvPr/>
          </p:nvSpPr>
          <p:spPr bwMode="auto">
            <a:xfrm>
              <a:off x="3240" y="952"/>
              <a:ext cx="480" cy="212"/>
            </a:xfrm>
            <a:prstGeom prst="rect">
              <a:avLst/>
            </a:prstGeom>
            <a:noFill/>
            <a:ln w="9525">
              <a:noFill/>
              <a:miter lim="800000"/>
              <a:headEnd/>
              <a:tailEnd/>
            </a:ln>
          </p:spPr>
          <p:txBody>
            <a:bodyPr>
              <a:spAutoFit/>
            </a:bodyPr>
            <a:lstStyle/>
            <a:p>
              <a:pPr>
                <a:buFontTx/>
                <a:buNone/>
              </a:pPr>
              <a:r>
                <a:rPr lang="it-IT" b="1">
                  <a:solidFill>
                    <a:schemeClr val="accent2"/>
                  </a:solidFill>
                </a:rPr>
                <a:t>T</a:t>
              </a:r>
              <a:r>
                <a:rPr lang="it-IT" b="1" baseline="-25000">
                  <a:solidFill>
                    <a:schemeClr val="accent2"/>
                  </a:solidFill>
                </a:rPr>
                <a:t>melt</a:t>
              </a:r>
            </a:p>
          </p:txBody>
        </p:sp>
      </p:grpSp>
      <p:sp>
        <p:nvSpPr>
          <p:cNvPr id="20484" name="Rectangle 2"/>
          <p:cNvSpPr>
            <a:spLocks noGrp="1" noChangeArrowheads="1"/>
          </p:cNvSpPr>
          <p:nvPr>
            <p:ph type="title"/>
          </p:nvPr>
        </p:nvSpPr>
        <p:spPr bwMode="auto">
          <a:xfrm>
            <a:off x="1066800" y="171450"/>
            <a:ext cx="5562600" cy="685800"/>
          </a:xfrm>
          <a:noFill/>
          <a:ln>
            <a:miter lim="800000"/>
            <a:headEnd/>
            <a:tailEnd/>
          </a:ln>
        </p:spPr>
        <p:txBody>
          <a:bodyPr vert="horz" wrap="square" lIns="91440" tIns="45720" rIns="91440" bIns="45720" numCol="1" anchor="t" anchorCtr="0" compatLnSpc="1">
            <a:prstTxWarp prst="textNoShape">
              <a:avLst/>
            </a:prstTxWarp>
            <a:noAutofit/>
          </a:bodyPr>
          <a:lstStyle/>
          <a:p>
            <a:r>
              <a:rPr lang="en-US" b="1" dirty="0" smtClean="0">
                <a:solidFill>
                  <a:srgbClr val="000099"/>
                </a:solidFill>
                <a:latin typeface="Times New Roman" pitchFamily="18" charset="0"/>
                <a:cs typeface="Times New Roman" pitchFamily="18" charset="0"/>
              </a:rPr>
              <a:t>Bridgman Technique</a:t>
            </a:r>
            <a:endParaRPr lang="en-US" b="1" dirty="0" smtClean="0">
              <a:solidFill>
                <a:srgbClr val="000099"/>
              </a:solidFill>
              <a:latin typeface="Comic Sans MS" pitchFamily="66" charset="0"/>
            </a:endParaRPr>
          </a:p>
        </p:txBody>
      </p:sp>
      <p:grpSp>
        <p:nvGrpSpPr>
          <p:cNvPr id="4" name="Group 12"/>
          <p:cNvGrpSpPr>
            <a:grpSpLocks/>
          </p:cNvGrpSpPr>
          <p:nvPr/>
        </p:nvGrpSpPr>
        <p:grpSpPr bwMode="auto">
          <a:xfrm>
            <a:off x="1752600" y="5470527"/>
            <a:ext cx="6248400" cy="1387476"/>
            <a:chOff x="1152" y="3434"/>
            <a:chExt cx="3936" cy="874"/>
          </a:xfrm>
        </p:grpSpPr>
        <p:sp>
          <p:nvSpPr>
            <p:cNvPr id="20487" name="Text Box 5"/>
            <p:cNvSpPr txBox="1">
              <a:spLocks noChangeArrowheads="1"/>
            </p:cNvSpPr>
            <p:nvPr/>
          </p:nvSpPr>
          <p:spPr bwMode="auto">
            <a:xfrm>
              <a:off x="2160" y="3434"/>
              <a:ext cx="1392" cy="250"/>
            </a:xfrm>
            <a:prstGeom prst="rect">
              <a:avLst/>
            </a:prstGeom>
            <a:noFill/>
            <a:ln w="9525">
              <a:noFill/>
              <a:miter lim="800000"/>
              <a:headEnd/>
              <a:tailEnd/>
            </a:ln>
          </p:spPr>
          <p:txBody>
            <a:bodyPr>
              <a:spAutoFit/>
            </a:bodyPr>
            <a:lstStyle/>
            <a:p>
              <a:pPr>
                <a:spcBef>
                  <a:spcPct val="20000"/>
                </a:spcBef>
                <a:buFontTx/>
                <a:buNone/>
              </a:pPr>
              <a:r>
                <a:rPr lang="en-US" sz="2000" b="1" u="sng" dirty="0">
                  <a:cs typeface="Times New Roman" pitchFamily="18" charset="0"/>
                </a:rPr>
                <a:t>characteristics</a:t>
              </a:r>
              <a:r>
                <a:rPr lang="en-US" sz="2000" b="1" dirty="0">
                  <a:cs typeface="Times New Roman" pitchFamily="18" charset="0"/>
                </a:rPr>
                <a:t>:</a:t>
              </a:r>
            </a:p>
          </p:txBody>
        </p:sp>
        <p:sp>
          <p:nvSpPr>
            <p:cNvPr id="20488" name="Text Box 6"/>
            <p:cNvSpPr txBox="1">
              <a:spLocks noChangeArrowheads="1"/>
            </p:cNvSpPr>
            <p:nvPr/>
          </p:nvSpPr>
          <p:spPr bwMode="auto">
            <a:xfrm>
              <a:off x="1152" y="3661"/>
              <a:ext cx="3936" cy="647"/>
            </a:xfrm>
            <a:prstGeom prst="rect">
              <a:avLst/>
            </a:prstGeom>
            <a:noFill/>
            <a:ln w="9525">
              <a:noFill/>
              <a:miter lim="800000"/>
              <a:headEnd/>
              <a:tailEnd/>
            </a:ln>
          </p:spPr>
          <p:txBody>
            <a:bodyPr>
              <a:spAutoFit/>
            </a:bodyPr>
            <a:lstStyle/>
            <a:p>
              <a:pPr>
                <a:spcBef>
                  <a:spcPct val="20000"/>
                </a:spcBef>
              </a:pPr>
              <a:r>
                <a:rPr lang="en-US" sz="1800" dirty="0">
                  <a:cs typeface="Times New Roman" pitchFamily="18" charset="0"/>
                </a:rPr>
                <a:t> charge and seed are placed into the crucible </a:t>
              </a:r>
            </a:p>
            <a:p>
              <a:pPr>
                <a:spcBef>
                  <a:spcPct val="20000"/>
                </a:spcBef>
              </a:pPr>
              <a:r>
                <a:rPr lang="en-US" sz="1800" dirty="0">
                  <a:cs typeface="Times New Roman" pitchFamily="18" charset="0"/>
                </a:rPr>
                <a:t> no material is added or removed (conservative process)</a:t>
              </a:r>
            </a:p>
            <a:p>
              <a:pPr>
                <a:spcBef>
                  <a:spcPct val="20000"/>
                </a:spcBef>
              </a:pPr>
              <a:r>
                <a:rPr lang="en-US" sz="1800" dirty="0">
                  <a:cs typeface="Times New Roman" pitchFamily="18" charset="0"/>
                </a:rPr>
                <a:t> axial temperature gradient along the crucible</a:t>
              </a:r>
            </a:p>
          </p:txBody>
        </p:sp>
      </p:grpSp>
      <p:pic>
        <p:nvPicPr>
          <p:cNvPr id="20486" name="Picture 13" descr="C:\Onut\CUORE\Missione_Praga-April06\PragaDocumentazione\fotoPraga\BridgmanGrowth-2.jpg"/>
          <p:cNvPicPr>
            <a:picLocks noChangeAspect="1" noChangeArrowheads="1"/>
          </p:cNvPicPr>
          <p:nvPr/>
        </p:nvPicPr>
        <p:blipFill>
          <a:blip r:embed="rId4" cstate="print"/>
          <a:srcRect/>
          <a:stretch>
            <a:fillRect/>
          </a:stretch>
        </p:blipFill>
        <p:spPr bwMode="auto">
          <a:xfrm>
            <a:off x="152400" y="990600"/>
            <a:ext cx="3714750" cy="4343400"/>
          </a:xfrm>
          <a:prstGeom prst="rect">
            <a:avLst/>
          </a:prstGeom>
          <a:noFill/>
          <a:ln w="9525">
            <a:solidFill>
              <a:srgbClr val="000066"/>
            </a:solidFill>
            <a:miter lim="800000"/>
            <a:headEnd/>
            <a:tailEnd/>
          </a:ln>
        </p:spPr>
      </p:pic>
      <p:sp>
        <p:nvSpPr>
          <p:cNvPr id="19" name="Slide Number Placeholder 18"/>
          <p:cNvSpPr>
            <a:spLocks noGrp="1"/>
          </p:cNvSpPr>
          <p:nvPr>
            <p:ph type="sldNum" sz="quarter" idx="12"/>
          </p:nvPr>
        </p:nvSpPr>
        <p:spPr/>
        <p:txBody>
          <a:bodyPr/>
          <a:lstStyle/>
          <a:p>
            <a:pPr>
              <a:defRPr/>
            </a:pPr>
            <a:fld id="{89250202-7414-4ED7-95A7-DC491D0A2B12}" type="slidenum">
              <a:rPr lang="es-ES" smtClean="0"/>
              <a:pPr>
                <a:defRPr/>
              </a:pPr>
              <a:t>176</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685800" y="116632"/>
            <a:ext cx="7772400" cy="838200"/>
          </a:xfrm>
          <a:prstGeom prst="rect">
            <a:avLst/>
          </a:prstGeom>
          <a:noFill/>
          <a:ln w="9525">
            <a:noFill/>
            <a:miter lim="800000"/>
            <a:headEnd/>
            <a:tailEnd/>
          </a:ln>
          <a:effectLst/>
        </p:spPr>
        <p:txBody>
          <a:bodyPr anchor="ctr"/>
          <a:lstStyle/>
          <a:p>
            <a:pPr algn="ctr">
              <a:defRPr/>
            </a:pPr>
            <a:r>
              <a:rPr lang="en-US" b="1" dirty="0">
                <a:solidFill>
                  <a:srgbClr val="000099"/>
                </a:solidFill>
              </a:rPr>
              <a:t>BRIDGMAN AND STOCKBARGER METHODS</a:t>
            </a:r>
            <a:br>
              <a:rPr lang="en-US" b="1" dirty="0">
                <a:solidFill>
                  <a:srgbClr val="000099"/>
                </a:solidFill>
              </a:rPr>
            </a:br>
            <a:r>
              <a:rPr lang="en-US" sz="800" b="1" dirty="0">
                <a:solidFill>
                  <a:srgbClr val="000099"/>
                </a:solidFill>
              </a:rPr>
              <a:t/>
            </a:r>
            <a:br>
              <a:rPr lang="en-US" sz="800" b="1" dirty="0">
                <a:solidFill>
                  <a:srgbClr val="000099"/>
                </a:solidFill>
              </a:rPr>
            </a:br>
            <a:r>
              <a:rPr lang="en-US" sz="1800" b="1" i="1" dirty="0">
                <a:solidFill>
                  <a:srgbClr val="000099"/>
                </a:solidFill>
                <a:effectLst>
                  <a:outerShdw blurRad="38100" dist="38100" dir="2700000" algn="tl">
                    <a:srgbClr val="C0C0C0"/>
                  </a:outerShdw>
                </a:effectLst>
              </a:rPr>
              <a:t>Controlled Crystallization of a </a:t>
            </a:r>
            <a:r>
              <a:rPr lang="en-US" sz="1800" b="1" i="1" dirty="0" err="1">
                <a:solidFill>
                  <a:srgbClr val="000099"/>
                </a:solidFill>
                <a:effectLst>
                  <a:outerShdw blurRad="38100" dist="38100" dir="2700000" algn="tl">
                    <a:srgbClr val="C0C0C0"/>
                  </a:outerShdw>
                </a:effectLst>
              </a:rPr>
              <a:t>Stoichiometric</a:t>
            </a:r>
            <a:r>
              <a:rPr lang="en-US" sz="1800" b="1" i="1" dirty="0">
                <a:solidFill>
                  <a:srgbClr val="000099"/>
                </a:solidFill>
                <a:effectLst>
                  <a:outerShdw blurRad="38100" dist="38100" dir="2700000" algn="tl">
                    <a:srgbClr val="C0C0C0"/>
                  </a:outerShdw>
                </a:effectLst>
              </a:rPr>
              <a:t> Melt</a:t>
            </a:r>
          </a:p>
        </p:txBody>
      </p:sp>
      <p:grpSp>
        <p:nvGrpSpPr>
          <p:cNvPr id="2" name="Group 47"/>
          <p:cNvGrpSpPr>
            <a:grpSpLocks/>
          </p:cNvGrpSpPr>
          <p:nvPr/>
        </p:nvGrpSpPr>
        <p:grpSpPr bwMode="auto">
          <a:xfrm>
            <a:off x="381000" y="1447800"/>
            <a:ext cx="8370888" cy="5257800"/>
            <a:chOff x="288" y="768"/>
            <a:chExt cx="5273" cy="3312"/>
          </a:xfrm>
        </p:grpSpPr>
        <p:sp>
          <p:nvSpPr>
            <p:cNvPr id="14340" name="Rectangle 13"/>
            <p:cNvSpPr>
              <a:spLocks noChangeArrowheads="1"/>
            </p:cNvSpPr>
            <p:nvPr/>
          </p:nvSpPr>
          <p:spPr bwMode="auto">
            <a:xfrm>
              <a:off x="864" y="3424"/>
              <a:ext cx="987" cy="272"/>
            </a:xfrm>
            <a:prstGeom prst="rect">
              <a:avLst/>
            </a:prstGeom>
            <a:solidFill>
              <a:srgbClr val="EAEAEA"/>
            </a:solidFill>
            <a:ln w="9525">
              <a:solidFill>
                <a:schemeClr val="tx1"/>
              </a:solidFill>
              <a:miter lim="800000"/>
              <a:headEnd/>
              <a:tailEnd/>
            </a:ln>
          </p:spPr>
          <p:txBody>
            <a:bodyPr wrap="none" anchor="ctr"/>
            <a:lstStyle/>
            <a:p>
              <a:endParaRPr lang="en-US"/>
            </a:p>
          </p:txBody>
        </p:sp>
        <p:sp>
          <p:nvSpPr>
            <p:cNvPr id="14341" name="Rectangle 3"/>
            <p:cNvSpPr>
              <a:spLocks noChangeArrowheads="1"/>
            </p:cNvSpPr>
            <p:nvPr/>
          </p:nvSpPr>
          <p:spPr bwMode="auto">
            <a:xfrm>
              <a:off x="1803" y="1840"/>
              <a:ext cx="988" cy="272"/>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4342" name="Rectangle 4"/>
            <p:cNvSpPr>
              <a:spLocks noChangeArrowheads="1"/>
            </p:cNvSpPr>
            <p:nvPr/>
          </p:nvSpPr>
          <p:spPr bwMode="auto">
            <a:xfrm>
              <a:off x="816" y="1840"/>
              <a:ext cx="987" cy="272"/>
            </a:xfrm>
            <a:prstGeom prst="rect">
              <a:avLst/>
            </a:prstGeom>
            <a:solidFill>
              <a:srgbClr val="EAEAEA"/>
            </a:solidFill>
            <a:ln w="9525">
              <a:solidFill>
                <a:schemeClr val="tx1"/>
              </a:solidFill>
              <a:miter lim="800000"/>
              <a:headEnd/>
              <a:tailEnd/>
            </a:ln>
          </p:spPr>
          <p:txBody>
            <a:bodyPr wrap="none" anchor="ctr"/>
            <a:lstStyle/>
            <a:p>
              <a:endParaRPr lang="en-US"/>
            </a:p>
          </p:txBody>
        </p:sp>
        <p:sp>
          <p:nvSpPr>
            <p:cNvPr id="14343" name="Line 5"/>
            <p:cNvSpPr>
              <a:spLocks noChangeShapeType="1"/>
            </p:cNvSpPr>
            <p:nvPr/>
          </p:nvSpPr>
          <p:spPr bwMode="auto">
            <a:xfrm>
              <a:off x="816" y="1738"/>
              <a:ext cx="0" cy="102"/>
            </a:xfrm>
            <a:prstGeom prst="line">
              <a:avLst/>
            </a:prstGeom>
            <a:noFill/>
            <a:ln w="9525">
              <a:solidFill>
                <a:schemeClr val="tx1"/>
              </a:solidFill>
              <a:round/>
              <a:headEnd/>
              <a:tailEnd/>
            </a:ln>
          </p:spPr>
          <p:txBody>
            <a:bodyPr wrap="none" anchor="ctr"/>
            <a:lstStyle/>
            <a:p>
              <a:endParaRPr lang="en-US"/>
            </a:p>
          </p:txBody>
        </p:sp>
        <p:sp>
          <p:nvSpPr>
            <p:cNvPr id="14344" name="Line 6"/>
            <p:cNvSpPr>
              <a:spLocks noChangeShapeType="1"/>
            </p:cNvSpPr>
            <p:nvPr/>
          </p:nvSpPr>
          <p:spPr bwMode="auto">
            <a:xfrm>
              <a:off x="2791" y="1738"/>
              <a:ext cx="0" cy="102"/>
            </a:xfrm>
            <a:prstGeom prst="line">
              <a:avLst/>
            </a:prstGeom>
            <a:noFill/>
            <a:ln w="9525">
              <a:solidFill>
                <a:schemeClr val="tx1"/>
              </a:solidFill>
              <a:round/>
              <a:headEnd/>
              <a:tailEnd/>
            </a:ln>
          </p:spPr>
          <p:txBody>
            <a:bodyPr wrap="none" anchor="ctr"/>
            <a:lstStyle/>
            <a:p>
              <a:endParaRPr lang="en-US"/>
            </a:p>
          </p:txBody>
        </p:sp>
        <p:sp>
          <p:nvSpPr>
            <p:cNvPr id="14345" name="Line 7"/>
            <p:cNvSpPr>
              <a:spLocks noChangeShapeType="1"/>
            </p:cNvSpPr>
            <p:nvPr/>
          </p:nvSpPr>
          <p:spPr bwMode="auto">
            <a:xfrm>
              <a:off x="816" y="1296"/>
              <a:ext cx="1975" cy="340"/>
            </a:xfrm>
            <a:prstGeom prst="line">
              <a:avLst/>
            </a:prstGeom>
            <a:noFill/>
            <a:ln w="9525">
              <a:solidFill>
                <a:schemeClr val="tx1"/>
              </a:solidFill>
              <a:round/>
              <a:headEnd/>
              <a:tailEnd/>
            </a:ln>
          </p:spPr>
          <p:txBody>
            <a:bodyPr wrap="none" anchor="ctr"/>
            <a:lstStyle/>
            <a:p>
              <a:endParaRPr lang="en-US"/>
            </a:p>
          </p:txBody>
        </p:sp>
        <p:sp>
          <p:nvSpPr>
            <p:cNvPr id="14346" name="Line 8"/>
            <p:cNvSpPr>
              <a:spLocks noChangeShapeType="1"/>
            </p:cNvSpPr>
            <p:nvPr/>
          </p:nvSpPr>
          <p:spPr bwMode="auto">
            <a:xfrm>
              <a:off x="816" y="1466"/>
              <a:ext cx="2016" cy="0"/>
            </a:xfrm>
            <a:prstGeom prst="line">
              <a:avLst/>
            </a:prstGeom>
            <a:noFill/>
            <a:ln w="9525">
              <a:solidFill>
                <a:schemeClr val="tx1"/>
              </a:solidFill>
              <a:prstDash val="sysDot"/>
              <a:round/>
              <a:headEnd/>
              <a:tailEnd/>
            </a:ln>
          </p:spPr>
          <p:txBody>
            <a:bodyPr wrap="none" anchor="ctr"/>
            <a:lstStyle/>
            <a:p>
              <a:endParaRPr lang="en-US"/>
            </a:p>
          </p:txBody>
        </p:sp>
        <p:sp>
          <p:nvSpPr>
            <p:cNvPr id="14347" name="Line 9"/>
            <p:cNvSpPr>
              <a:spLocks noChangeShapeType="1"/>
            </p:cNvSpPr>
            <p:nvPr/>
          </p:nvSpPr>
          <p:spPr bwMode="auto">
            <a:xfrm flipV="1">
              <a:off x="1803" y="1296"/>
              <a:ext cx="0" cy="544"/>
            </a:xfrm>
            <a:prstGeom prst="line">
              <a:avLst/>
            </a:prstGeom>
            <a:noFill/>
            <a:ln w="9525">
              <a:solidFill>
                <a:schemeClr val="tx1"/>
              </a:solidFill>
              <a:prstDash val="sysDot"/>
              <a:round/>
              <a:headEnd/>
              <a:tailEnd/>
            </a:ln>
          </p:spPr>
          <p:txBody>
            <a:bodyPr wrap="none" anchor="ctr"/>
            <a:lstStyle/>
            <a:p>
              <a:endParaRPr lang="en-US"/>
            </a:p>
          </p:txBody>
        </p:sp>
        <p:sp>
          <p:nvSpPr>
            <p:cNvPr id="14348" name="Rectangle 12"/>
            <p:cNvSpPr>
              <a:spLocks noChangeArrowheads="1"/>
            </p:cNvSpPr>
            <p:nvPr/>
          </p:nvSpPr>
          <p:spPr bwMode="auto">
            <a:xfrm>
              <a:off x="1488" y="3424"/>
              <a:ext cx="1351" cy="272"/>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4349" name="Line 14"/>
            <p:cNvSpPr>
              <a:spLocks noChangeShapeType="1"/>
            </p:cNvSpPr>
            <p:nvPr/>
          </p:nvSpPr>
          <p:spPr bwMode="auto">
            <a:xfrm>
              <a:off x="864" y="3322"/>
              <a:ext cx="0" cy="102"/>
            </a:xfrm>
            <a:prstGeom prst="line">
              <a:avLst/>
            </a:prstGeom>
            <a:noFill/>
            <a:ln w="9525">
              <a:solidFill>
                <a:schemeClr val="tx1"/>
              </a:solidFill>
              <a:round/>
              <a:headEnd/>
              <a:tailEnd/>
            </a:ln>
          </p:spPr>
          <p:txBody>
            <a:bodyPr wrap="none" anchor="ctr"/>
            <a:lstStyle/>
            <a:p>
              <a:endParaRPr lang="en-US"/>
            </a:p>
          </p:txBody>
        </p:sp>
        <p:sp>
          <p:nvSpPr>
            <p:cNvPr id="14350" name="Line 15"/>
            <p:cNvSpPr>
              <a:spLocks noChangeShapeType="1"/>
            </p:cNvSpPr>
            <p:nvPr/>
          </p:nvSpPr>
          <p:spPr bwMode="auto">
            <a:xfrm>
              <a:off x="2839" y="3322"/>
              <a:ext cx="0" cy="102"/>
            </a:xfrm>
            <a:prstGeom prst="line">
              <a:avLst/>
            </a:prstGeom>
            <a:noFill/>
            <a:ln w="9525">
              <a:solidFill>
                <a:schemeClr val="tx1"/>
              </a:solidFill>
              <a:round/>
              <a:headEnd/>
              <a:tailEnd/>
            </a:ln>
          </p:spPr>
          <p:txBody>
            <a:bodyPr wrap="none" anchor="ctr"/>
            <a:lstStyle/>
            <a:p>
              <a:endParaRPr lang="en-US"/>
            </a:p>
          </p:txBody>
        </p:sp>
        <p:sp>
          <p:nvSpPr>
            <p:cNvPr id="14351" name="Line 16"/>
            <p:cNvSpPr>
              <a:spLocks noChangeShapeType="1"/>
            </p:cNvSpPr>
            <p:nvPr/>
          </p:nvSpPr>
          <p:spPr bwMode="auto">
            <a:xfrm>
              <a:off x="816" y="2928"/>
              <a:ext cx="1975" cy="340"/>
            </a:xfrm>
            <a:prstGeom prst="line">
              <a:avLst/>
            </a:prstGeom>
            <a:noFill/>
            <a:ln w="9525">
              <a:solidFill>
                <a:schemeClr val="tx1"/>
              </a:solidFill>
              <a:round/>
              <a:headEnd/>
              <a:tailEnd/>
            </a:ln>
          </p:spPr>
          <p:txBody>
            <a:bodyPr wrap="none" anchor="ctr"/>
            <a:lstStyle/>
            <a:p>
              <a:endParaRPr lang="en-US"/>
            </a:p>
          </p:txBody>
        </p:sp>
        <p:sp>
          <p:nvSpPr>
            <p:cNvPr id="14352" name="Line 17"/>
            <p:cNvSpPr>
              <a:spLocks noChangeShapeType="1"/>
            </p:cNvSpPr>
            <p:nvPr/>
          </p:nvSpPr>
          <p:spPr bwMode="auto">
            <a:xfrm>
              <a:off x="864" y="3050"/>
              <a:ext cx="2016" cy="0"/>
            </a:xfrm>
            <a:prstGeom prst="line">
              <a:avLst/>
            </a:prstGeom>
            <a:noFill/>
            <a:ln w="9525">
              <a:solidFill>
                <a:schemeClr val="tx1"/>
              </a:solidFill>
              <a:prstDash val="sysDot"/>
              <a:round/>
              <a:headEnd/>
              <a:tailEnd/>
            </a:ln>
          </p:spPr>
          <p:txBody>
            <a:bodyPr wrap="none" anchor="ctr"/>
            <a:lstStyle/>
            <a:p>
              <a:endParaRPr lang="en-US"/>
            </a:p>
          </p:txBody>
        </p:sp>
        <p:sp>
          <p:nvSpPr>
            <p:cNvPr id="14353" name="Line 19"/>
            <p:cNvSpPr>
              <a:spLocks noChangeShapeType="1"/>
            </p:cNvSpPr>
            <p:nvPr/>
          </p:nvSpPr>
          <p:spPr bwMode="auto">
            <a:xfrm>
              <a:off x="816" y="2544"/>
              <a:ext cx="1975" cy="340"/>
            </a:xfrm>
            <a:prstGeom prst="line">
              <a:avLst/>
            </a:prstGeom>
            <a:noFill/>
            <a:ln w="9525">
              <a:solidFill>
                <a:schemeClr val="tx1"/>
              </a:solidFill>
              <a:round/>
              <a:headEnd/>
              <a:tailEnd/>
            </a:ln>
          </p:spPr>
          <p:txBody>
            <a:bodyPr wrap="none" anchor="ctr"/>
            <a:lstStyle/>
            <a:p>
              <a:endParaRPr lang="en-US"/>
            </a:p>
          </p:txBody>
        </p:sp>
        <p:sp>
          <p:nvSpPr>
            <p:cNvPr id="14354" name="Line 20"/>
            <p:cNvSpPr>
              <a:spLocks noChangeShapeType="1"/>
            </p:cNvSpPr>
            <p:nvPr/>
          </p:nvSpPr>
          <p:spPr bwMode="auto">
            <a:xfrm>
              <a:off x="816" y="2736"/>
              <a:ext cx="1975" cy="340"/>
            </a:xfrm>
            <a:prstGeom prst="line">
              <a:avLst/>
            </a:prstGeom>
            <a:noFill/>
            <a:ln w="9525">
              <a:solidFill>
                <a:schemeClr val="tx1"/>
              </a:solidFill>
              <a:round/>
              <a:headEnd/>
              <a:tailEnd/>
            </a:ln>
          </p:spPr>
          <p:txBody>
            <a:bodyPr wrap="none" anchor="ctr"/>
            <a:lstStyle/>
            <a:p>
              <a:endParaRPr lang="en-US"/>
            </a:p>
          </p:txBody>
        </p:sp>
        <p:sp>
          <p:nvSpPr>
            <p:cNvPr id="14355" name="Line 21"/>
            <p:cNvSpPr>
              <a:spLocks noChangeShapeType="1"/>
            </p:cNvSpPr>
            <p:nvPr/>
          </p:nvSpPr>
          <p:spPr bwMode="auto">
            <a:xfrm flipV="1">
              <a:off x="1488" y="2448"/>
              <a:ext cx="0" cy="1008"/>
            </a:xfrm>
            <a:prstGeom prst="line">
              <a:avLst/>
            </a:prstGeom>
            <a:noFill/>
            <a:ln w="9525">
              <a:solidFill>
                <a:schemeClr val="tx1"/>
              </a:solidFill>
              <a:prstDash val="sysDot"/>
              <a:round/>
              <a:headEnd/>
              <a:tailEnd/>
            </a:ln>
          </p:spPr>
          <p:txBody>
            <a:bodyPr wrap="none" anchor="ctr"/>
            <a:lstStyle/>
            <a:p>
              <a:endParaRPr lang="en-US"/>
            </a:p>
          </p:txBody>
        </p:sp>
        <p:sp>
          <p:nvSpPr>
            <p:cNvPr id="14356" name="Line 22"/>
            <p:cNvSpPr>
              <a:spLocks noChangeShapeType="1"/>
            </p:cNvSpPr>
            <p:nvPr/>
          </p:nvSpPr>
          <p:spPr bwMode="auto">
            <a:xfrm flipV="1">
              <a:off x="480" y="1008"/>
              <a:ext cx="0" cy="768"/>
            </a:xfrm>
            <a:prstGeom prst="line">
              <a:avLst/>
            </a:prstGeom>
            <a:noFill/>
            <a:ln w="38100">
              <a:solidFill>
                <a:schemeClr val="tx1"/>
              </a:solidFill>
              <a:round/>
              <a:headEnd/>
              <a:tailEnd type="triangle" w="med" len="med"/>
            </a:ln>
          </p:spPr>
          <p:txBody>
            <a:bodyPr wrap="none" anchor="ctr"/>
            <a:lstStyle/>
            <a:p>
              <a:endParaRPr lang="en-US"/>
            </a:p>
          </p:txBody>
        </p:sp>
        <p:sp>
          <p:nvSpPr>
            <p:cNvPr id="14357" name="Line 23"/>
            <p:cNvSpPr>
              <a:spLocks noChangeShapeType="1"/>
            </p:cNvSpPr>
            <p:nvPr/>
          </p:nvSpPr>
          <p:spPr bwMode="auto">
            <a:xfrm flipV="1">
              <a:off x="528" y="2592"/>
              <a:ext cx="0" cy="768"/>
            </a:xfrm>
            <a:prstGeom prst="line">
              <a:avLst/>
            </a:prstGeom>
            <a:noFill/>
            <a:ln w="38100">
              <a:solidFill>
                <a:schemeClr val="tx1"/>
              </a:solidFill>
              <a:round/>
              <a:headEnd/>
              <a:tailEnd type="triangle" w="med" len="med"/>
            </a:ln>
          </p:spPr>
          <p:txBody>
            <a:bodyPr wrap="none" anchor="ctr"/>
            <a:lstStyle/>
            <a:p>
              <a:endParaRPr lang="en-US"/>
            </a:p>
          </p:txBody>
        </p:sp>
        <p:sp>
          <p:nvSpPr>
            <p:cNvPr id="14358" name="Line 24"/>
            <p:cNvSpPr>
              <a:spLocks noChangeShapeType="1"/>
            </p:cNvSpPr>
            <p:nvPr/>
          </p:nvSpPr>
          <p:spPr bwMode="auto">
            <a:xfrm>
              <a:off x="1248" y="2304"/>
              <a:ext cx="912" cy="0"/>
            </a:xfrm>
            <a:prstGeom prst="line">
              <a:avLst/>
            </a:prstGeom>
            <a:noFill/>
            <a:ln w="38100">
              <a:solidFill>
                <a:schemeClr val="tx1"/>
              </a:solidFill>
              <a:round/>
              <a:headEnd/>
              <a:tailEnd type="triangle" w="med" len="med"/>
            </a:ln>
          </p:spPr>
          <p:txBody>
            <a:bodyPr wrap="none" anchor="ctr"/>
            <a:lstStyle/>
            <a:p>
              <a:endParaRPr lang="en-US"/>
            </a:p>
          </p:txBody>
        </p:sp>
        <p:sp>
          <p:nvSpPr>
            <p:cNvPr id="14359" name="Line 25"/>
            <p:cNvSpPr>
              <a:spLocks noChangeShapeType="1"/>
            </p:cNvSpPr>
            <p:nvPr/>
          </p:nvSpPr>
          <p:spPr bwMode="auto">
            <a:xfrm>
              <a:off x="1296" y="3936"/>
              <a:ext cx="912" cy="0"/>
            </a:xfrm>
            <a:prstGeom prst="line">
              <a:avLst/>
            </a:prstGeom>
            <a:noFill/>
            <a:ln w="38100">
              <a:solidFill>
                <a:schemeClr val="tx1"/>
              </a:solidFill>
              <a:round/>
              <a:headEnd/>
              <a:tailEnd type="triangle" w="med" len="med"/>
            </a:ln>
          </p:spPr>
          <p:txBody>
            <a:bodyPr wrap="none" anchor="ctr"/>
            <a:lstStyle/>
            <a:p>
              <a:endParaRPr lang="en-US"/>
            </a:p>
          </p:txBody>
        </p:sp>
        <p:sp>
          <p:nvSpPr>
            <p:cNvPr id="331802" name="AutoShape 26"/>
            <p:cNvSpPr>
              <a:spLocks/>
            </p:cNvSpPr>
            <p:nvPr/>
          </p:nvSpPr>
          <p:spPr bwMode="auto">
            <a:xfrm>
              <a:off x="3264" y="965"/>
              <a:ext cx="2297" cy="410"/>
            </a:xfrm>
            <a:prstGeom prst="borderCallout2">
              <a:avLst>
                <a:gd name="adj1" fmla="val 17560"/>
                <a:gd name="adj2" fmla="val -2088"/>
                <a:gd name="adj3" fmla="val 17560"/>
                <a:gd name="adj4" fmla="val -31736"/>
                <a:gd name="adj5" fmla="val 93171"/>
                <a:gd name="adj6" fmla="val -62560"/>
              </a:avLst>
            </a:prstGeom>
            <a:solidFill>
              <a:srgbClr val="FFCCFF"/>
            </a:solidFill>
            <a:ln w="9525">
              <a:solidFill>
                <a:schemeClr val="tx1"/>
              </a:solidFill>
              <a:miter lim="800000"/>
              <a:headEnd/>
              <a:tailEnd/>
            </a:ln>
            <a:effectLst/>
          </p:spPr>
          <p:txBody>
            <a:bodyPr>
              <a:spAutoFit/>
            </a:bodyPr>
            <a:lstStyle/>
            <a:p>
              <a:pPr>
                <a:defRPr/>
              </a:pPr>
              <a:r>
                <a:rPr lang="en-US" sz="1800" i="1">
                  <a:effectLst>
                    <a:outerShdw blurRad="38100" dist="38100" dir="2700000" algn="tl">
                      <a:srgbClr val="FFFFFF"/>
                    </a:outerShdw>
                  </a:effectLst>
                </a:rPr>
                <a:t>STOCKBARGER fixed temperature gradient - </a:t>
              </a:r>
              <a:r>
                <a:rPr lang="en-US" sz="1800" i="1">
                  <a:solidFill>
                    <a:srgbClr val="0000CC"/>
                  </a:solidFill>
                  <a:effectLst>
                    <a:outerShdw blurRad="38100" dist="38100" dir="2700000" algn="tl">
                      <a:srgbClr val="000000"/>
                    </a:outerShdw>
                  </a:effectLst>
                </a:rPr>
                <a:t>moving crystal</a:t>
              </a:r>
            </a:p>
          </p:txBody>
        </p:sp>
        <p:sp>
          <p:nvSpPr>
            <p:cNvPr id="331803" name="AutoShape 27"/>
            <p:cNvSpPr>
              <a:spLocks/>
            </p:cNvSpPr>
            <p:nvPr/>
          </p:nvSpPr>
          <p:spPr bwMode="auto">
            <a:xfrm>
              <a:off x="3264" y="2640"/>
              <a:ext cx="2297" cy="410"/>
            </a:xfrm>
            <a:prstGeom prst="borderCallout2">
              <a:avLst>
                <a:gd name="adj1" fmla="val 17560"/>
                <a:gd name="adj2" fmla="val -2088"/>
                <a:gd name="adj3" fmla="val 17560"/>
                <a:gd name="adj4" fmla="val -15454"/>
                <a:gd name="adj5" fmla="val 39755"/>
                <a:gd name="adj6" fmla="val -29301"/>
              </a:avLst>
            </a:prstGeom>
            <a:solidFill>
              <a:srgbClr val="FFCCFF"/>
            </a:solidFill>
            <a:ln w="9525">
              <a:solidFill>
                <a:schemeClr val="tx1"/>
              </a:solidFill>
              <a:miter lim="800000"/>
              <a:headEnd/>
              <a:tailEnd/>
            </a:ln>
            <a:effectLst/>
          </p:spPr>
          <p:txBody>
            <a:bodyPr>
              <a:spAutoFit/>
            </a:bodyPr>
            <a:lstStyle/>
            <a:p>
              <a:pPr>
                <a:defRPr/>
              </a:pPr>
              <a:r>
                <a:rPr lang="en-US" sz="1800" i="1">
                  <a:effectLst>
                    <a:outerShdw blurRad="38100" dist="38100" dir="2700000" algn="tl">
                      <a:srgbClr val="FFFFFF"/>
                    </a:outerShdw>
                  </a:effectLst>
                </a:rPr>
                <a:t>BRIDGEMAN changing temperature gradient - </a:t>
              </a:r>
              <a:r>
                <a:rPr lang="en-US" sz="1800" i="1">
                  <a:solidFill>
                    <a:srgbClr val="0000CC"/>
                  </a:solidFill>
                  <a:effectLst>
                    <a:outerShdw blurRad="38100" dist="38100" dir="2700000" algn="tl">
                      <a:srgbClr val="000000"/>
                    </a:outerShdw>
                  </a:effectLst>
                </a:rPr>
                <a:t>static crystal</a:t>
              </a:r>
            </a:p>
          </p:txBody>
        </p:sp>
        <p:sp>
          <p:nvSpPr>
            <p:cNvPr id="14362" name="Text Box 28"/>
            <p:cNvSpPr txBox="1">
              <a:spLocks noChangeArrowheads="1"/>
            </p:cNvSpPr>
            <p:nvPr/>
          </p:nvSpPr>
          <p:spPr bwMode="auto">
            <a:xfrm>
              <a:off x="288" y="768"/>
              <a:ext cx="384" cy="288"/>
            </a:xfrm>
            <a:prstGeom prst="rect">
              <a:avLst/>
            </a:prstGeom>
            <a:noFill/>
            <a:ln w="9525">
              <a:noFill/>
              <a:miter lim="800000"/>
              <a:headEnd/>
              <a:tailEnd/>
            </a:ln>
          </p:spPr>
          <p:txBody>
            <a:bodyPr>
              <a:spAutoFit/>
            </a:bodyPr>
            <a:lstStyle/>
            <a:p>
              <a:pPr algn="ctr">
                <a:spcBef>
                  <a:spcPct val="50000"/>
                </a:spcBef>
              </a:pPr>
              <a:r>
                <a:rPr lang="en-US"/>
                <a:t>T</a:t>
              </a:r>
            </a:p>
          </p:txBody>
        </p:sp>
        <p:sp>
          <p:nvSpPr>
            <p:cNvPr id="14363" name="Text Box 29"/>
            <p:cNvSpPr txBox="1">
              <a:spLocks noChangeArrowheads="1"/>
            </p:cNvSpPr>
            <p:nvPr/>
          </p:nvSpPr>
          <p:spPr bwMode="auto">
            <a:xfrm>
              <a:off x="336" y="2256"/>
              <a:ext cx="384" cy="288"/>
            </a:xfrm>
            <a:prstGeom prst="rect">
              <a:avLst/>
            </a:prstGeom>
            <a:noFill/>
            <a:ln w="9525">
              <a:noFill/>
              <a:miter lim="800000"/>
              <a:headEnd/>
              <a:tailEnd/>
            </a:ln>
          </p:spPr>
          <p:txBody>
            <a:bodyPr>
              <a:spAutoFit/>
            </a:bodyPr>
            <a:lstStyle/>
            <a:p>
              <a:pPr algn="ctr">
                <a:spcBef>
                  <a:spcPct val="50000"/>
                </a:spcBef>
              </a:pPr>
              <a:r>
                <a:rPr lang="en-US"/>
                <a:t>T</a:t>
              </a:r>
            </a:p>
          </p:txBody>
        </p:sp>
        <p:sp>
          <p:nvSpPr>
            <p:cNvPr id="14364" name="Text Box 30"/>
            <p:cNvSpPr txBox="1">
              <a:spLocks noChangeArrowheads="1"/>
            </p:cNvSpPr>
            <p:nvPr/>
          </p:nvSpPr>
          <p:spPr bwMode="auto">
            <a:xfrm>
              <a:off x="2208" y="2160"/>
              <a:ext cx="912" cy="288"/>
            </a:xfrm>
            <a:prstGeom prst="rect">
              <a:avLst/>
            </a:prstGeom>
            <a:noFill/>
            <a:ln w="9525">
              <a:noFill/>
              <a:miter lim="800000"/>
              <a:headEnd/>
              <a:tailEnd/>
            </a:ln>
          </p:spPr>
          <p:txBody>
            <a:bodyPr>
              <a:spAutoFit/>
            </a:bodyPr>
            <a:lstStyle/>
            <a:p>
              <a:pPr>
                <a:spcBef>
                  <a:spcPct val="50000"/>
                </a:spcBef>
              </a:pPr>
              <a:r>
                <a:rPr lang="en-US"/>
                <a:t>Distance</a:t>
              </a:r>
            </a:p>
          </p:txBody>
        </p:sp>
        <p:sp>
          <p:nvSpPr>
            <p:cNvPr id="14365" name="Text Box 31"/>
            <p:cNvSpPr txBox="1">
              <a:spLocks noChangeArrowheads="1"/>
            </p:cNvSpPr>
            <p:nvPr/>
          </p:nvSpPr>
          <p:spPr bwMode="auto">
            <a:xfrm>
              <a:off x="2256" y="3792"/>
              <a:ext cx="912" cy="288"/>
            </a:xfrm>
            <a:prstGeom prst="rect">
              <a:avLst/>
            </a:prstGeom>
            <a:noFill/>
            <a:ln w="9525">
              <a:noFill/>
              <a:miter lim="800000"/>
              <a:headEnd/>
              <a:tailEnd/>
            </a:ln>
          </p:spPr>
          <p:txBody>
            <a:bodyPr>
              <a:spAutoFit/>
            </a:bodyPr>
            <a:lstStyle/>
            <a:p>
              <a:pPr>
                <a:spcBef>
                  <a:spcPct val="50000"/>
                </a:spcBef>
              </a:pPr>
              <a:r>
                <a:rPr lang="en-US"/>
                <a:t>Distance</a:t>
              </a:r>
            </a:p>
          </p:txBody>
        </p:sp>
        <p:sp>
          <p:nvSpPr>
            <p:cNvPr id="14366" name="AutoShape 32"/>
            <p:cNvSpPr>
              <a:spLocks noChangeArrowheads="1"/>
            </p:cNvSpPr>
            <p:nvPr/>
          </p:nvSpPr>
          <p:spPr bwMode="auto">
            <a:xfrm>
              <a:off x="2688" y="1920"/>
              <a:ext cx="96" cy="96"/>
            </a:xfrm>
            <a:prstGeom prst="diamond">
              <a:avLst/>
            </a:prstGeom>
            <a:solidFill>
              <a:schemeClr val="hlink"/>
            </a:solidFill>
            <a:ln w="9525">
              <a:solidFill>
                <a:schemeClr val="tx1"/>
              </a:solidFill>
              <a:miter lim="800000"/>
              <a:headEnd/>
              <a:tailEnd/>
            </a:ln>
          </p:spPr>
          <p:txBody>
            <a:bodyPr wrap="none" anchor="ctr"/>
            <a:lstStyle/>
            <a:p>
              <a:endParaRPr lang="en-US"/>
            </a:p>
          </p:txBody>
        </p:sp>
        <p:sp>
          <p:nvSpPr>
            <p:cNvPr id="14367" name="AutoShape 33"/>
            <p:cNvSpPr>
              <a:spLocks noChangeArrowheads="1"/>
            </p:cNvSpPr>
            <p:nvPr/>
          </p:nvSpPr>
          <p:spPr bwMode="auto">
            <a:xfrm>
              <a:off x="2736" y="3504"/>
              <a:ext cx="96" cy="96"/>
            </a:xfrm>
            <a:prstGeom prst="diamond">
              <a:avLst/>
            </a:prstGeom>
            <a:solidFill>
              <a:schemeClr val="hlink"/>
            </a:solidFill>
            <a:ln w="9525">
              <a:solidFill>
                <a:schemeClr val="tx1"/>
              </a:solidFill>
              <a:miter lim="800000"/>
              <a:headEnd/>
              <a:tailEnd/>
            </a:ln>
          </p:spPr>
          <p:txBody>
            <a:bodyPr wrap="none" anchor="ctr"/>
            <a:lstStyle/>
            <a:p>
              <a:endParaRPr lang="en-US"/>
            </a:p>
          </p:txBody>
        </p:sp>
        <p:sp>
          <p:nvSpPr>
            <p:cNvPr id="14368" name="AutoShape 34"/>
            <p:cNvSpPr>
              <a:spLocks/>
            </p:cNvSpPr>
            <p:nvPr/>
          </p:nvSpPr>
          <p:spPr bwMode="auto">
            <a:xfrm>
              <a:off x="3264" y="1605"/>
              <a:ext cx="2297" cy="756"/>
            </a:xfrm>
            <a:prstGeom prst="borderCallout2">
              <a:avLst>
                <a:gd name="adj1" fmla="val 9523"/>
                <a:gd name="adj2" fmla="val -2088"/>
                <a:gd name="adj3" fmla="val 9523"/>
                <a:gd name="adj4" fmla="val -12060"/>
                <a:gd name="adj5" fmla="val 46162"/>
                <a:gd name="adj6" fmla="val -22375"/>
              </a:avLst>
            </a:prstGeom>
            <a:solidFill>
              <a:srgbClr val="FFCCFF"/>
            </a:solidFill>
            <a:ln w="9525">
              <a:solidFill>
                <a:schemeClr val="tx1"/>
              </a:solidFill>
              <a:miter lim="800000"/>
              <a:headEnd/>
              <a:tailEnd/>
            </a:ln>
          </p:spPr>
          <p:txBody>
            <a:bodyPr>
              <a:spAutoFit/>
            </a:bodyPr>
            <a:lstStyle/>
            <a:p>
              <a:r>
                <a:rPr lang="en-US" sz="1800" b="0"/>
                <a:t>Crystallization of melt on seed as crucible gradually displaced through temperature gradient from hotter to cooler end</a:t>
              </a:r>
            </a:p>
          </p:txBody>
        </p:sp>
        <p:sp>
          <p:nvSpPr>
            <p:cNvPr id="14369" name="Text Box 35"/>
            <p:cNvSpPr txBox="1">
              <a:spLocks noChangeArrowheads="1"/>
            </p:cNvSpPr>
            <p:nvPr/>
          </p:nvSpPr>
          <p:spPr bwMode="auto">
            <a:xfrm>
              <a:off x="864" y="1872"/>
              <a:ext cx="864" cy="192"/>
            </a:xfrm>
            <a:prstGeom prst="rect">
              <a:avLst/>
            </a:prstGeom>
            <a:noFill/>
            <a:ln w="9525">
              <a:noFill/>
              <a:miter lim="800000"/>
              <a:headEnd/>
              <a:tailEnd/>
            </a:ln>
          </p:spPr>
          <p:txBody>
            <a:bodyPr>
              <a:spAutoFit/>
            </a:bodyPr>
            <a:lstStyle/>
            <a:p>
              <a:pPr algn="ctr">
                <a:spcBef>
                  <a:spcPct val="50000"/>
                </a:spcBef>
              </a:pPr>
              <a:r>
                <a:rPr lang="en-US" sz="1400"/>
                <a:t>melt</a:t>
              </a:r>
            </a:p>
          </p:txBody>
        </p:sp>
        <p:sp>
          <p:nvSpPr>
            <p:cNvPr id="14370" name="Text Box 36"/>
            <p:cNvSpPr txBox="1">
              <a:spLocks noChangeArrowheads="1"/>
            </p:cNvSpPr>
            <p:nvPr/>
          </p:nvSpPr>
          <p:spPr bwMode="auto">
            <a:xfrm>
              <a:off x="1776" y="1872"/>
              <a:ext cx="864" cy="192"/>
            </a:xfrm>
            <a:prstGeom prst="rect">
              <a:avLst/>
            </a:prstGeom>
            <a:noFill/>
            <a:ln w="9525">
              <a:noFill/>
              <a:miter lim="800000"/>
              <a:headEnd/>
              <a:tailEnd/>
            </a:ln>
          </p:spPr>
          <p:txBody>
            <a:bodyPr>
              <a:spAutoFit/>
            </a:bodyPr>
            <a:lstStyle/>
            <a:p>
              <a:pPr algn="ctr">
                <a:spcBef>
                  <a:spcPct val="50000"/>
                </a:spcBef>
              </a:pPr>
              <a:r>
                <a:rPr lang="en-US" sz="1400"/>
                <a:t>crystal</a:t>
              </a:r>
            </a:p>
          </p:txBody>
        </p:sp>
        <p:sp>
          <p:nvSpPr>
            <p:cNvPr id="14371" name="Line 37"/>
            <p:cNvSpPr>
              <a:spLocks noChangeShapeType="1"/>
            </p:cNvSpPr>
            <p:nvPr/>
          </p:nvSpPr>
          <p:spPr bwMode="auto">
            <a:xfrm>
              <a:off x="2832" y="1968"/>
              <a:ext cx="288" cy="0"/>
            </a:xfrm>
            <a:prstGeom prst="line">
              <a:avLst/>
            </a:prstGeom>
            <a:noFill/>
            <a:ln w="76200">
              <a:solidFill>
                <a:srgbClr val="0000CC"/>
              </a:solidFill>
              <a:round/>
              <a:headEnd/>
              <a:tailEnd type="triangle" w="med" len="med"/>
            </a:ln>
          </p:spPr>
          <p:txBody>
            <a:bodyPr wrap="none" anchor="ctr"/>
            <a:lstStyle/>
            <a:p>
              <a:endParaRPr lang="en-US"/>
            </a:p>
          </p:txBody>
        </p:sp>
        <p:sp>
          <p:nvSpPr>
            <p:cNvPr id="14372" name="AutoShape 39"/>
            <p:cNvSpPr>
              <a:spLocks/>
            </p:cNvSpPr>
            <p:nvPr/>
          </p:nvSpPr>
          <p:spPr bwMode="auto">
            <a:xfrm>
              <a:off x="3264" y="3296"/>
              <a:ext cx="2297" cy="583"/>
            </a:xfrm>
            <a:prstGeom prst="borderCallout2">
              <a:avLst>
                <a:gd name="adj1" fmla="val 12352"/>
                <a:gd name="adj2" fmla="val -2088"/>
                <a:gd name="adj3" fmla="val 12352"/>
                <a:gd name="adj4" fmla="val -10708"/>
                <a:gd name="adj5" fmla="val 43051"/>
                <a:gd name="adj6" fmla="val -19593"/>
              </a:avLst>
            </a:prstGeom>
            <a:solidFill>
              <a:srgbClr val="FFCCFF"/>
            </a:solidFill>
            <a:ln w="9525">
              <a:solidFill>
                <a:schemeClr val="tx1"/>
              </a:solidFill>
              <a:miter lim="800000"/>
              <a:headEnd/>
              <a:tailEnd/>
            </a:ln>
          </p:spPr>
          <p:txBody>
            <a:bodyPr>
              <a:spAutoFit/>
            </a:bodyPr>
            <a:lstStyle/>
            <a:p>
              <a:r>
                <a:rPr lang="en-US" sz="1800" b="0"/>
                <a:t>Furnace gradually cooled and crystallization begins on seed at cooler end of crucible</a:t>
              </a:r>
            </a:p>
          </p:txBody>
        </p:sp>
        <p:sp>
          <p:nvSpPr>
            <p:cNvPr id="14373" name="Text Box 40"/>
            <p:cNvSpPr txBox="1">
              <a:spLocks noChangeArrowheads="1"/>
            </p:cNvSpPr>
            <p:nvPr/>
          </p:nvSpPr>
          <p:spPr bwMode="auto">
            <a:xfrm>
              <a:off x="672" y="1296"/>
              <a:ext cx="384" cy="288"/>
            </a:xfrm>
            <a:prstGeom prst="rect">
              <a:avLst/>
            </a:prstGeom>
            <a:noFill/>
            <a:ln w="9525">
              <a:noFill/>
              <a:miter lim="800000"/>
              <a:headEnd/>
              <a:tailEnd/>
            </a:ln>
          </p:spPr>
          <p:txBody>
            <a:bodyPr>
              <a:spAutoFit/>
            </a:bodyPr>
            <a:lstStyle/>
            <a:p>
              <a:pPr algn="ctr">
                <a:spcBef>
                  <a:spcPct val="50000"/>
                </a:spcBef>
              </a:pPr>
              <a:r>
                <a:rPr lang="en-US"/>
                <a:t>T</a:t>
              </a:r>
              <a:r>
                <a:rPr lang="en-US" baseline="-25000"/>
                <a:t>m</a:t>
              </a:r>
              <a:endParaRPr lang="en-US"/>
            </a:p>
          </p:txBody>
        </p:sp>
        <p:sp>
          <p:nvSpPr>
            <p:cNvPr id="14374" name="Text Box 41"/>
            <p:cNvSpPr txBox="1">
              <a:spLocks noChangeArrowheads="1"/>
            </p:cNvSpPr>
            <p:nvPr/>
          </p:nvSpPr>
          <p:spPr bwMode="auto">
            <a:xfrm>
              <a:off x="672" y="2880"/>
              <a:ext cx="384" cy="288"/>
            </a:xfrm>
            <a:prstGeom prst="rect">
              <a:avLst/>
            </a:prstGeom>
            <a:noFill/>
            <a:ln w="9525">
              <a:noFill/>
              <a:miter lim="800000"/>
              <a:headEnd/>
              <a:tailEnd/>
            </a:ln>
          </p:spPr>
          <p:txBody>
            <a:bodyPr>
              <a:spAutoFit/>
            </a:bodyPr>
            <a:lstStyle/>
            <a:p>
              <a:pPr algn="ctr">
                <a:spcBef>
                  <a:spcPct val="50000"/>
                </a:spcBef>
              </a:pPr>
              <a:r>
                <a:rPr lang="en-US"/>
                <a:t>T</a:t>
              </a:r>
              <a:r>
                <a:rPr lang="en-US" baseline="-25000"/>
                <a:t>m</a:t>
              </a:r>
              <a:endParaRPr lang="en-US"/>
            </a:p>
          </p:txBody>
        </p:sp>
        <p:sp>
          <p:nvSpPr>
            <p:cNvPr id="14375" name="Text Box 42"/>
            <p:cNvSpPr txBox="1">
              <a:spLocks noChangeArrowheads="1"/>
            </p:cNvSpPr>
            <p:nvPr/>
          </p:nvSpPr>
          <p:spPr bwMode="auto">
            <a:xfrm>
              <a:off x="2640" y="2784"/>
              <a:ext cx="384" cy="192"/>
            </a:xfrm>
            <a:prstGeom prst="rect">
              <a:avLst/>
            </a:prstGeom>
            <a:noFill/>
            <a:ln w="9525">
              <a:noFill/>
              <a:miter lim="800000"/>
              <a:headEnd/>
              <a:tailEnd/>
            </a:ln>
          </p:spPr>
          <p:txBody>
            <a:bodyPr>
              <a:spAutoFit/>
            </a:bodyPr>
            <a:lstStyle/>
            <a:p>
              <a:pPr algn="ctr">
                <a:spcBef>
                  <a:spcPct val="50000"/>
                </a:spcBef>
              </a:pPr>
              <a:r>
                <a:rPr lang="en-US" sz="1400"/>
                <a:t>T1</a:t>
              </a:r>
            </a:p>
          </p:txBody>
        </p:sp>
        <p:sp>
          <p:nvSpPr>
            <p:cNvPr id="14376" name="Text Box 43"/>
            <p:cNvSpPr txBox="1">
              <a:spLocks noChangeArrowheads="1"/>
            </p:cNvSpPr>
            <p:nvPr/>
          </p:nvSpPr>
          <p:spPr bwMode="auto">
            <a:xfrm>
              <a:off x="2640" y="2976"/>
              <a:ext cx="384" cy="192"/>
            </a:xfrm>
            <a:prstGeom prst="rect">
              <a:avLst/>
            </a:prstGeom>
            <a:noFill/>
            <a:ln w="9525">
              <a:noFill/>
              <a:miter lim="800000"/>
              <a:headEnd/>
              <a:tailEnd/>
            </a:ln>
          </p:spPr>
          <p:txBody>
            <a:bodyPr>
              <a:spAutoFit/>
            </a:bodyPr>
            <a:lstStyle/>
            <a:p>
              <a:pPr algn="ctr">
                <a:spcBef>
                  <a:spcPct val="50000"/>
                </a:spcBef>
              </a:pPr>
              <a:r>
                <a:rPr lang="en-US" sz="1400"/>
                <a:t>T2</a:t>
              </a:r>
            </a:p>
          </p:txBody>
        </p:sp>
        <p:sp>
          <p:nvSpPr>
            <p:cNvPr id="14377" name="Text Box 44"/>
            <p:cNvSpPr txBox="1">
              <a:spLocks noChangeArrowheads="1"/>
            </p:cNvSpPr>
            <p:nvPr/>
          </p:nvSpPr>
          <p:spPr bwMode="auto">
            <a:xfrm>
              <a:off x="2640" y="3168"/>
              <a:ext cx="384" cy="192"/>
            </a:xfrm>
            <a:prstGeom prst="rect">
              <a:avLst/>
            </a:prstGeom>
            <a:noFill/>
            <a:ln w="9525">
              <a:noFill/>
              <a:miter lim="800000"/>
              <a:headEnd/>
              <a:tailEnd/>
            </a:ln>
          </p:spPr>
          <p:txBody>
            <a:bodyPr>
              <a:spAutoFit/>
            </a:bodyPr>
            <a:lstStyle/>
            <a:p>
              <a:pPr algn="ctr">
                <a:spcBef>
                  <a:spcPct val="50000"/>
                </a:spcBef>
              </a:pPr>
              <a:r>
                <a:rPr lang="en-US" sz="1400"/>
                <a:t>T3</a:t>
              </a:r>
            </a:p>
          </p:txBody>
        </p:sp>
        <p:sp>
          <p:nvSpPr>
            <p:cNvPr id="14378" name="AutoShape 45"/>
            <p:cNvSpPr>
              <a:spLocks/>
            </p:cNvSpPr>
            <p:nvPr/>
          </p:nvSpPr>
          <p:spPr bwMode="auto">
            <a:xfrm>
              <a:off x="1008" y="864"/>
              <a:ext cx="1294" cy="198"/>
            </a:xfrm>
            <a:prstGeom prst="borderCallout2">
              <a:avLst>
                <a:gd name="adj1" fmla="val 36366"/>
                <a:gd name="adj2" fmla="val -3708"/>
                <a:gd name="adj3" fmla="val 36366"/>
                <a:gd name="adj4" fmla="val -8657"/>
                <a:gd name="adj5" fmla="val 208588"/>
                <a:gd name="adj6" fmla="val -13912"/>
              </a:avLst>
            </a:prstGeom>
            <a:solidFill>
              <a:srgbClr val="FFCCFF"/>
            </a:solidFill>
            <a:ln w="9525">
              <a:solidFill>
                <a:schemeClr val="tx1"/>
              </a:solidFill>
              <a:miter lim="800000"/>
              <a:headEnd/>
              <a:tailEnd/>
            </a:ln>
          </p:spPr>
          <p:txBody>
            <a:bodyPr>
              <a:spAutoFit/>
            </a:bodyPr>
            <a:lstStyle/>
            <a:p>
              <a:r>
                <a:rPr lang="en-US" sz="1400" b="0"/>
                <a:t>Temperature gradient</a:t>
              </a:r>
            </a:p>
          </p:txBody>
        </p:sp>
      </p:grpSp>
      <p:sp>
        <p:nvSpPr>
          <p:cNvPr id="43" name="Slide Number Placeholder 42"/>
          <p:cNvSpPr>
            <a:spLocks noGrp="1"/>
          </p:cNvSpPr>
          <p:nvPr>
            <p:ph type="sldNum" sz="quarter" idx="12"/>
          </p:nvPr>
        </p:nvSpPr>
        <p:spPr/>
        <p:txBody>
          <a:bodyPr/>
          <a:lstStyle/>
          <a:p>
            <a:pPr>
              <a:defRPr/>
            </a:pPr>
            <a:fld id="{D68842B3-6DE3-4747-830C-FA6EBBADC1F7}" type="slidenum">
              <a:rPr lang="es-ES" smtClean="0"/>
              <a:pPr>
                <a:defRPr/>
              </a:pPr>
              <a:t>177</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 calcmode="lin" valueType="num">
                                      <p:cBhvr additive="base">
                                        <p:cTn id="7" dur="500" fill="hold"/>
                                        <p:tgtEl>
                                          <p:spTgt spid="331778"/>
                                        </p:tgtEl>
                                        <p:attrNameLst>
                                          <p:attrName>ppt_x</p:attrName>
                                        </p:attrNameLst>
                                      </p:cBhvr>
                                      <p:tavLst>
                                        <p:tav tm="0">
                                          <p:val>
                                            <p:strVal val="0-#ppt_w/2"/>
                                          </p:val>
                                        </p:tav>
                                        <p:tav tm="100000">
                                          <p:val>
                                            <p:strVal val="#ppt_x"/>
                                          </p:val>
                                        </p:tav>
                                      </p:tavLst>
                                    </p:anim>
                                    <p:anim calcmode="lin" valueType="num">
                                      <p:cBhvr additive="base">
                                        <p:cTn id="8" dur="500" fill="hold"/>
                                        <p:tgtEl>
                                          <p:spTgt spid="3317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685800" y="188640"/>
            <a:ext cx="7772400" cy="762000"/>
          </a:xfrm>
        </p:spPr>
        <p:txBody>
          <a:bodyPr/>
          <a:lstStyle/>
          <a:p>
            <a:r>
              <a:rPr lang="en-US" sz="2400" b="1" dirty="0" smtClean="0">
                <a:solidFill>
                  <a:srgbClr val="000099"/>
                </a:solidFill>
                <a:latin typeface="Times New Roman" pitchFamily="18" charset="0"/>
                <a:cs typeface="Times New Roman" pitchFamily="18" charset="0"/>
              </a:rPr>
              <a:t>BRIDGMAN AND STOCKBARGER METHODS</a:t>
            </a:r>
            <a:endParaRPr lang="en-US" sz="1800" b="1" dirty="0" smtClean="0">
              <a:solidFill>
                <a:srgbClr val="000099"/>
              </a:solidFill>
              <a:latin typeface="Times New Roman" pitchFamily="18" charset="0"/>
              <a:cs typeface="Times New Roman" pitchFamily="18" charset="0"/>
            </a:endParaRPr>
          </a:p>
        </p:txBody>
      </p:sp>
      <p:sp>
        <p:nvSpPr>
          <p:cNvPr id="329731" name="Rectangle 3"/>
          <p:cNvSpPr>
            <a:spLocks noGrp="1" noChangeArrowheads="1"/>
          </p:cNvSpPr>
          <p:nvPr>
            <p:ph type="body" idx="1"/>
          </p:nvPr>
        </p:nvSpPr>
        <p:spPr>
          <a:xfrm>
            <a:off x="533400" y="1196752"/>
            <a:ext cx="8229600" cy="5508612"/>
          </a:xfrm>
        </p:spPr>
        <p:txBody>
          <a:bodyPr>
            <a:normAutofit/>
          </a:bodyPr>
          <a:lstStyle/>
          <a:p>
            <a:pPr algn="just">
              <a:defRPr/>
            </a:pPr>
            <a:r>
              <a:rPr lang="en-US" sz="2400" b="1" dirty="0" smtClean="0">
                <a:latin typeface="Times New Roman" pitchFamily="18" charset="0"/>
                <a:cs typeface="Times New Roman" pitchFamily="18" charset="0"/>
              </a:rPr>
              <a:t>These methods based on the solidification of a </a:t>
            </a:r>
            <a:r>
              <a:rPr lang="en-US" sz="2400" b="1" dirty="0" err="1" smtClean="0">
                <a:latin typeface="Times New Roman" pitchFamily="18" charset="0"/>
                <a:cs typeface="Times New Roman" pitchFamily="18" charset="0"/>
              </a:rPr>
              <a:t>stoichiometric</a:t>
            </a:r>
            <a:r>
              <a:rPr lang="en-US" sz="2400" b="1" dirty="0" smtClean="0">
                <a:latin typeface="Times New Roman" pitchFamily="18" charset="0"/>
                <a:cs typeface="Times New Roman" pitchFamily="18" charset="0"/>
              </a:rPr>
              <a:t> melt but crystallization is controlled by passing the melt through temperature gradient such that crystallization occurs at the cooler end. </a:t>
            </a:r>
          </a:p>
          <a:p>
            <a:pPr algn="just">
              <a:defRPr/>
            </a:pPr>
            <a:endParaRPr lang="en-US" b="1" dirty="0" smtClean="0">
              <a:latin typeface="Times New Roman" pitchFamily="18" charset="0"/>
              <a:cs typeface="Times New Roman" pitchFamily="18" charset="0"/>
            </a:endParaRPr>
          </a:p>
          <a:p>
            <a:pPr algn="just">
              <a:defRPr/>
            </a:pPr>
            <a:r>
              <a:rPr lang="en-US" sz="2400" b="1" dirty="0" err="1" smtClean="0">
                <a:latin typeface="Times New Roman" pitchFamily="18" charset="0"/>
                <a:cs typeface="Times New Roman" pitchFamily="18" charset="0"/>
              </a:rPr>
              <a:t>Stockbarger</a:t>
            </a:r>
            <a:r>
              <a:rPr lang="en-US" sz="2400" b="1" dirty="0" smtClean="0">
                <a:latin typeface="Times New Roman" pitchFamily="18" charset="0"/>
                <a:cs typeface="Times New Roman" pitchFamily="18" charset="0"/>
              </a:rPr>
              <a:t> method is based on the relative displacement of melt and a temperature gradient.   </a:t>
            </a:r>
          </a:p>
          <a:p>
            <a:pPr>
              <a:defRPr/>
            </a:pPr>
            <a:endParaRPr lang="en-US" sz="1000" b="1" dirty="0" smtClean="0">
              <a:latin typeface="Times New Roman" pitchFamily="18" charset="0"/>
              <a:cs typeface="Times New Roman" pitchFamily="18" charset="0"/>
            </a:endParaRPr>
          </a:p>
          <a:p>
            <a:pPr algn="just">
              <a:defRPr/>
            </a:pPr>
            <a:r>
              <a:rPr lang="en-US" sz="2400" b="1" dirty="0" smtClean="0">
                <a:latin typeface="Times New Roman" pitchFamily="18" charset="0"/>
                <a:cs typeface="Times New Roman" pitchFamily="18" charset="0"/>
              </a:rPr>
              <a:t>In the Bridgman method, melt is inside the temperature gradient furnace  and the furnace is gradually cooled so that solidification begins at the cooler end.  </a:t>
            </a:r>
          </a:p>
          <a:p>
            <a:pPr>
              <a:defRPr/>
            </a:pPr>
            <a:endParaRPr lang="en-US" sz="1000" b="1" dirty="0" smtClean="0">
              <a:latin typeface="Times New Roman" pitchFamily="18" charset="0"/>
              <a:cs typeface="Times New Roman" pitchFamily="18" charset="0"/>
            </a:endParaRPr>
          </a:p>
          <a:p>
            <a:pPr algn="just">
              <a:defRPr/>
            </a:pPr>
            <a:r>
              <a:rPr lang="en-US" sz="2400" b="1" dirty="0" smtClean="0">
                <a:latin typeface="Times New Roman" pitchFamily="18" charset="0"/>
                <a:cs typeface="Times New Roman" pitchFamily="18" charset="0"/>
              </a:rPr>
              <a:t>In both methods, it is again advantageous to use a seed crystal and atmospheric control may be necessary. </a:t>
            </a:r>
            <a:endParaRPr lang="en-US" sz="2400" b="1" i="1" dirty="0" smtClean="0">
              <a:effectLst>
                <a:outerShdw blurRad="38100" dist="38100" dir="2700000" algn="tl">
                  <a:srgbClr val="C0C0C0"/>
                </a:outerShdw>
              </a:effectLst>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178</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9730"/>
                                        </p:tgtEl>
                                        <p:attrNameLst>
                                          <p:attrName>style.visibility</p:attrName>
                                        </p:attrNameLst>
                                      </p:cBhvr>
                                      <p:to>
                                        <p:strVal val="visible"/>
                                      </p:to>
                                    </p:set>
                                    <p:anim calcmode="lin" valueType="num">
                                      <p:cBhvr additive="base">
                                        <p:cTn id="7" dur="500" fill="hold"/>
                                        <p:tgtEl>
                                          <p:spTgt spid="329730"/>
                                        </p:tgtEl>
                                        <p:attrNameLst>
                                          <p:attrName>ppt_x</p:attrName>
                                        </p:attrNameLst>
                                      </p:cBhvr>
                                      <p:tavLst>
                                        <p:tav tm="0">
                                          <p:val>
                                            <p:strVal val="0-#ppt_w/2"/>
                                          </p:val>
                                        </p:tav>
                                        <p:tav tm="100000">
                                          <p:val>
                                            <p:strVal val="#ppt_x"/>
                                          </p:val>
                                        </p:tav>
                                      </p:tavLst>
                                    </p:anim>
                                    <p:anim calcmode="lin" valueType="num">
                                      <p:cBhvr additive="base">
                                        <p:cTn id="8" dur="500" fill="hold"/>
                                        <p:tgtEl>
                                          <p:spTgt spid="3297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9731">
                                            <p:txEl>
                                              <p:pRg st="0" end="0"/>
                                            </p:txEl>
                                          </p:spTgt>
                                        </p:tgtEl>
                                        <p:attrNameLst>
                                          <p:attrName>style.visibility</p:attrName>
                                        </p:attrNameLst>
                                      </p:cBhvr>
                                      <p:to>
                                        <p:strVal val="visible"/>
                                      </p:to>
                                    </p:set>
                                    <p:anim calcmode="lin" valueType="num">
                                      <p:cBhvr additive="base">
                                        <p:cTn id="13" dur="500" fill="hold"/>
                                        <p:tgtEl>
                                          <p:spTgt spid="32973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97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9731">
                                            <p:txEl>
                                              <p:pRg st="2" end="2"/>
                                            </p:txEl>
                                          </p:spTgt>
                                        </p:tgtEl>
                                        <p:attrNameLst>
                                          <p:attrName>style.visibility</p:attrName>
                                        </p:attrNameLst>
                                      </p:cBhvr>
                                      <p:to>
                                        <p:strVal val="visible"/>
                                      </p:to>
                                    </p:set>
                                    <p:anim calcmode="lin" valueType="num">
                                      <p:cBhvr additive="base">
                                        <p:cTn id="19" dur="500" fill="hold"/>
                                        <p:tgtEl>
                                          <p:spTgt spid="3297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97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9731">
                                            <p:txEl>
                                              <p:pRg st="4" end="4"/>
                                            </p:txEl>
                                          </p:spTgt>
                                        </p:tgtEl>
                                        <p:attrNameLst>
                                          <p:attrName>style.visibility</p:attrName>
                                        </p:attrNameLst>
                                      </p:cBhvr>
                                      <p:to>
                                        <p:strVal val="visible"/>
                                      </p:to>
                                    </p:set>
                                    <p:anim calcmode="lin" valueType="num">
                                      <p:cBhvr additive="base">
                                        <p:cTn id="25" dur="500" fill="hold"/>
                                        <p:tgtEl>
                                          <p:spTgt spid="32973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97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9731">
                                            <p:txEl>
                                              <p:pRg st="6" end="6"/>
                                            </p:txEl>
                                          </p:spTgt>
                                        </p:tgtEl>
                                        <p:attrNameLst>
                                          <p:attrName>style.visibility</p:attrName>
                                        </p:attrNameLst>
                                      </p:cBhvr>
                                      <p:to>
                                        <p:strVal val="visible"/>
                                      </p:to>
                                    </p:set>
                                    <p:anim calcmode="lin" valueType="num">
                                      <p:cBhvr additive="base">
                                        <p:cTn id="31" dur="500" fill="hold"/>
                                        <p:tgtEl>
                                          <p:spTgt spid="329731">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2973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autoUpdateAnimBg="0"/>
      <p:bldP spid="329731"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22114"/>
          </a:xfrm>
        </p:spPr>
        <p:txBody>
          <a:bodyPr/>
          <a:lstStyle/>
          <a:p>
            <a:r>
              <a:rPr lang="en-US" b="1" dirty="0" smtClean="0">
                <a:solidFill>
                  <a:srgbClr val="000099"/>
                </a:solidFill>
                <a:latin typeface="Times New Roman" pitchFamily="18" charset="0"/>
                <a:cs typeface="Times New Roman" pitchFamily="18" charset="0"/>
              </a:rPr>
              <a:t>Advantages</a:t>
            </a:r>
            <a:endParaRPr lang="en-US" b="1" dirty="0">
              <a:solidFill>
                <a:srgbClr val="000099"/>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685800" y="1268760"/>
            <a:ext cx="8153400" cy="4495800"/>
          </a:xfrm>
        </p:spPr>
        <p:txBody>
          <a:bodyPr/>
          <a:lstStyle/>
          <a:p>
            <a:pPr algn="just">
              <a:lnSpc>
                <a:spcPct val="70000"/>
              </a:lnSpc>
            </a:pPr>
            <a:r>
              <a:rPr lang="it-IT" sz="2800" dirty="0" smtClean="0">
                <a:latin typeface="Times New Roman" pitchFamily="18" charset="0"/>
                <a:cs typeface="Times New Roman" pitchFamily="18" charset="0"/>
              </a:rPr>
              <a:t>The shape of the crystal is defined by the container.</a:t>
            </a:r>
          </a:p>
          <a:p>
            <a:pPr algn="just">
              <a:lnSpc>
                <a:spcPct val="70000"/>
              </a:lnSpc>
            </a:pPr>
            <a:endParaRPr lang="it-IT" sz="2800" dirty="0" smtClean="0">
              <a:latin typeface="Times New Roman" pitchFamily="18" charset="0"/>
              <a:cs typeface="Times New Roman" pitchFamily="18" charset="0"/>
            </a:endParaRPr>
          </a:p>
          <a:p>
            <a:pPr algn="just">
              <a:lnSpc>
                <a:spcPct val="70000"/>
              </a:lnSpc>
            </a:pPr>
            <a:r>
              <a:rPr lang="it-IT" sz="2800" dirty="0" smtClean="0">
                <a:latin typeface="Times New Roman" pitchFamily="18" charset="0"/>
                <a:cs typeface="Times New Roman" pitchFamily="18" charset="0"/>
              </a:rPr>
              <a:t>No radial temperature gradients are needed to control the crystal shape.</a:t>
            </a:r>
          </a:p>
          <a:p>
            <a:pPr algn="just">
              <a:lnSpc>
                <a:spcPct val="70000"/>
              </a:lnSpc>
            </a:pPr>
            <a:endParaRPr lang="it-IT" sz="2800" dirty="0" smtClean="0">
              <a:latin typeface="Times New Roman" pitchFamily="18" charset="0"/>
              <a:cs typeface="Times New Roman" pitchFamily="18" charset="0"/>
            </a:endParaRPr>
          </a:p>
          <a:p>
            <a:pPr algn="just">
              <a:lnSpc>
                <a:spcPct val="70000"/>
              </a:lnSpc>
            </a:pPr>
            <a:r>
              <a:rPr lang="it-IT" sz="2800" dirty="0" smtClean="0">
                <a:latin typeface="Times New Roman" pitchFamily="18" charset="0"/>
                <a:cs typeface="Times New Roman" pitchFamily="18" charset="0"/>
              </a:rPr>
              <a:t>Low thermal stresses result in low level of stress-induced dislocations.</a:t>
            </a:r>
          </a:p>
          <a:p>
            <a:pPr algn="just">
              <a:lnSpc>
                <a:spcPct val="70000"/>
              </a:lnSpc>
            </a:pPr>
            <a:endParaRPr lang="it-IT" sz="2800" dirty="0" smtClean="0">
              <a:latin typeface="Times New Roman" pitchFamily="18" charset="0"/>
              <a:cs typeface="Times New Roman" pitchFamily="18" charset="0"/>
            </a:endParaRPr>
          </a:p>
          <a:p>
            <a:pPr algn="just">
              <a:lnSpc>
                <a:spcPct val="70000"/>
              </a:lnSpc>
            </a:pPr>
            <a:r>
              <a:rPr lang="it-IT" sz="2800" dirty="0" smtClean="0">
                <a:latin typeface="Times New Roman" pitchFamily="18" charset="0"/>
                <a:cs typeface="Times New Roman" pitchFamily="18" charset="0"/>
              </a:rPr>
              <a:t>Crystals may be grown in sealed ampules (easy control of stoichiometry).</a:t>
            </a:r>
          </a:p>
          <a:p>
            <a:pPr algn="just">
              <a:lnSpc>
                <a:spcPct val="70000"/>
              </a:lnSpc>
            </a:pPr>
            <a:endParaRPr lang="it-IT" sz="2800" dirty="0" smtClean="0">
              <a:latin typeface="Times New Roman" pitchFamily="18" charset="0"/>
              <a:cs typeface="Times New Roman" pitchFamily="18" charset="0"/>
            </a:endParaRPr>
          </a:p>
          <a:p>
            <a:pPr algn="just">
              <a:lnSpc>
                <a:spcPct val="70000"/>
              </a:lnSpc>
            </a:pPr>
            <a:r>
              <a:rPr lang="it-IT" sz="2800" dirty="0" smtClean="0">
                <a:latin typeface="Times New Roman" pitchFamily="18" charset="0"/>
                <a:cs typeface="Times New Roman" pitchFamily="18" charset="0"/>
              </a:rPr>
              <a:t>Relatively low level of natural convection.</a:t>
            </a:r>
          </a:p>
          <a:p>
            <a:pPr algn="just">
              <a:lnSpc>
                <a:spcPct val="70000"/>
              </a:lnSpc>
            </a:pPr>
            <a:endParaRPr lang="it-IT" sz="2800" dirty="0" smtClean="0">
              <a:latin typeface="Times New Roman" pitchFamily="18" charset="0"/>
              <a:cs typeface="Times New Roman" pitchFamily="18" charset="0"/>
            </a:endParaRPr>
          </a:p>
          <a:p>
            <a:pPr algn="just">
              <a:lnSpc>
                <a:spcPct val="70000"/>
              </a:lnSpc>
            </a:pPr>
            <a:r>
              <a:rPr lang="it-IT" sz="2800" dirty="0" smtClean="0">
                <a:latin typeface="Times New Roman" pitchFamily="18" charset="0"/>
                <a:cs typeface="Times New Roman" pitchFamily="18" charset="0"/>
              </a:rPr>
              <a:t>Easy control and maintenance </a:t>
            </a:r>
            <a:r>
              <a:rPr lang="en-US" sz="2800" dirty="0" smtClean="0">
                <a:latin typeface="Times New Roman" pitchFamily="18" charset="0"/>
                <a:cs typeface="Times New Roman" pitchFamily="18" charset="0"/>
              </a:rPr>
              <a:t>.</a:t>
            </a:r>
            <a:endParaRPr lang="it-IT" sz="28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179</a:t>
            </a:fld>
            <a:endParaRPr lang="es-E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0" y="214290"/>
            <a:ext cx="9144000" cy="60016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300" b="1" dirty="0" smtClean="0">
                <a:ln w="11430"/>
                <a:effectLst>
                  <a:outerShdw blurRad="50800" dist="39000" dir="5460000" algn="tl">
                    <a:srgbClr val="000000">
                      <a:alpha val="38000"/>
                    </a:srgbClr>
                  </a:outerShdw>
                </a:effectLst>
                <a:latin typeface="Rockwell" pitchFamily="18" charset="0"/>
              </a:rPr>
              <a:t>Spray </a:t>
            </a:r>
            <a:r>
              <a:rPr lang="en-US" sz="3300" b="1" dirty="0" err="1" smtClean="0">
                <a:ln w="11430"/>
                <a:effectLst>
                  <a:outerShdw blurRad="50800" dist="39000" dir="5460000" algn="tl">
                    <a:srgbClr val="000000">
                      <a:alpha val="38000"/>
                    </a:srgbClr>
                  </a:outerShdw>
                </a:effectLst>
                <a:latin typeface="Rockwell" pitchFamily="18" charset="0"/>
              </a:rPr>
              <a:t>Pyrolysis</a:t>
            </a:r>
            <a:endParaRPr lang="en-US" sz="3300" b="1" dirty="0">
              <a:ln w="11430"/>
              <a:effectLst>
                <a:outerShdw blurRad="50800" dist="39000" dir="5460000" algn="tl">
                  <a:srgbClr val="000000">
                    <a:alpha val="38000"/>
                  </a:srgbClr>
                </a:outerShdw>
              </a:effectLst>
              <a:latin typeface="Rockwell"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18</a:t>
            </a:fld>
            <a:endParaRPr lang="es-ES" dirty="0"/>
          </a:p>
        </p:txBody>
      </p:sp>
      <p:sp>
        <p:nvSpPr>
          <p:cNvPr id="7" name="Rectangle 6"/>
          <p:cNvSpPr/>
          <p:nvPr/>
        </p:nvSpPr>
        <p:spPr>
          <a:xfrm>
            <a:off x="571472" y="1214422"/>
            <a:ext cx="8001056" cy="4401205"/>
          </a:xfrm>
          <a:prstGeom prst="rect">
            <a:avLst/>
          </a:prstGeom>
        </p:spPr>
        <p:txBody>
          <a:bodyPr wrap="square">
            <a:spAutoFit/>
          </a:bodyPr>
          <a:lstStyle/>
          <a:p>
            <a:pPr marL="457200" indent="-457200" algn="just">
              <a:buClr>
                <a:srgbClr val="996633"/>
              </a:buClr>
              <a:buFont typeface="Wingdings" pitchFamily="2" charset="2"/>
              <a:buChar char="§"/>
            </a:pPr>
            <a:r>
              <a:rPr lang="en-IN" sz="2000" b="1" dirty="0" smtClean="0">
                <a:latin typeface="Garamond" pitchFamily="18" charset="0"/>
              </a:rPr>
              <a:t>Spray pyrolysis is a processing technique being considered in research to prepare thin and thick </a:t>
            </a:r>
            <a:r>
              <a:rPr lang="en-IN" sz="2000" b="1" dirty="0" err="1" smtClean="0">
                <a:latin typeface="Garamond" pitchFamily="18" charset="0"/>
              </a:rPr>
              <a:t>ﬁlms</a:t>
            </a:r>
            <a:r>
              <a:rPr lang="en-IN" sz="2000" b="1" dirty="0" smtClean="0">
                <a:latin typeface="Garamond" pitchFamily="18" charset="0"/>
              </a:rPr>
              <a:t>, ceramic coatings, and powders.</a:t>
            </a:r>
          </a:p>
          <a:p>
            <a:pPr marL="457200" indent="-457200" algn="just">
              <a:buClr>
                <a:srgbClr val="996633"/>
              </a:buClr>
              <a:buFont typeface="Wingdings" pitchFamily="2" charset="2"/>
              <a:buChar char="§"/>
            </a:pPr>
            <a:endParaRPr lang="en-US" sz="2000" b="1" dirty="0" smtClean="0">
              <a:latin typeface="Garamond" pitchFamily="18" charset="0"/>
            </a:endParaRPr>
          </a:p>
          <a:p>
            <a:pPr marL="457200" indent="-457200" algn="just">
              <a:buClr>
                <a:srgbClr val="996633"/>
              </a:buClr>
              <a:buFont typeface="Wingdings" pitchFamily="2" charset="2"/>
              <a:buChar char="§"/>
            </a:pPr>
            <a:r>
              <a:rPr lang="en-IN" sz="2000" b="1" dirty="0" smtClean="0">
                <a:latin typeface="Garamond" pitchFamily="18" charset="0"/>
              </a:rPr>
              <a:t>spray pyrolysis represents a very simple and relatively cost-effective processing method (especially with regard to equipment costs).</a:t>
            </a:r>
          </a:p>
          <a:p>
            <a:pPr marL="457200" indent="-457200" algn="just">
              <a:buClr>
                <a:srgbClr val="996633"/>
              </a:buClr>
              <a:buFont typeface="Wingdings" pitchFamily="2" charset="2"/>
              <a:buChar char="§"/>
            </a:pPr>
            <a:endParaRPr lang="en-US" sz="2000" b="1" dirty="0" smtClean="0">
              <a:latin typeface="Garamond" pitchFamily="18" charset="0"/>
            </a:endParaRPr>
          </a:p>
          <a:p>
            <a:pPr marL="457200" indent="-457200" algn="just">
              <a:buClr>
                <a:srgbClr val="996633"/>
              </a:buClr>
              <a:buFont typeface="Wingdings" pitchFamily="2" charset="2"/>
              <a:buChar char="§"/>
            </a:pPr>
            <a:r>
              <a:rPr lang="en-IN" sz="2000" b="1" dirty="0" smtClean="0">
                <a:latin typeface="Garamond" pitchFamily="18" charset="0"/>
              </a:rPr>
              <a:t>Typical spray pyrolysis equipment consists of an atomizer, precursor solution, substrate heater, and temperature controller.</a:t>
            </a:r>
          </a:p>
          <a:p>
            <a:pPr marL="457200" indent="-457200" algn="just">
              <a:buClr>
                <a:srgbClr val="996633"/>
              </a:buClr>
              <a:buFont typeface="Wingdings" pitchFamily="2" charset="2"/>
              <a:buChar char="§"/>
            </a:pPr>
            <a:endParaRPr lang="en-US" sz="2000" b="1" dirty="0" smtClean="0">
              <a:latin typeface="Garamond" pitchFamily="18" charset="0"/>
            </a:endParaRPr>
          </a:p>
          <a:p>
            <a:pPr marL="457200" indent="-457200" algn="just">
              <a:buClr>
                <a:srgbClr val="996633"/>
              </a:buClr>
              <a:buFont typeface="Wingdings" pitchFamily="2" charset="2"/>
              <a:buChar char="§"/>
            </a:pPr>
            <a:r>
              <a:rPr lang="en-IN" sz="2000" b="1" dirty="0" smtClean="0">
                <a:latin typeface="Garamond" pitchFamily="18" charset="0"/>
              </a:rPr>
              <a:t>Spray pyrolysis technique involves spraying of a solution containing soluble salts of the desired compound on to preheated substrates, where the constituents react to form a chemical compound. </a:t>
            </a:r>
          </a:p>
          <a:p>
            <a:pPr marL="457200" indent="-457200" algn="just">
              <a:buClr>
                <a:srgbClr val="996633"/>
              </a:buClr>
              <a:buFont typeface="Wingdings" pitchFamily="2" charset="2"/>
              <a:buChar char="§"/>
            </a:pPr>
            <a:endParaRPr lang="en-IN" sz="2000" b="1" dirty="0">
              <a:latin typeface="Garamond" pitchFamily="18"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bwMode="auto">
          <a:xfrm>
            <a:off x="723900" y="171450"/>
            <a:ext cx="7952556" cy="685800"/>
          </a:xfrm>
          <a:noFill/>
          <a:ln>
            <a:miter lim="800000"/>
            <a:headEnd/>
            <a:tailEnd/>
          </a:ln>
        </p:spPr>
        <p:txBody>
          <a:bodyPr vert="horz" wrap="square" lIns="91440" tIns="45720" rIns="91440" bIns="45720" numCol="1" anchor="t" anchorCtr="0" compatLnSpc="1">
            <a:prstTxWarp prst="textNoShape">
              <a:avLst/>
            </a:prstTxWarp>
            <a:noAutofit/>
          </a:bodyPr>
          <a:lstStyle/>
          <a:p>
            <a:r>
              <a:rPr lang="en-US" b="1" dirty="0" smtClean="0">
                <a:solidFill>
                  <a:srgbClr val="000099"/>
                </a:solidFill>
                <a:latin typeface="Times New Roman" pitchFamily="18" charset="0"/>
                <a:cs typeface="Times New Roman" pitchFamily="18" charset="0"/>
              </a:rPr>
              <a:t>Verneuil Flame Fusion Method  </a:t>
            </a:r>
          </a:p>
        </p:txBody>
      </p:sp>
      <p:grpSp>
        <p:nvGrpSpPr>
          <p:cNvPr id="2" name="Group 16"/>
          <p:cNvGrpSpPr>
            <a:grpSpLocks/>
          </p:cNvGrpSpPr>
          <p:nvPr/>
        </p:nvGrpSpPr>
        <p:grpSpPr bwMode="auto">
          <a:xfrm>
            <a:off x="330200" y="914400"/>
            <a:ext cx="3479800" cy="5181600"/>
            <a:chOff x="192" y="576"/>
            <a:chExt cx="2192" cy="3264"/>
          </a:xfrm>
        </p:grpSpPr>
        <p:pic>
          <p:nvPicPr>
            <p:cNvPr id="19471" name="Picture 8" descr="C:\Onut\CUORE\Missione_Praga-April06\PragaDocumentazione\fotoPraga\Verneuil_torch_sketch.bmp"/>
            <p:cNvPicPr>
              <a:picLocks noChangeAspect="1" noChangeArrowheads="1"/>
            </p:cNvPicPr>
            <p:nvPr/>
          </p:nvPicPr>
          <p:blipFill>
            <a:blip r:embed="rId3" cstate="print"/>
            <a:srcRect/>
            <a:stretch>
              <a:fillRect/>
            </a:stretch>
          </p:blipFill>
          <p:spPr bwMode="auto">
            <a:xfrm>
              <a:off x="240" y="768"/>
              <a:ext cx="2144" cy="3072"/>
            </a:xfrm>
            <a:prstGeom prst="rect">
              <a:avLst/>
            </a:prstGeom>
            <a:noFill/>
            <a:ln w="9525">
              <a:solidFill>
                <a:srgbClr val="000066"/>
              </a:solidFill>
              <a:miter lim="800000"/>
              <a:headEnd/>
              <a:tailEnd/>
            </a:ln>
          </p:spPr>
        </p:pic>
        <p:sp>
          <p:nvSpPr>
            <p:cNvPr id="19472" name="Text Box 9"/>
            <p:cNvSpPr txBox="1">
              <a:spLocks noChangeArrowheads="1"/>
            </p:cNvSpPr>
            <p:nvPr/>
          </p:nvSpPr>
          <p:spPr bwMode="auto">
            <a:xfrm>
              <a:off x="192" y="576"/>
              <a:ext cx="2064" cy="231"/>
            </a:xfrm>
            <a:prstGeom prst="rect">
              <a:avLst/>
            </a:prstGeom>
            <a:noFill/>
            <a:ln w="9525">
              <a:noFill/>
              <a:miter lim="800000"/>
              <a:headEnd/>
              <a:tailEnd/>
            </a:ln>
          </p:spPr>
          <p:txBody>
            <a:bodyPr>
              <a:spAutoFit/>
            </a:bodyPr>
            <a:lstStyle/>
            <a:p>
              <a:pPr>
                <a:buFontTx/>
                <a:buNone/>
              </a:pPr>
              <a:r>
                <a:rPr lang="it-IT" sz="1800" b="1"/>
                <a:t>1902, </a:t>
              </a:r>
              <a:r>
                <a:rPr lang="it-IT" sz="1800"/>
                <a:t>Auguste Verneuil</a:t>
              </a:r>
            </a:p>
          </p:txBody>
        </p:sp>
      </p:grpSp>
      <p:grpSp>
        <p:nvGrpSpPr>
          <p:cNvPr id="3" name="Group 26"/>
          <p:cNvGrpSpPr>
            <a:grpSpLocks/>
          </p:cNvGrpSpPr>
          <p:nvPr/>
        </p:nvGrpSpPr>
        <p:grpSpPr bwMode="auto">
          <a:xfrm>
            <a:off x="4114800" y="4518025"/>
            <a:ext cx="4876800" cy="1730375"/>
            <a:chOff x="2592" y="2846"/>
            <a:chExt cx="3072" cy="1090"/>
          </a:xfrm>
        </p:grpSpPr>
        <p:sp>
          <p:nvSpPr>
            <p:cNvPr id="19469" name="Text Box 14"/>
            <p:cNvSpPr txBox="1">
              <a:spLocks noChangeArrowheads="1"/>
            </p:cNvSpPr>
            <p:nvPr/>
          </p:nvSpPr>
          <p:spPr bwMode="auto">
            <a:xfrm>
              <a:off x="3120" y="2846"/>
              <a:ext cx="1392" cy="250"/>
            </a:xfrm>
            <a:prstGeom prst="rect">
              <a:avLst/>
            </a:prstGeom>
            <a:noFill/>
            <a:ln w="9525">
              <a:noFill/>
              <a:miter lim="800000"/>
              <a:headEnd/>
              <a:tailEnd/>
            </a:ln>
          </p:spPr>
          <p:txBody>
            <a:bodyPr>
              <a:spAutoFit/>
            </a:bodyPr>
            <a:lstStyle/>
            <a:p>
              <a:pPr>
                <a:spcBef>
                  <a:spcPct val="20000"/>
                </a:spcBef>
                <a:buFontTx/>
                <a:buNone/>
              </a:pPr>
              <a:r>
                <a:rPr lang="en-US" sz="2000" b="1" u="sng" dirty="0">
                  <a:cs typeface="Times New Roman" pitchFamily="18" charset="0"/>
                </a:rPr>
                <a:t>characteristics</a:t>
              </a:r>
              <a:r>
                <a:rPr lang="en-US" sz="2000" b="1" dirty="0">
                  <a:cs typeface="Times New Roman" pitchFamily="18" charset="0"/>
                </a:rPr>
                <a:t>:</a:t>
              </a:r>
            </a:p>
          </p:txBody>
        </p:sp>
        <p:sp>
          <p:nvSpPr>
            <p:cNvPr id="19470" name="Text Box 15"/>
            <p:cNvSpPr txBox="1">
              <a:spLocks noChangeArrowheads="1"/>
            </p:cNvSpPr>
            <p:nvPr/>
          </p:nvSpPr>
          <p:spPr bwMode="auto">
            <a:xfrm>
              <a:off x="2592" y="3081"/>
              <a:ext cx="3072" cy="855"/>
            </a:xfrm>
            <a:prstGeom prst="rect">
              <a:avLst/>
            </a:prstGeom>
            <a:noFill/>
            <a:ln w="9525">
              <a:noFill/>
              <a:miter lim="800000"/>
              <a:headEnd/>
              <a:tailEnd/>
            </a:ln>
          </p:spPr>
          <p:txBody>
            <a:bodyPr>
              <a:spAutoFit/>
            </a:bodyPr>
            <a:lstStyle/>
            <a:p>
              <a:pPr>
                <a:spcBef>
                  <a:spcPct val="20000"/>
                </a:spcBef>
              </a:pPr>
              <a:r>
                <a:rPr lang="en-US" sz="1800" dirty="0">
                  <a:cs typeface="Times New Roman" pitchFamily="18" charset="0"/>
                </a:rPr>
                <a:t> no crucible contamination</a:t>
              </a:r>
            </a:p>
            <a:p>
              <a:pPr>
                <a:spcBef>
                  <a:spcPct val="20000"/>
                </a:spcBef>
              </a:pPr>
              <a:r>
                <a:rPr lang="en-US" sz="1800" dirty="0">
                  <a:cs typeface="Times New Roman" pitchFamily="18" charset="0"/>
                </a:rPr>
                <a:t> </a:t>
              </a:r>
              <a:r>
                <a:rPr lang="it-IT" sz="1800" dirty="0"/>
                <a:t>highly pure starting material (&gt;99.9995%)</a:t>
              </a:r>
              <a:endParaRPr lang="en-US" sz="1800" dirty="0">
                <a:cs typeface="Times New Roman" pitchFamily="18" charset="0"/>
              </a:endParaRPr>
            </a:p>
            <a:p>
              <a:pPr>
                <a:spcBef>
                  <a:spcPct val="20000"/>
                </a:spcBef>
              </a:pPr>
              <a:r>
                <a:rPr lang="en-US" sz="1800" dirty="0">
                  <a:cs typeface="Times New Roman" pitchFamily="18" charset="0"/>
                </a:rPr>
                <a:t> strict control of flame temperature</a:t>
              </a:r>
            </a:p>
            <a:p>
              <a:pPr>
                <a:spcBef>
                  <a:spcPct val="20000"/>
                </a:spcBef>
              </a:pPr>
              <a:r>
                <a:rPr lang="en-US" sz="1800" dirty="0">
                  <a:cs typeface="Times New Roman" pitchFamily="18" charset="0"/>
                </a:rPr>
                <a:t> precise positioning of melted region</a:t>
              </a:r>
            </a:p>
          </p:txBody>
        </p:sp>
      </p:grpSp>
      <p:grpSp>
        <p:nvGrpSpPr>
          <p:cNvPr id="4" name="Group 25"/>
          <p:cNvGrpSpPr>
            <a:grpSpLocks/>
          </p:cNvGrpSpPr>
          <p:nvPr/>
        </p:nvGrpSpPr>
        <p:grpSpPr bwMode="auto">
          <a:xfrm>
            <a:off x="5562600" y="990600"/>
            <a:ext cx="2362200" cy="3429000"/>
            <a:chOff x="3288" y="528"/>
            <a:chExt cx="1488" cy="2160"/>
          </a:xfrm>
        </p:grpSpPr>
        <p:sp>
          <p:nvSpPr>
            <p:cNvPr id="19463" name="Rectangle 20"/>
            <p:cNvSpPr>
              <a:spLocks noChangeArrowheads="1"/>
            </p:cNvSpPr>
            <p:nvPr/>
          </p:nvSpPr>
          <p:spPr bwMode="auto">
            <a:xfrm>
              <a:off x="3288" y="576"/>
              <a:ext cx="1344" cy="2112"/>
            </a:xfrm>
            <a:prstGeom prst="rect">
              <a:avLst/>
            </a:prstGeom>
            <a:solidFill>
              <a:schemeClr val="bg1"/>
            </a:solidFill>
            <a:ln w="9525">
              <a:solidFill>
                <a:schemeClr val="accent2"/>
              </a:solidFill>
              <a:miter lim="800000"/>
              <a:headEnd/>
              <a:tailEnd/>
            </a:ln>
          </p:spPr>
          <p:txBody>
            <a:bodyPr wrap="none" anchor="ctr"/>
            <a:lstStyle/>
            <a:p>
              <a:endParaRPr lang="en-US"/>
            </a:p>
          </p:txBody>
        </p:sp>
        <p:pic>
          <p:nvPicPr>
            <p:cNvPr id="19464" name="Picture 12" descr="C:\Onut\CUORE\Missione_Praga-April06\PragaDocumentazione\fotoPraga\VerneuilScheme.jpg"/>
            <p:cNvPicPr>
              <a:picLocks noChangeAspect="1" noChangeArrowheads="1"/>
            </p:cNvPicPr>
            <p:nvPr/>
          </p:nvPicPr>
          <p:blipFill>
            <a:blip r:embed="rId4" cstate="print"/>
            <a:srcRect/>
            <a:stretch>
              <a:fillRect/>
            </a:stretch>
          </p:blipFill>
          <p:spPr bwMode="auto">
            <a:xfrm>
              <a:off x="3324" y="768"/>
              <a:ext cx="1284" cy="1728"/>
            </a:xfrm>
            <a:prstGeom prst="rect">
              <a:avLst/>
            </a:prstGeom>
            <a:noFill/>
            <a:ln w="9525">
              <a:noFill/>
              <a:miter lim="800000"/>
              <a:headEnd/>
              <a:tailEnd/>
            </a:ln>
          </p:spPr>
        </p:pic>
        <p:sp>
          <p:nvSpPr>
            <p:cNvPr id="19465" name="Text Box 17"/>
            <p:cNvSpPr txBox="1">
              <a:spLocks noChangeArrowheads="1"/>
            </p:cNvSpPr>
            <p:nvPr/>
          </p:nvSpPr>
          <p:spPr bwMode="auto">
            <a:xfrm>
              <a:off x="3480" y="528"/>
              <a:ext cx="960" cy="250"/>
            </a:xfrm>
            <a:prstGeom prst="rect">
              <a:avLst/>
            </a:prstGeom>
            <a:noFill/>
            <a:ln w="9525">
              <a:noFill/>
              <a:miter lim="800000"/>
              <a:headEnd/>
              <a:tailEnd/>
            </a:ln>
          </p:spPr>
          <p:txBody>
            <a:bodyPr>
              <a:spAutoFit/>
            </a:bodyPr>
            <a:lstStyle/>
            <a:p>
              <a:pPr algn="ctr">
                <a:spcBef>
                  <a:spcPct val="20000"/>
                </a:spcBef>
                <a:buFontTx/>
                <a:buNone/>
              </a:pPr>
              <a:r>
                <a:rPr lang="en-US" sz="2000" b="1">
                  <a:cs typeface="Times New Roman" pitchFamily="18" charset="0"/>
                </a:rPr>
                <a:t>vibration</a:t>
              </a:r>
            </a:p>
          </p:txBody>
        </p:sp>
        <p:sp>
          <p:nvSpPr>
            <p:cNvPr id="19466" name="Line 18"/>
            <p:cNvSpPr>
              <a:spLocks noChangeShapeType="1"/>
            </p:cNvSpPr>
            <p:nvPr/>
          </p:nvSpPr>
          <p:spPr bwMode="auto">
            <a:xfrm>
              <a:off x="3564" y="756"/>
              <a:ext cx="816" cy="0"/>
            </a:xfrm>
            <a:prstGeom prst="line">
              <a:avLst/>
            </a:prstGeom>
            <a:noFill/>
            <a:ln w="9525">
              <a:solidFill>
                <a:schemeClr val="accent2"/>
              </a:solidFill>
              <a:round/>
              <a:headEnd type="arrow" w="med" len="med"/>
              <a:tailEnd type="arrow" w="med" len="med"/>
            </a:ln>
          </p:spPr>
          <p:txBody>
            <a:bodyPr/>
            <a:lstStyle/>
            <a:p>
              <a:endParaRPr lang="en-US"/>
            </a:p>
          </p:txBody>
        </p:sp>
        <p:sp>
          <p:nvSpPr>
            <p:cNvPr id="19467" name="Line 23"/>
            <p:cNvSpPr>
              <a:spLocks noChangeShapeType="1"/>
            </p:cNvSpPr>
            <p:nvPr/>
          </p:nvSpPr>
          <p:spPr bwMode="auto">
            <a:xfrm>
              <a:off x="3960" y="2160"/>
              <a:ext cx="0" cy="480"/>
            </a:xfrm>
            <a:prstGeom prst="line">
              <a:avLst/>
            </a:prstGeom>
            <a:noFill/>
            <a:ln w="9525">
              <a:solidFill>
                <a:schemeClr val="accent2"/>
              </a:solidFill>
              <a:round/>
              <a:headEnd/>
              <a:tailEnd type="arrow" w="med" len="med"/>
            </a:ln>
          </p:spPr>
          <p:txBody>
            <a:bodyPr/>
            <a:lstStyle/>
            <a:p>
              <a:endParaRPr lang="en-US"/>
            </a:p>
          </p:txBody>
        </p:sp>
        <p:sp>
          <p:nvSpPr>
            <p:cNvPr id="19468" name="Text Box 24"/>
            <p:cNvSpPr txBox="1">
              <a:spLocks noChangeArrowheads="1"/>
            </p:cNvSpPr>
            <p:nvPr/>
          </p:nvSpPr>
          <p:spPr bwMode="auto">
            <a:xfrm>
              <a:off x="3816" y="2424"/>
              <a:ext cx="960" cy="250"/>
            </a:xfrm>
            <a:prstGeom prst="rect">
              <a:avLst/>
            </a:prstGeom>
            <a:noFill/>
            <a:ln w="9525">
              <a:noFill/>
              <a:miter lim="800000"/>
              <a:headEnd/>
              <a:tailEnd/>
            </a:ln>
          </p:spPr>
          <p:txBody>
            <a:bodyPr>
              <a:spAutoFit/>
            </a:bodyPr>
            <a:lstStyle/>
            <a:p>
              <a:pPr algn="ctr">
                <a:spcBef>
                  <a:spcPct val="20000"/>
                </a:spcBef>
                <a:buFontTx/>
                <a:buNone/>
              </a:pPr>
              <a:r>
                <a:rPr lang="en-US" sz="2000" b="1">
                  <a:cs typeface="Times New Roman" pitchFamily="18" charset="0"/>
                </a:rPr>
                <a:t>growth</a:t>
              </a:r>
            </a:p>
          </p:txBody>
        </p:sp>
      </p:grpSp>
      <p:sp>
        <p:nvSpPr>
          <p:cNvPr id="16" name="Slide Number Placeholder 15"/>
          <p:cNvSpPr>
            <a:spLocks noGrp="1"/>
          </p:cNvSpPr>
          <p:nvPr>
            <p:ph type="sldNum" sz="quarter" idx="12"/>
          </p:nvPr>
        </p:nvSpPr>
        <p:spPr/>
        <p:txBody>
          <a:bodyPr/>
          <a:lstStyle/>
          <a:p>
            <a:pPr>
              <a:defRPr/>
            </a:pPr>
            <a:fld id="{89250202-7414-4ED7-95A7-DC491D0A2B12}" type="slidenum">
              <a:rPr lang="es-ES" smtClean="0"/>
              <a:pPr>
                <a:defRPr/>
              </a:pPr>
              <a:t>180</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828800" y="1600200"/>
            <a:ext cx="5276850" cy="4667250"/>
            <a:chOff x="1152" y="1104"/>
            <a:chExt cx="3324" cy="2940"/>
          </a:xfrm>
        </p:grpSpPr>
        <p:grpSp>
          <p:nvGrpSpPr>
            <p:cNvPr id="3" name="Group 11"/>
            <p:cNvGrpSpPr>
              <a:grpSpLocks/>
            </p:cNvGrpSpPr>
            <p:nvPr/>
          </p:nvGrpSpPr>
          <p:grpSpPr bwMode="auto">
            <a:xfrm>
              <a:off x="1152" y="1104"/>
              <a:ext cx="646" cy="2891"/>
              <a:chOff x="960" y="0"/>
              <a:chExt cx="864" cy="3696"/>
            </a:xfrm>
          </p:grpSpPr>
          <p:sp>
            <p:nvSpPr>
              <p:cNvPr id="20491" name="Oval 8"/>
              <p:cNvSpPr>
                <a:spLocks noChangeArrowheads="1"/>
              </p:cNvSpPr>
              <p:nvPr/>
            </p:nvSpPr>
            <p:spPr bwMode="auto">
              <a:xfrm>
                <a:off x="1104" y="720"/>
                <a:ext cx="240" cy="432"/>
              </a:xfrm>
              <a:prstGeom prst="ellipse">
                <a:avLst/>
              </a:prstGeom>
              <a:solidFill>
                <a:srgbClr val="FF0000"/>
              </a:solidFill>
              <a:ln w="9525">
                <a:solidFill>
                  <a:schemeClr val="tx1"/>
                </a:solidFill>
                <a:round/>
                <a:headEnd/>
                <a:tailEnd/>
              </a:ln>
            </p:spPr>
            <p:txBody>
              <a:bodyPr wrap="none" anchor="ctr"/>
              <a:lstStyle/>
              <a:p>
                <a:endParaRPr lang="en-US"/>
              </a:p>
            </p:txBody>
          </p:sp>
          <p:sp>
            <p:nvSpPr>
              <p:cNvPr id="20492" name="Rectangle 2"/>
              <p:cNvSpPr>
                <a:spLocks noChangeArrowheads="1"/>
              </p:cNvSpPr>
              <p:nvPr/>
            </p:nvSpPr>
            <p:spPr bwMode="auto">
              <a:xfrm>
                <a:off x="1008" y="2448"/>
                <a:ext cx="432" cy="1248"/>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0493" name="Rectangle 3"/>
              <p:cNvSpPr>
                <a:spLocks noChangeArrowheads="1"/>
              </p:cNvSpPr>
              <p:nvPr/>
            </p:nvSpPr>
            <p:spPr bwMode="auto">
              <a:xfrm>
                <a:off x="960" y="2016"/>
                <a:ext cx="528" cy="432"/>
              </a:xfrm>
              <a:prstGeom prst="rect">
                <a:avLst/>
              </a:prstGeom>
              <a:solidFill>
                <a:srgbClr val="66FFFF"/>
              </a:solidFill>
              <a:ln w="9525">
                <a:solidFill>
                  <a:schemeClr val="tx1"/>
                </a:solidFill>
                <a:miter lim="800000"/>
                <a:headEnd/>
                <a:tailEnd/>
              </a:ln>
            </p:spPr>
            <p:txBody>
              <a:bodyPr wrap="none" anchor="ctr"/>
              <a:lstStyle/>
              <a:p>
                <a:endParaRPr lang="en-US"/>
              </a:p>
            </p:txBody>
          </p:sp>
          <p:sp>
            <p:nvSpPr>
              <p:cNvPr id="20494" name="Oval 4"/>
              <p:cNvSpPr>
                <a:spLocks noChangeArrowheads="1"/>
              </p:cNvSpPr>
              <p:nvPr/>
            </p:nvSpPr>
            <p:spPr bwMode="auto">
              <a:xfrm>
                <a:off x="1152" y="1248"/>
                <a:ext cx="144" cy="144"/>
              </a:xfrm>
              <a:prstGeom prst="ellipse">
                <a:avLst/>
              </a:prstGeom>
              <a:solidFill>
                <a:srgbClr val="66FFFF"/>
              </a:solidFill>
              <a:ln w="9525">
                <a:solidFill>
                  <a:schemeClr val="tx1"/>
                </a:solidFill>
                <a:round/>
                <a:headEnd/>
                <a:tailEnd/>
              </a:ln>
            </p:spPr>
            <p:txBody>
              <a:bodyPr wrap="none" anchor="ctr"/>
              <a:lstStyle/>
              <a:p>
                <a:endParaRPr lang="en-US"/>
              </a:p>
            </p:txBody>
          </p:sp>
          <p:sp>
            <p:nvSpPr>
              <p:cNvPr id="20495" name="Oval 5"/>
              <p:cNvSpPr>
                <a:spLocks noChangeArrowheads="1"/>
              </p:cNvSpPr>
              <p:nvPr/>
            </p:nvSpPr>
            <p:spPr bwMode="auto">
              <a:xfrm>
                <a:off x="1152" y="1536"/>
                <a:ext cx="144" cy="144"/>
              </a:xfrm>
              <a:prstGeom prst="ellipse">
                <a:avLst/>
              </a:prstGeom>
              <a:solidFill>
                <a:srgbClr val="66FFFF"/>
              </a:solidFill>
              <a:ln w="9525">
                <a:solidFill>
                  <a:schemeClr val="tx1"/>
                </a:solidFill>
                <a:round/>
                <a:headEnd/>
                <a:tailEnd/>
              </a:ln>
            </p:spPr>
            <p:txBody>
              <a:bodyPr wrap="none" anchor="ctr"/>
              <a:lstStyle/>
              <a:p>
                <a:endParaRPr lang="en-US"/>
              </a:p>
            </p:txBody>
          </p:sp>
          <p:sp>
            <p:nvSpPr>
              <p:cNvPr id="20496" name="Oval 6"/>
              <p:cNvSpPr>
                <a:spLocks noChangeArrowheads="1"/>
              </p:cNvSpPr>
              <p:nvPr/>
            </p:nvSpPr>
            <p:spPr bwMode="auto">
              <a:xfrm>
                <a:off x="1152" y="1824"/>
                <a:ext cx="144" cy="144"/>
              </a:xfrm>
              <a:prstGeom prst="ellipse">
                <a:avLst/>
              </a:prstGeom>
              <a:solidFill>
                <a:srgbClr val="66FFFF"/>
              </a:solidFill>
              <a:ln w="9525">
                <a:solidFill>
                  <a:schemeClr val="tx1"/>
                </a:solidFill>
                <a:round/>
                <a:headEnd/>
                <a:tailEnd/>
              </a:ln>
            </p:spPr>
            <p:txBody>
              <a:bodyPr wrap="none" anchor="ctr"/>
              <a:lstStyle/>
              <a:p>
                <a:endParaRPr lang="en-US"/>
              </a:p>
            </p:txBody>
          </p:sp>
          <p:sp>
            <p:nvSpPr>
              <p:cNvPr id="20497" name="Rectangle 7"/>
              <p:cNvSpPr>
                <a:spLocks noChangeArrowheads="1"/>
              </p:cNvSpPr>
              <p:nvPr/>
            </p:nvSpPr>
            <p:spPr bwMode="auto">
              <a:xfrm>
                <a:off x="1056" y="384"/>
                <a:ext cx="336" cy="48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0498" name="Rectangle 9"/>
              <p:cNvSpPr>
                <a:spLocks noChangeArrowheads="1"/>
              </p:cNvSpPr>
              <p:nvPr/>
            </p:nvSpPr>
            <p:spPr bwMode="auto">
              <a:xfrm>
                <a:off x="1392" y="528"/>
                <a:ext cx="432" cy="96"/>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0499" name="Rectangle 10"/>
              <p:cNvSpPr>
                <a:spLocks noChangeArrowheads="1"/>
              </p:cNvSpPr>
              <p:nvPr/>
            </p:nvSpPr>
            <p:spPr bwMode="auto">
              <a:xfrm>
                <a:off x="1152" y="0"/>
                <a:ext cx="144" cy="384"/>
              </a:xfrm>
              <a:prstGeom prst="rect">
                <a:avLst/>
              </a:prstGeom>
              <a:solidFill>
                <a:schemeClr val="bg2"/>
              </a:solidFill>
              <a:ln w="9525">
                <a:solidFill>
                  <a:schemeClr val="tx1"/>
                </a:solidFill>
                <a:miter lim="800000"/>
                <a:headEnd/>
                <a:tailEnd/>
              </a:ln>
            </p:spPr>
            <p:txBody>
              <a:bodyPr wrap="none" anchor="ctr"/>
              <a:lstStyle/>
              <a:p>
                <a:endParaRPr lang="en-US"/>
              </a:p>
            </p:txBody>
          </p:sp>
        </p:grpSp>
        <p:sp>
          <p:nvSpPr>
            <p:cNvPr id="20485" name="AutoShape 12"/>
            <p:cNvSpPr>
              <a:spLocks/>
            </p:cNvSpPr>
            <p:nvPr/>
          </p:nvSpPr>
          <p:spPr bwMode="auto">
            <a:xfrm>
              <a:off x="2254" y="1145"/>
              <a:ext cx="2199" cy="237"/>
            </a:xfrm>
            <a:prstGeom prst="borderCallout2">
              <a:avLst>
                <a:gd name="adj1" fmla="val 18750"/>
                <a:gd name="adj2" fmla="val -1630"/>
                <a:gd name="adj3" fmla="val 18750"/>
                <a:gd name="adj4" fmla="val -20523"/>
                <a:gd name="adj5" fmla="val 1565"/>
                <a:gd name="adj6" fmla="val -40162"/>
              </a:avLst>
            </a:prstGeom>
            <a:solidFill>
              <a:srgbClr val="FFCCFF"/>
            </a:solidFill>
            <a:ln w="9525">
              <a:solidFill>
                <a:schemeClr val="tx1"/>
              </a:solidFill>
              <a:miter lim="800000"/>
              <a:headEnd/>
              <a:tailEnd/>
            </a:ln>
          </p:spPr>
          <p:txBody>
            <a:bodyPr>
              <a:spAutoFit/>
            </a:bodyPr>
            <a:lstStyle/>
            <a:p>
              <a:pPr algn="ctr"/>
              <a:r>
                <a:rPr lang="en-US" sz="1800" b="0"/>
                <a:t>O</a:t>
              </a:r>
              <a:r>
                <a:rPr lang="en-US" sz="1800" b="0" baseline="-25000"/>
                <a:t>2</a:t>
              </a:r>
              <a:r>
                <a:rPr lang="en-US" sz="1800" b="0"/>
                <a:t> + powdered precursor(s)</a:t>
              </a:r>
            </a:p>
          </p:txBody>
        </p:sp>
        <p:sp>
          <p:nvSpPr>
            <p:cNvPr id="20486" name="AutoShape 13"/>
            <p:cNvSpPr>
              <a:spLocks/>
            </p:cNvSpPr>
            <p:nvPr/>
          </p:nvSpPr>
          <p:spPr bwMode="auto">
            <a:xfrm>
              <a:off x="2265" y="1683"/>
              <a:ext cx="2199" cy="237"/>
            </a:xfrm>
            <a:prstGeom prst="borderCallout2">
              <a:avLst>
                <a:gd name="adj1" fmla="val 30380"/>
                <a:gd name="adj2" fmla="val -1630"/>
                <a:gd name="adj3" fmla="val 30380"/>
                <a:gd name="adj4" fmla="val -11384"/>
                <a:gd name="adj5" fmla="val -71310"/>
                <a:gd name="adj6" fmla="val -21509"/>
              </a:avLst>
            </a:prstGeom>
            <a:solidFill>
              <a:srgbClr val="FFCCFF"/>
            </a:solidFill>
            <a:ln w="9525">
              <a:solidFill>
                <a:schemeClr val="tx1"/>
              </a:solidFill>
              <a:miter lim="800000"/>
              <a:headEnd/>
              <a:tailEnd/>
            </a:ln>
          </p:spPr>
          <p:txBody>
            <a:bodyPr>
              <a:spAutoFit/>
            </a:bodyPr>
            <a:lstStyle/>
            <a:p>
              <a:pPr algn="ctr"/>
              <a:r>
                <a:rPr lang="en-US" sz="1800" b="0"/>
                <a:t>O</a:t>
              </a:r>
              <a:r>
                <a:rPr lang="en-US" sz="1800" b="0" baseline="-25000"/>
                <a:t>2</a:t>
              </a:r>
              <a:r>
                <a:rPr lang="en-US" sz="1800" b="0"/>
                <a:t> + H</a:t>
              </a:r>
              <a:r>
                <a:rPr lang="en-US" sz="1800" b="0" baseline="-25000"/>
                <a:t>2</a:t>
              </a:r>
              <a:endParaRPr lang="en-US" sz="1800" b="0"/>
            </a:p>
          </p:txBody>
        </p:sp>
        <p:sp>
          <p:nvSpPr>
            <p:cNvPr id="20487" name="AutoShape 14"/>
            <p:cNvSpPr>
              <a:spLocks/>
            </p:cNvSpPr>
            <p:nvPr/>
          </p:nvSpPr>
          <p:spPr bwMode="auto">
            <a:xfrm>
              <a:off x="2265" y="2230"/>
              <a:ext cx="2199" cy="237"/>
            </a:xfrm>
            <a:prstGeom prst="borderCallout2">
              <a:avLst>
                <a:gd name="adj1" fmla="val 30380"/>
                <a:gd name="adj2" fmla="val -1630"/>
                <a:gd name="adj3" fmla="val 30380"/>
                <a:gd name="adj4" fmla="val -20625"/>
                <a:gd name="adj5" fmla="val -173838"/>
                <a:gd name="adj6" fmla="val -40301"/>
              </a:avLst>
            </a:prstGeom>
            <a:solidFill>
              <a:srgbClr val="FFCCFF"/>
            </a:solidFill>
            <a:ln w="9525">
              <a:solidFill>
                <a:schemeClr val="tx1"/>
              </a:solidFill>
              <a:miter lim="800000"/>
              <a:headEnd/>
              <a:tailEnd/>
            </a:ln>
          </p:spPr>
          <p:txBody>
            <a:bodyPr>
              <a:spAutoFit/>
            </a:bodyPr>
            <a:lstStyle/>
            <a:p>
              <a:pPr algn="ctr"/>
              <a:r>
                <a:rPr lang="en-US" sz="1800" b="0"/>
                <a:t>Fusion flame</a:t>
              </a:r>
            </a:p>
          </p:txBody>
        </p:sp>
        <p:sp>
          <p:nvSpPr>
            <p:cNvPr id="20488" name="AutoShape 15"/>
            <p:cNvSpPr>
              <a:spLocks/>
            </p:cNvSpPr>
            <p:nvPr/>
          </p:nvSpPr>
          <p:spPr bwMode="auto">
            <a:xfrm>
              <a:off x="2265" y="2756"/>
              <a:ext cx="2199" cy="237"/>
            </a:xfrm>
            <a:prstGeom prst="borderCallout2">
              <a:avLst>
                <a:gd name="adj1" fmla="val 30380"/>
                <a:gd name="adj2" fmla="val -1630"/>
                <a:gd name="adj3" fmla="val 30380"/>
                <a:gd name="adj4" fmla="val -20963"/>
                <a:gd name="adj5" fmla="val -236708"/>
                <a:gd name="adj6" fmla="val -40944"/>
              </a:avLst>
            </a:prstGeom>
            <a:solidFill>
              <a:srgbClr val="FFCCFF"/>
            </a:solidFill>
            <a:ln w="9525">
              <a:solidFill>
                <a:schemeClr val="tx1"/>
              </a:solidFill>
              <a:miter lim="800000"/>
              <a:headEnd/>
              <a:tailEnd/>
            </a:ln>
          </p:spPr>
          <p:txBody>
            <a:bodyPr>
              <a:spAutoFit/>
            </a:bodyPr>
            <a:lstStyle/>
            <a:p>
              <a:pPr algn="ctr"/>
              <a:r>
                <a:rPr lang="en-US" sz="1800" b="0"/>
                <a:t>Liquid drops of molten precursor(s)</a:t>
              </a:r>
            </a:p>
          </p:txBody>
        </p:sp>
        <p:sp>
          <p:nvSpPr>
            <p:cNvPr id="20489" name="AutoShape 16"/>
            <p:cNvSpPr>
              <a:spLocks/>
            </p:cNvSpPr>
            <p:nvPr/>
          </p:nvSpPr>
          <p:spPr bwMode="auto">
            <a:xfrm>
              <a:off x="2277" y="3282"/>
              <a:ext cx="2199" cy="237"/>
            </a:xfrm>
            <a:prstGeom prst="borderCallout2">
              <a:avLst>
                <a:gd name="adj1" fmla="val 30380"/>
                <a:gd name="adj2" fmla="val -2181"/>
                <a:gd name="adj3" fmla="val 30380"/>
                <a:gd name="adj4" fmla="val -22463"/>
                <a:gd name="adj5" fmla="val -200843"/>
                <a:gd name="adj6" fmla="val -43472"/>
              </a:avLst>
            </a:prstGeom>
            <a:solidFill>
              <a:srgbClr val="FFCCFF"/>
            </a:solidFill>
            <a:ln w="9525">
              <a:solidFill>
                <a:schemeClr val="tx1"/>
              </a:solidFill>
              <a:miter lim="800000"/>
              <a:headEnd/>
              <a:tailEnd/>
            </a:ln>
          </p:spPr>
          <p:txBody>
            <a:bodyPr>
              <a:spAutoFit/>
            </a:bodyPr>
            <a:lstStyle/>
            <a:p>
              <a:pPr algn="ctr"/>
              <a:r>
                <a:rPr lang="en-US" sz="1800" b="0"/>
                <a:t>Growing crystal</a:t>
              </a:r>
            </a:p>
          </p:txBody>
        </p:sp>
        <p:sp>
          <p:nvSpPr>
            <p:cNvPr id="20490" name="AutoShape 17"/>
            <p:cNvSpPr>
              <a:spLocks/>
            </p:cNvSpPr>
            <p:nvPr/>
          </p:nvSpPr>
          <p:spPr bwMode="auto">
            <a:xfrm>
              <a:off x="2265" y="3807"/>
              <a:ext cx="2199" cy="237"/>
            </a:xfrm>
            <a:prstGeom prst="borderCallout2">
              <a:avLst>
                <a:gd name="adj1" fmla="val 30380"/>
                <a:gd name="adj2" fmla="val -1630"/>
                <a:gd name="adj3" fmla="val 30380"/>
                <a:gd name="adj4" fmla="val -20421"/>
                <a:gd name="adj5" fmla="val -245569"/>
                <a:gd name="adj6" fmla="val -39856"/>
              </a:avLst>
            </a:prstGeom>
            <a:solidFill>
              <a:srgbClr val="FFCCFF"/>
            </a:solidFill>
            <a:ln w="9525">
              <a:solidFill>
                <a:schemeClr val="tx1"/>
              </a:solidFill>
              <a:miter lim="800000"/>
              <a:headEnd/>
              <a:tailEnd/>
            </a:ln>
          </p:spPr>
          <p:txBody>
            <a:bodyPr>
              <a:spAutoFit/>
            </a:bodyPr>
            <a:lstStyle/>
            <a:p>
              <a:pPr algn="ctr"/>
              <a:r>
                <a:rPr lang="en-US" sz="1800" b="0"/>
                <a:t>Support for growing crystal</a:t>
              </a:r>
            </a:p>
          </p:txBody>
        </p:sp>
      </p:grpSp>
      <p:sp>
        <p:nvSpPr>
          <p:cNvPr id="337939" name="Rectangle 19"/>
          <p:cNvSpPr>
            <a:spLocks noChangeArrowheads="1"/>
          </p:cNvSpPr>
          <p:nvPr/>
        </p:nvSpPr>
        <p:spPr bwMode="auto">
          <a:xfrm>
            <a:off x="685800" y="260648"/>
            <a:ext cx="7772400" cy="609600"/>
          </a:xfrm>
          <a:prstGeom prst="rect">
            <a:avLst/>
          </a:prstGeom>
          <a:noFill/>
          <a:ln w="9525">
            <a:noFill/>
            <a:miter lim="800000"/>
            <a:headEnd/>
            <a:tailEnd/>
          </a:ln>
        </p:spPr>
        <p:txBody>
          <a:bodyPr anchor="ctr"/>
          <a:lstStyle/>
          <a:p>
            <a:pPr algn="ctr"/>
            <a:r>
              <a:rPr lang="en-US" sz="2800" b="1" dirty="0">
                <a:solidFill>
                  <a:srgbClr val="000099"/>
                </a:solidFill>
                <a:latin typeface="Times New Roman" pitchFamily="18" charset="0"/>
                <a:cs typeface="Times New Roman" pitchFamily="18" charset="0"/>
              </a:rPr>
              <a:t>VERNEUIL FUSION FLAME METHOD</a:t>
            </a:r>
          </a:p>
        </p:txBody>
      </p:sp>
      <p:sp>
        <p:nvSpPr>
          <p:cNvPr id="20" name="Slide Number Placeholder 19"/>
          <p:cNvSpPr>
            <a:spLocks noGrp="1"/>
          </p:cNvSpPr>
          <p:nvPr>
            <p:ph type="sldNum" sz="quarter" idx="12"/>
          </p:nvPr>
        </p:nvSpPr>
        <p:spPr/>
        <p:txBody>
          <a:bodyPr/>
          <a:lstStyle/>
          <a:p>
            <a:pPr>
              <a:defRPr/>
            </a:pPr>
            <a:fld id="{D68842B3-6DE3-4747-830C-FA6EBBADC1F7}" type="slidenum">
              <a:rPr lang="es-ES" smtClean="0"/>
              <a:pPr>
                <a:defRPr/>
              </a:pPr>
              <a:t>181</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39"/>
                                        </p:tgtEl>
                                        <p:attrNameLst>
                                          <p:attrName>style.visibility</p:attrName>
                                        </p:attrNameLst>
                                      </p:cBhvr>
                                      <p:to>
                                        <p:strVal val="visible"/>
                                      </p:to>
                                    </p:set>
                                    <p:anim calcmode="lin" valueType="num">
                                      <p:cBhvr additive="base">
                                        <p:cTn id="7" dur="500" fill="hold"/>
                                        <p:tgtEl>
                                          <p:spTgt spid="337939"/>
                                        </p:tgtEl>
                                        <p:attrNameLst>
                                          <p:attrName>ppt_x</p:attrName>
                                        </p:attrNameLst>
                                      </p:cBhvr>
                                      <p:tavLst>
                                        <p:tav tm="0">
                                          <p:val>
                                            <p:strVal val="0-#ppt_w/2"/>
                                          </p:val>
                                        </p:tav>
                                        <p:tav tm="100000">
                                          <p:val>
                                            <p:strVal val="#ppt_x"/>
                                          </p:val>
                                        </p:tav>
                                      </p:tavLst>
                                    </p:anim>
                                    <p:anim calcmode="lin" valueType="num">
                                      <p:cBhvr additive="base">
                                        <p:cTn id="8" dur="500" fill="hold"/>
                                        <p:tgtEl>
                                          <p:spTgt spid="3379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9" grpId="0"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457200" y="274638"/>
            <a:ext cx="8229600" cy="922114"/>
          </a:xfrm>
        </p:spPr>
        <p:txBody>
          <a:bodyPr/>
          <a:lstStyle/>
          <a:p>
            <a:r>
              <a:rPr lang="en-US" sz="2800" b="1" dirty="0" smtClean="0">
                <a:solidFill>
                  <a:srgbClr val="000099"/>
                </a:solidFill>
                <a:latin typeface="Times New Roman" pitchFamily="18" charset="0"/>
                <a:cs typeface="Times New Roman" pitchFamily="18" charset="0"/>
              </a:rPr>
              <a:t>VERNEUIL FUSION FLAME METHOD</a:t>
            </a:r>
            <a:endParaRPr lang="en-US" sz="2000" b="1" dirty="0" smtClean="0">
              <a:solidFill>
                <a:srgbClr val="000099"/>
              </a:solidFill>
              <a:latin typeface="Times New Roman" pitchFamily="18" charset="0"/>
              <a:cs typeface="Times New Roman" pitchFamily="18" charset="0"/>
            </a:endParaRPr>
          </a:p>
        </p:txBody>
      </p:sp>
      <p:sp>
        <p:nvSpPr>
          <p:cNvPr id="335875" name="Rectangle 3"/>
          <p:cNvSpPr>
            <a:spLocks noGrp="1" noChangeArrowheads="1"/>
          </p:cNvSpPr>
          <p:nvPr>
            <p:ph type="body" idx="1"/>
          </p:nvPr>
        </p:nvSpPr>
        <p:spPr>
          <a:xfrm>
            <a:off x="685800" y="1813520"/>
            <a:ext cx="7772400" cy="4495800"/>
          </a:xfrm>
        </p:spPr>
        <p:txBody>
          <a:bodyPr>
            <a:normAutofit/>
          </a:bodyPr>
          <a:lstStyle/>
          <a:p>
            <a:pPr algn="just">
              <a:defRPr/>
            </a:pPr>
            <a:r>
              <a:rPr lang="en-US" sz="2400" dirty="0" smtClean="0"/>
              <a:t>1904 first recorded use of the method, </a:t>
            </a:r>
            <a:r>
              <a:rPr lang="en-US" sz="2400" i="1" dirty="0" smtClean="0">
                <a:effectLst>
                  <a:outerShdw blurRad="38100" dist="38100" dir="2700000" algn="tl">
                    <a:srgbClr val="C0C0C0"/>
                  </a:outerShdw>
                </a:effectLst>
              </a:rPr>
              <a:t>useful for growing crystals of extremely high melting and refractory metal oxides. </a:t>
            </a:r>
            <a:r>
              <a:rPr lang="en-US" sz="2400" dirty="0" smtClean="0"/>
              <a:t> </a:t>
            </a:r>
          </a:p>
          <a:p>
            <a:pPr>
              <a:defRPr/>
            </a:pPr>
            <a:endParaRPr lang="en-US" sz="1000" dirty="0" smtClean="0"/>
          </a:p>
          <a:p>
            <a:pPr algn="just">
              <a:defRPr/>
            </a:pPr>
            <a:r>
              <a:rPr lang="en-US" sz="2400" dirty="0" smtClean="0"/>
              <a:t>Starting material fine powder form, passed through O</a:t>
            </a:r>
            <a:r>
              <a:rPr lang="en-US" sz="2400" baseline="-25000" dirty="0" smtClean="0"/>
              <a:t>2</a:t>
            </a:r>
            <a:r>
              <a:rPr lang="en-US" sz="2400" dirty="0" smtClean="0"/>
              <a:t>/H</a:t>
            </a:r>
            <a:r>
              <a:rPr lang="en-US" sz="2400" baseline="-25000" dirty="0" smtClean="0"/>
              <a:t>2</a:t>
            </a:r>
            <a:r>
              <a:rPr lang="en-US" sz="2400" dirty="0" smtClean="0"/>
              <a:t> flame or plasma torch</a:t>
            </a:r>
          </a:p>
          <a:p>
            <a:pPr>
              <a:defRPr/>
            </a:pPr>
            <a:endParaRPr lang="en-US" sz="1000" dirty="0" smtClean="0"/>
          </a:p>
          <a:p>
            <a:pPr algn="just">
              <a:defRPr/>
            </a:pPr>
            <a:r>
              <a:rPr lang="en-US" sz="2400" dirty="0" smtClean="0"/>
              <a:t>Melting of the powder occurs in the flame, molten </a:t>
            </a:r>
            <a:r>
              <a:rPr lang="en-US" sz="2400" dirty="0" err="1" smtClean="0"/>
              <a:t>microdroplets</a:t>
            </a:r>
            <a:r>
              <a:rPr lang="en-US" sz="2400" dirty="0" smtClean="0"/>
              <a:t> fall onto the surface of a seed or growing crystal, leads to controlled crystal growth</a:t>
            </a: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182</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5874"/>
                                        </p:tgtEl>
                                        <p:attrNameLst>
                                          <p:attrName>style.visibility</p:attrName>
                                        </p:attrNameLst>
                                      </p:cBhvr>
                                      <p:to>
                                        <p:strVal val="visible"/>
                                      </p:to>
                                    </p:set>
                                    <p:anim calcmode="lin" valueType="num">
                                      <p:cBhvr additive="base">
                                        <p:cTn id="7" dur="500" fill="hold"/>
                                        <p:tgtEl>
                                          <p:spTgt spid="335874"/>
                                        </p:tgtEl>
                                        <p:attrNameLst>
                                          <p:attrName>ppt_x</p:attrName>
                                        </p:attrNameLst>
                                      </p:cBhvr>
                                      <p:tavLst>
                                        <p:tav tm="0">
                                          <p:val>
                                            <p:strVal val="0-#ppt_w/2"/>
                                          </p:val>
                                        </p:tav>
                                        <p:tav tm="100000">
                                          <p:val>
                                            <p:strVal val="#ppt_x"/>
                                          </p:val>
                                        </p:tav>
                                      </p:tavLst>
                                    </p:anim>
                                    <p:anim calcmode="lin" valueType="num">
                                      <p:cBhvr additive="base">
                                        <p:cTn id="8" dur="500" fill="hold"/>
                                        <p:tgtEl>
                                          <p:spTgt spid="3358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5875">
                                            <p:txEl>
                                              <p:pRg st="0" end="0"/>
                                            </p:txEl>
                                          </p:spTgt>
                                        </p:tgtEl>
                                        <p:attrNameLst>
                                          <p:attrName>style.visibility</p:attrName>
                                        </p:attrNameLst>
                                      </p:cBhvr>
                                      <p:to>
                                        <p:strVal val="visible"/>
                                      </p:to>
                                    </p:set>
                                    <p:anim calcmode="lin" valueType="num">
                                      <p:cBhvr additive="base">
                                        <p:cTn id="13" dur="500" fill="hold"/>
                                        <p:tgtEl>
                                          <p:spTgt spid="33587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5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5875">
                                            <p:txEl>
                                              <p:pRg st="2" end="2"/>
                                            </p:txEl>
                                          </p:spTgt>
                                        </p:tgtEl>
                                        <p:attrNameLst>
                                          <p:attrName>style.visibility</p:attrName>
                                        </p:attrNameLst>
                                      </p:cBhvr>
                                      <p:to>
                                        <p:strVal val="visible"/>
                                      </p:to>
                                    </p:set>
                                    <p:anim calcmode="lin" valueType="num">
                                      <p:cBhvr additive="base">
                                        <p:cTn id="19" dur="500" fill="hold"/>
                                        <p:tgtEl>
                                          <p:spTgt spid="335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5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5875">
                                            <p:txEl>
                                              <p:pRg st="4" end="4"/>
                                            </p:txEl>
                                          </p:spTgt>
                                        </p:tgtEl>
                                        <p:attrNameLst>
                                          <p:attrName>style.visibility</p:attrName>
                                        </p:attrNameLst>
                                      </p:cBhvr>
                                      <p:to>
                                        <p:strVal val="visible"/>
                                      </p:to>
                                    </p:set>
                                    <p:anim calcmode="lin" valueType="num">
                                      <p:cBhvr additive="base">
                                        <p:cTn id="25" dur="500" fill="hold"/>
                                        <p:tgtEl>
                                          <p:spTgt spid="33587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58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4" grpId="0" autoUpdateAnimBg="0"/>
      <p:bldP spid="335875"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bwMode="auto">
          <a:xfrm>
            <a:off x="609600" y="152400"/>
            <a:ext cx="8001000" cy="6858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b="1" dirty="0" err="1" smtClean="0">
                <a:solidFill>
                  <a:srgbClr val="000099"/>
                </a:solidFill>
                <a:latin typeface="Times New Roman" pitchFamily="18" charset="0"/>
                <a:cs typeface="Times New Roman" pitchFamily="18" charset="0"/>
              </a:rPr>
              <a:t>Czochralski-Kyropoulos</a:t>
            </a:r>
            <a:r>
              <a:rPr lang="en-US" b="1" dirty="0" smtClean="0">
                <a:solidFill>
                  <a:srgbClr val="000099"/>
                </a:solidFill>
                <a:latin typeface="Times New Roman" pitchFamily="18" charset="0"/>
                <a:cs typeface="Times New Roman" pitchFamily="18" charset="0"/>
              </a:rPr>
              <a:t> Technique</a:t>
            </a:r>
            <a:endParaRPr lang="en-US" sz="2800" b="1" dirty="0" smtClean="0">
              <a:solidFill>
                <a:srgbClr val="000099"/>
              </a:solidFill>
              <a:latin typeface="Comic Sans MS" pitchFamily="66" charset="0"/>
            </a:endParaRPr>
          </a:p>
        </p:txBody>
      </p:sp>
      <p:grpSp>
        <p:nvGrpSpPr>
          <p:cNvPr id="2" name="Group 89"/>
          <p:cNvGrpSpPr>
            <a:grpSpLocks/>
          </p:cNvGrpSpPr>
          <p:nvPr/>
        </p:nvGrpSpPr>
        <p:grpSpPr bwMode="auto">
          <a:xfrm>
            <a:off x="457200" y="1904998"/>
            <a:ext cx="5334000" cy="2372537"/>
            <a:chOff x="432" y="2284"/>
            <a:chExt cx="3024" cy="831"/>
          </a:xfrm>
        </p:grpSpPr>
        <p:sp>
          <p:nvSpPr>
            <p:cNvPr id="23645" name="Text Box 87"/>
            <p:cNvSpPr txBox="1">
              <a:spLocks noChangeArrowheads="1"/>
            </p:cNvSpPr>
            <p:nvPr/>
          </p:nvSpPr>
          <p:spPr bwMode="auto">
            <a:xfrm>
              <a:off x="1248" y="2284"/>
              <a:ext cx="2007" cy="443"/>
            </a:xfrm>
            <a:prstGeom prst="rect">
              <a:avLst/>
            </a:prstGeom>
            <a:noFill/>
            <a:ln w="9525">
              <a:noFill/>
              <a:miter lim="800000"/>
              <a:headEnd/>
              <a:tailEnd/>
            </a:ln>
          </p:spPr>
          <p:txBody>
            <a:bodyPr wrap="square">
              <a:spAutoFit/>
            </a:bodyPr>
            <a:lstStyle/>
            <a:p>
              <a:pPr>
                <a:spcBef>
                  <a:spcPct val="20000"/>
                </a:spcBef>
                <a:buFontTx/>
                <a:buNone/>
              </a:pPr>
              <a:r>
                <a:rPr lang="en-US" sz="3200" b="1" dirty="0" smtClean="0">
                  <a:cs typeface="Times New Roman" pitchFamily="18" charset="0"/>
                </a:rPr>
                <a:t>Characteristics</a:t>
              </a:r>
            </a:p>
            <a:p>
              <a:pPr>
                <a:spcBef>
                  <a:spcPct val="20000"/>
                </a:spcBef>
                <a:buFontTx/>
                <a:buNone/>
              </a:pPr>
              <a:endParaRPr lang="en-US" sz="2000" b="1" dirty="0">
                <a:cs typeface="Times New Roman" pitchFamily="18" charset="0"/>
              </a:endParaRPr>
            </a:p>
          </p:txBody>
        </p:sp>
        <p:sp>
          <p:nvSpPr>
            <p:cNvPr id="23646" name="Text Box 88"/>
            <p:cNvSpPr txBox="1">
              <a:spLocks noChangeArrowheads="1"/>
            </p:cNvSpPr>
            <p:nvPr/>
          </p:nvSpPr>
          <p:spPr bwMode="auto">
            <a:xfrm>
              <a:off x="432" y="2559"/>
              <a:ext cx="3024" cy="556"/>
            </a:xfrm>
            <a:prstGeom prst="rect">
              <a:avLst/>
            </a:prstGeom>
            <a:noFill/>
            <a:ln w="9525">
              <a:noFill/>
              <a:miter lim="800000"/>
              <a:headEnd/>
              <a:tailEnd/>
            </a:ln>
          </p:spPr>
          <p:txBody>
            <a:bodyPr>
              <a:spAutoFit/>
            </a:bodyPr>
            <a:lstStyle/>
            <a:p>
              <a:pPr>
                <a:spcBef>
                  <a:spcPct val="20000"/>
                </a:spcBef>
              </a:pPr>
              <a:r>
                <a:rPr lang="en-US" sz="1800" dirty="0" smtClean="0">
                  <a:latin typeface="Times New Roman" pitchFamily="18" charset="0"/>
                  <a:cs typeface="Times New Roman" pitchFamily="18" charset="0"/>
                </a:rPr>
                <a:t>Charge and seed are separated at start. No material is added or removed (conservative process)</a:t>
              </a:r>
            </a:p>
            <a:p>
              <a:pPr>
                <a:spcBef>
                  <a:spcPct val="20000"/>
                </a:spcBef>
              </a:pPr>
              <a:r>
                <a:rPr lang="en-US" sz="1800" dirty="0" smtClean="0">
                  <a:latin typeface="Times New Roman" pitchFamily="18" charset="0"/>
                  <a:cs typeface="Times New Roman" pitchFamily="18" charset="0"/>
                </a:rPr>
                <a:t>Charge is held at temperature slightly  above melting  point</a:t>
              </a:r>
            </a:p>
            <a:p>
              <a:pPr>
                <a:spcBef>
                  <a:spcPct val="20000"/>
                </a:spcBef>
              </a:pPr>
              <a:r>
                <a:rPr lang="en-US" sz="1800" dirty="0" smtClean="0">
                  <a:latin typeface="Times New Roman" pitchFamily="18" charset="0"/>
                  <a:cs typeface="Times New Roman" pitchFamily="18" charset="0"/>
                </a:rPr>
                <a:t> </a:t>
              </a:r>
              <a:endParaRPr lang="en-US" sz="1800" dirty="0">
                <a:latin typeface="Times New Roman" pitchFamily="18" charset="0"/>
                <a:cs typeface="Times New Roman" pitchFamily="18" charset="0"/>
              </a:endParaRPr>
            </a:p>
          </p:txBody>
        </p:sp>
      </p:grpSp>
      <p:grpSp>
        <p:nvGrpSpPr>
          <p:cNvPr id="3" name="Group 176"/>
          <p:cNvGrpSpPr>
            <a:grpSpLocks/>
          </p:cNvGrpSpPr>
          <p:nvPr/>
        </p:nvGrpSpPr>
        <p:grpSpPr bwMode="auto">
          <a:xfrm>
            <a:off x="6012160" y="819150"/>
            <a:ext cx="2846090" cy="5734050"/>
            <a:chOff x="3780" y="516"/>
            <a:chExt cx="1800" cy="3612"/>
          </a:xfrm>
        </p:grpSpPr>
        <p:grpSp>
          <p:nvGrpSpPr>
            <p:cNvPr id="4" name="Group 90"/>
            <p:cNvGrpSpPr>
              <a:grpSpLocks/>
            </p:cNvGrpSpPr>
            <p:nvPr/>
          </p:nvGrpSpPr>
          <p:grpSpPr bwMode="auto">
            <a:xfrm>
              <a:off x="4370" y="516"/>
              <a:ext cx="1210" cy="1976"/>
              <a:chOff x="1118" y="480"/>
              <a:chExt cx="1210" cy="1976"/>
            </a:xfrm>
          </p:grpSpPr>
          <p:grpSp>
            <p:nvGrpSpPr>
              <p:cNvPr id="5" name="Group 91"/>
              <p:cNvGrpSpPr>
                <a:grpSpLocks/>
              </p:cNvGrpSpPr>
              <p:nvPr/>
            </p:nvGrpSpPr>
            <p:grpSpPr bwMode="auto">
              <a:xfrm>
                <a:off x="1651" y="636"/>
                <a:ext cx="261" cy="95"/>
                <a:chOff x="3822" y="1200"/>
                <a:chExt cx="432" cy="144"/>
              </a:xfrm>
            </p:grpSpPr>
            <p:sp>
              <p:nvSpPr>
                <p:cNvPr id="23643" name="Oval 92"/>
                <p:cNvSpPr>
                  <a:spLocks noChangeArrowheads="1"/>
                </p:cNvSpPr>
                <p:nvPr/>
              </p:nvSpPr>
              <p:spPr bwMode="auto">
                <a:xfrm>
                  <a:off x="3822" y="1200"/>
                  <a:ext cx="432"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23644" name="Line 93"/>
                <p:cNvSpPr>
                  <a:spLocks noChangeShapeType="1"/>
                </p:cNvSpPr>
                <p:nvPr/>
              </p:nvSpPr>
              <p:spPr bwMode="auto">
                <a:xfrm>
                  <a:off x="3840" y="1296"/>
                  <a:ext cx="96" cy="48"/>
                </a:xfrm>
                <a:prstGeom prst="line">
                  <a:avLst/>
                </a:prstGeom>
                <a:noFill/>
                <a:ln w="28575">
                  <a:solidFill>
                    <a:schemeClr val="tx1"/>
                  </a:solidFill>
                  <a:round/>
                  <a:headEnd/>
                  <a:tailEnd type="arrow" w="med" len="med"/>
                </a:ln>
              </p:spPr>
              <p:txBody>
                <a:bodyPr/>
                <a:lstStyle/>
                <a:p>
                  <a:endParaRPr lang="en-US"/>
                </a:p>
              </p:txBody>
            </p:sp>
          </p:grpSp>
          <p:sp>
            <p:nvSpPr>
              <p:cNvPr id="23606" name="AutoShape 94"/>
              <p:cNvSpPr>
                <a:spLocks noChangeArrowheads="1"/>
              </p:cNvSpPr>
              <p:nvPr/>
            </p:nvSpPr>
            <p:spPr bwMode="auto">
              <a:xfrm>
                <a:off x="1337" y="1274"/>
                <a:ext cx="866" cy="819"/>
              </a:xfrm>
              <a:prstGeom prst="roundRect">
                <a:avLst>
                  <a:gd name="adj" fmla="val 16667"/>
                </a:avLst>
              </a:prstGeom>
              <a:gradFill rotWithShape="0">
                <a:gsLst>
                  <a:gs pos="0">
                    <a:srgbClr val="FF5050"/>
                  </a:gs>
                  <a:gs pos="50000">
                    <a:srgbClr val="762525"/>
                  </a:gs>
                  <a:gs pos="100000">
                    <a:srgbClr val="FF5050"/>
                  </a:gs>
                </a:gsLst>
                <a:lin ang="0" scaled="1"/>
              </a:gradFill>
              <a:ln w="28575">
                <a:solidFill>
                  <a:schemeClr val="tx1"/>
                </a:solidFill>
                <a:round/>
                <a:headEnd/>
                <a:tailEnd/>
              </a:ln>
            </p:spPr>
            <p:txBody>
              <a:bodyPr wrap="none" anchor="ctr"/>
              <a:lstStyle/>
              <a:p>
                <a:endParaRPr lang="en-US"/>
              </a:p>
            </p:txBody>
          </p:sp>
          <p:sp>
            <p:nvSpPr>
              <p:cNvPr id="23607" name="AutoShape 95"/>
              <p:cNvSpPr>
                <a:spLocks noChangeArrowheads="1"/>
              </p:cNvSpPr>
              <p:nvPr/>
            </p:nvSpPr>
            <p:spPr bwMode="auto">
              <a:xfrm>
                <a:off x="1337" y="1165"/>
                <a:ext cx="866" cy="402"/>
              </a:xfrm>
              <a:prstGeom prst="roundRect">
                <a:avLst>
                  <a:gd name="adj" fmla="val 16667"/>
                </a:avLst>
              </a:prstGeom>
              <a:solidFill>
                <a:schemeClr val="bg1"/>
              </a:solidFill>
              <a:ln w="28575">
                <a:solidFill>
                  <a:schemeClr val="tx1"/>
                </a:solidFill>
                <a:round/>
                <a:headEnd/>
                <a:tailEnd/>
              </a:ln>
            </p:spPr>
            <p:txBody>
              <a:bodyPr wrap="none" anchor="ctr"/>
              <a:lstStyle/>
              <a:p>
                <a:endParaRPr lang="en-US"/>
              </a:p>
            </p:txBody>
          </p:sp>
          <p:sp>
            <p:nvSpPr>
              <p:cNvPr id="23608" name="Rectangle 96"/>
              <p:cNvSpPr>
                <a:spLocks noChangeArrowheads="1"/>
              </p:cNvSpPr>
              <p:nvPr/>
            </p:nvSpPr>
            <p:spPr bwMode="auto">
              <a:xfrm>
                <a:off x="1118" y="1128"/>
                <a:ext cx="1103" cy="146"/>
              </a:xfrm>
              <a:prstGeom prst="rect">
                <a:avLst/>
              </a:prstGeom>
              <a:solidFill>
                <a:schemeClr val="bg1"/>
              </a:solidFill>
              <a:ln w="28575">
                <a:noFill/>
                <a:miter lim="800000"/>
                <a:headEnd/>
                <a:tailEnd/>
              </a:ln>
            </p:spPr>
            <p:txBody>
              <a:bodyPr wrap="none" anchor="ctr"/>
              <a:lstStyle/>
              <a:p>
                <a:endParaRPr lang="en-US"/>
              </a:p>
            </p:txBody>
          </p:sp>
          <p:sp>
            <p:nvSpPr>
              <p:cNvPr id="23609" name="Freeform 97"/>
              <p:cNvSpPr>
                <a:spLocks/>
              </p:cNvSpPr>
              <p:nvPr/>
            </p:nvSpPr>
            <p:spPr bwMode="auto">
              <a:xfrm>
                <a:off x="1530" y="670"/>
                <a:ext cx="495" cy="886"/>
              </a:xfrm>
              <a:custGeom>
                <a:avLst/>
                <a:gdLst>
                  <a:gd name="T0" fmla="*/ 576 w 1248"/>
                  <a:gd name="T1" fmla="*/ 0 h 1344"/>
                  <a:gd name="T2" fmla="*/ 576 w 1248"/>
                  <a:gd name="T3" fmla="*/ 288 h 1344"/>
                  <a:gd name="T4" fmla="*/ 0 w 1248"/>
                  <a:gd name="T5" fmla="*/ 480 h 1344"/>
                  <a:gd name="T6" fmla="*/ 0 w 1248"/>
                  <a:gd name="T7" fmla="*/ 1344 h 1344"/>
                  <a:gd name="T8" fmla="*/ 1248 w 1248"/>
                  <a:gd name="T9" fmla="*/ 1344 h 1344"/>
                  <a:gd name="T10" fmla="*/ 1248 w 1248"/>
                  <a:gd name="T11" fmla="*/ 480 h 1344"/>
                  <a:gd name="T12" fmla="*/ 672 w 1248"/>
                  <a:gd name="T13" fmla="*/ 288 h 1344"/>
                  <a:gd name="T14" fmla="*/ 672 w 1248"/>
                  <a:gd name="T15" fmla="*/ 0 h 1344"/>
                  <a:gd name="T16" fmla="*/ 576 w 1248"/>
                  <a:gd name="T17" fmla="*/ 0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1344"/>
                  <a:gd name="T29" fmla="*/ 1248 w 1248"/>
                  <a:gd name="T30" fmla="*/ 1344 h 1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1344">
                    <a:moveTo>
                      <a:pt x="576" y="0"/>
                    </a:moveTo>
                    <a:lnTo>
                      <a:pt x="576" y="288"/>
                    </a:lnTo>
                    <a:lnTo>
                      <a:pt x="0" y="480"/>
                    </a:lnTo>
                    <a:lnTo>
                      <a:pt x="0" y="1344"/>
                    </a:lnTo>
                    <a:lnTo>
                      <a:pt x="1248" y="1344"/>
                    </a:lnTo>
                    <a:lnTo>
                      <a:pt x="1248" y="480"/>
                    </a:lnTo>
                    <a:lnTo>
                      <a:pt x="672" y="288"/>
                    </a:lnTo>
                    <a:lnTo>
                      <a:pt x="672" y="0"/>
                    </a:lnTo>
                    <a:lnTo>
                      <a:pt x="576" y="0"/>
                    </a:lnTo>
                    <a:close/>
                  </a:path>
                </a:pathLst>
              </a:custGeom>
              <a:gradFill rotWithShape="0">
                <a:gsLst>
                  <a:gs pos="0">
                    <a:srgbClr val="470000"/>
                  </a:gs>
                  <a:gs pos="100000">
                    <a:srgbClr val="990000"/>
                  </a:gs>
                </a:gsLst>
                <a:lin ang="5400000" scaled="1"/>
              </a:gradFill>
              <a:ln w="9525">
                <a:solidFill>
                  <a:schemeClr val="tx1"/>
                </a:solidFill>
                <a:round/>
                <a:headEnd/>
                <a:tailEnd/>
              </a:ln>
            </p:spPr>
            <p:txBody>
              <a:bodyPr/>
              <a:lstStyle/>
              <a:p>
                <a:endParaRPr lang="en-US"/>
              </a:p>
            </p:txBody>
          </p:sp>
          <p:sp>
            <p:nvSpPr>
              <p:cNvPr id="23610" name="Text Box 98"/>
              <p:cNvSpPr txBox="1">
                <a:spLocks noChangeArrowheads="1"/>
              </p:cNvSpPr>
              <p:nvPr/>
            </p:nvSpPr>
            <p:spPr bwMode="auto">
              <a:xfrm>
                <a:off x="1893" y="587"/>
                <a:ext cx="361" cy="192"/>
              </a:xfrm>
              <a:prstGeom prst="rect">
                <a:avLst/>
              </a:prstGeom>
              <a:noFill/>
              <a:ln w="9525">
                <a:noFill/>
                <a:miter lim="800000"/>
                <a:headEnd/>
                <a:tailEnd/>
              </a:ln>
            </p:spPr>
            <p:txBody>
              <a:bodyPr>
                <a:spAutoFit/>
              </a:bodyPr>
              <a:lstStyle/>
              <a:p>
                <a:pPr>
                  <a:buFontTx/>
                  <a:buNone/>
                </a:pPr>
                <a:r>
                  <a:rPr lang="en-US" sz="1400" b="1">
                    <a:latin typeface="Times New Roman" pitchFamily="18" charset="0"/>
                  </a:rPr>
                  <a:t>seed</a:t>
                </a:r>
                <a:endParaRPr lang="it-IT" sz="1400" b="1">
                  <a:latin typeface="Times New Roman" pitchFamily="18" charset="0"/>
                </a:endParaRPr>
              </a:p>
            </p:txBody>
          </p:sp>
          <p:sp>
            <p:nvSpPr>
              <p:cNvPr id="23611" name="Text Box 99"/>
              <p:cNvSpPr txBox="1">
                <a:spLocks noChangeArrowheads="1"/>
              </p:cNvSpPr>
              <p:nvPr/>
            </p:nvSpPr>
            <p:spPr bwMode="auto">
              <a:xfrm>
                <a:off x="1536" y="1065"/>
                <a:ext cx="493" cy="326"/>
              </a:xfrm>
              <a:prstGeom prst="rect">
                <a:avLst/>
              </a:prstGeom>
              <a:noFill/>
              <a:ln w="9525">
                <a:noFill/>
                <a:miter lim="800000"/>
                <a:headEnd/>
                <a:tailEnd/>
              </a:ln>
            </p:spPr>
            <p:txBody>
              <a:bodyPr>
                <a:spAutoFit/>
              </a:bodyPr>
              <a:lstStyle/>
              <a:p>
                <a:pPr algn="ctr">
                  <a:buFontTx/>
                  <a:buNone/>
                </a:pPr>
                <a:r>
                  <a:rPr lang="en-US" sz="1400" b="1">
                    <a:solidFill>
                      <a:srgbClr val="FFFF00"/>
                    </a:solidFill>
                    <a:latin typeface="Times New Roman" pitchFamily="18" charset="0"/>
                  </a:rPr>
                  <a:t>grown crystal</a:t>
                </a:r>
                <a:endParaRPr lang="it-IT" sz="1400" b="1">
                  <a:solidFill>
                    <a:srgbClr val="FFFF00"/>
                  </a:solidFill>
                  <a:latin typeface="Times New Roman" pitchFamily="18" charset="0"/>
                </a:endParaRPr>
              </a:p>
            </p:txBody>
          </p:sp>
          <p:sp>
            <p:nvSpPr>
              <p:cNvPr id="23612" name="Text Box 100"/>
              <p:cNvSpPr txBox="1">
                <a:spLocks noChangeArrowheads="1"/>
              </p:cNvSpPr>
              <p:nvPr/>
            </p:nvSpPr>
            <p:spPr bwMode="auto">
              <a:xfrm>
                <a:off x="1488" y="1632"/>
                <a:ext cx="580" cy="460"/>
              </a:xfrm>
              <a:prstGeom prst="rect">
                <a:avLst/>
              </a:prstGeom>
              <a:noFill/>
              <a:ln w="9525">
                <a:noFill/>
                <a:miter lim="800000"/>
                <a:headEnd/>
                <a:tailEnd/>
              </a:ln>
            </p:spPr>
            <p:txBody>
              <a:bodyPr>
                <a:spAutoFit/>
              </a:bodyPr>
              <a:lstStyle/>
              <a:p>
                <a:pPr algn="ctr">
                  <a:buFontTx/>
                  <a:buNone/>
                </a:pPr>
                <a:r>
                  <a:rPr lang="en-US" sz="1400" b="1">
                    <a:solidFill>
                      <a:srgbClr val="FFFF00"/>
                    </a:solidFill>
                    <a:latin typeface="Times New Roman" pitchFamily="18" charset="0"/>
                  </a:rPr>
                  <a:t>molten raw material</a:t>
                </a:r>
                <a:endParaRPr lang="it-IT" sz="1400" b="1">
                  <a:solidFill>
                    <a:srgbClr val="FFFF00"/>
                  </a:solidFill>
                  <a:latin typeface="Times New Roman" pitchFamily="18" charset="0"/>
                </a:endParaRPr>
              </a:p>
            </p:txBody>
          </p:sp>
          <p:sp>
            <p:nvSpPr>
              <p:cNvPr id="23613" name="Text Box 101"/>
              <p:cNvSpPr txBox="1">
                <a:spLocks noChangeArrowheads="1"/>
              </p:cNvSpPr>
              <p:nvPr/>
            </p:nvSpPr>
            <p:spPr bwMode="auto">
              <a:xfrm>
                <a:off x="1666" y="2052"/>
                <a:ext cx="662" cy="404"/>
              </a:xfrm>
              <a:prstGeom prst="rect">
                <a:avLst/>
              </a:prstGeom>
              <a:noFill/>
              <a:ln w="9525">
                <a:noFill/>
                <a:miter lim="800000"/>
                <a:headEnd/>
                <a:tailEnd/>
              </a:ln>
            </p:spPr>
            <p:txBody>
              <a:bodyPr>
                <a:spAutoFit/>
              </a:bodyPr>
              <a:lstStyle/>
              <a:p>
                <a:pPr algn="ctr">
                  <a:buFontTx/>
                  <a:buNone/>
                </a:pPr>
                <a:r>
                  <a:rPr lang="en-US" sz="1800" b="1">
                    <a:latin typeface="Times New Roman" pitchFamily="18" charset="0"/>
                  </a:rPr>
                  <a:t>heating elements</a:t>
                </a:r>
                <a:endParaRPr lang="it-IT" sz="1800" b="1">
                  <a:latin typeface="Times New Roman" pitchFamily="18" charset="0"/>
                </a:endParaRPr>
              </a:p>
            </p:txBody>
          </p:sp>
          <p:grpSp>
            <p:nvGrpSpPr>
              <p:cNvPr id="6" name="Group 102"/>
              <p:cNvGrpSpPr>
                <a:grpSpLocks/>
              </p:cNvGrpSpPr>
              <p:nvPr/>
            </p:nvGrpSpPr>
            <p:grpSpPr bwMode="auto">
              <a:xfrm>
                <a:off x="1216" y="1081"/>
                <a:ext cx="58" cy="1202"/>
                <a:chOff x="5040" y="2064"/>
                <a:chExt cx="96" cy="1824"/>
              </a:xfrm>
            </p:grpSpPr>
            <p:sp>
              <p:nvSpPr>
                <p:cNvPr id="23630" name="Oval 103"/>
                <p:cNvSpPr>
                  <a:spLocks noChangeArrowheads="1"/>
                </p:cNvSpPr>
                <p:nvPr/>
              </p:nvSpPr>
              <p:spPr bwMode="auto">
                <a:xfrm>
                  <a:off x="5040" y="206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31" name="Oval 104"/>
                <p:cNvSpPr>
                  <a:spLocks noChangeArrowheads="1"/>
                </p:cNvSpPr>
                <p:nvPr/>
              </p:nvSpPr>
              <p:spPr bwMode="auto">
                <a:xfrm>
                  <a:off x="5040" y="220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32" name="Oval 105"/>
                <p:cNvSpPr>
                  <a:spLocks noChangeArrowheads="1"/>
                </p:cNvSpPr>
                <p:nvPr/>
              </p:nvSpPr>
              <p:spPr bwMode="auto">
                <a:xfrm>
                  <a:off x="5040" y="2352"/>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33" name="Oval 106"/>
                <p:cNvSpPr>
                  <a:spLocks noChangeArrowheads="1"/>
                </p:cNvSpPr>
                <p:nvPr/>
              </p:nvSpPr>
              <p:spPr bwMode="auto">
                <a:xfrm>
                  <a:off x="5040" y="2496"/>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34" name="Oval 107"/>
                <p:cNvSpPr>
                  <a:spLocks noChangeArrowheads="1"/>
                </p:cNvSpPr>
                <p:nvPr/>
              </p:nvSpPr>
              <p:spPr bwMode="auto">
                <a:xfrm>
                  <a:off x="5040" y="2640"/>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35" name="Oval 108"/>
                <p:cNvSpPr>
                  <a:spLocks noChangeArrowheads="1"/>
                </p:cNvSpPr>
                <p:nvPr/>
              </p:nvSpPr>
              <p:spPr bwMode="auto">
                <a:xfrm>
                  <a:off x="5040" y="278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36" name="Oval 109"/>
                <p:cNvSpPr>
                  <a:spLocks noChangeArrowheads="1"/>
                </p:cNvSpPr>
                <p:nvPr/>
              </p:nvSpPr>
              <p:spPr bwMode="auto">
                <a:xfrm>
                  <a:off x="5040" y="292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37" name="Oval 110"/>
                <p:cNvSpPr>
                  <a:spLocks noChangeArrowheads="1"/>
                </p:cNvSpPr>
                <p:nvPr/>
              </p:nvSpPr>
              <p:spPr bwMode="auto">
                <a:xfrm>
                  <a:off x="5040" y="3072"/>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38" name="Oval 111"/>
                <p:cNvSpPr>
                  <a:spLocks noChangeArrowheads="1"/>
                </p:cNvSpPr>
                <p:nvPr/>
              </p:nvSpPr>
              <p:spPr bwMode="auto">
                <a:xfrm>
                  <a:off x="5040" y="3216"/>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39" name="Oval 112"/>
                <p:cNvSpPr>
                  <a:spLocks noChangeArrowheads="1"/>
                </p:cNvSpPr>
                <p:nvPr/>
              </p:nvSpPr>
              <p:spPr bwMode="auto">
                <a:xfrm>
                  <a:off x="5040" y="3360"/>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40" name="Oval 113"/>
                <p:cNvSpPr>
                  <a:spLocks noChangeArrowheads="1"/>
                </p:cNvSpPr>
                <p:nvPr/>
              </p:nvSpPr>
              <p:spPr bwMode="auto">
                <a:xfrm>
                  <a:off x="5040" y="350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41" name="Oval 114"/>
                <p:cNvSpPr>
                  <a:spLocks noChangeArrowheads="1"/>
                </p:cNvSpPr>
                <p:nvPr/>
              </p:nvSpPr>
              <p:spPr bwMode="auto">
                <a:xfrm>
                  <a:off x="5040" y="364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42" name="Oval 115"/>
                <p:cNvSpPr>
                  <a:spLocks noChangeArrowheads="1"/>
                </p:cNvSpPr>
                <p:nvPr/>
              </p:nvSpPr>
              <p:spPr bwMode="auto">
                <a:xfrm>
                  <a:off x="5040" y="3792"/>
                  <a:ext cx="96" cy="96"/>
                </a:xfrm>
                <a:prstGeom prst="ellipse">
                  <a:avLst/>
                </a:prstGeom>
                <a:solidFill>
                  <a:srgbClr val="66FFFF"/>
                </a:solidFill>
                <a:ln w="28575">
                  <a:solidFill>
                    <a:schemeClr val="tx1"/>
                  </a:solidFill>
                  <a:round/>
                  <a:headEnd/>
                  <a:tailEnd/>
                </a:ln>
              </p:spPr>
              <p:txBody>
                <a:bodyPr wrap="none" anchor="ctr"/>
                <a:lstStyle/>
                <a:p>
                  <a:endParaRPr lang="en-US"/>
                </a:p>
              </p:txBody>
            </p:sp>
          </p:grpSp>
          <p:grpSp>
            <p:nvGrpSpPr>
              <p:cNvPr id="7" name="Group 116"/>
              <p:cNvGrpSpPr>
                <a:grpSpLocks/>
              </p:cNvGrpSpPr>
              <p:nvPr/>
            </p:nvGrpSpPr>
            <p:grpSpPr bwMode="auto">
              <a:xfrm>
                <a:off x="2260" y="1081"/>
                <a:ext cx="58" cy="1202"/>
                <a:chOff x="5040" y="2064"/>
                <a:chExt cx="96" cy="1824"/>
              </a:xfrm>
            </p:grpSpPr>
            <p:sp>
              <p:nvSpPr>
                <p:cNvPr id="23617" name="Oval 117"/>
                <p:cNvSpPr>
                  <a:spLocks noChangeArrowheads="1"/>
                </p:cNvSpPr>
                <p:nvPr/>
              </p:nvSpPr>
              <p:spPr bwMode="auto">
                <a:xfrm>
                  <a:off x="5040" y="206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18" name="Oval 118"/>
                <p:cNvSpPr>
                  <a:spLocks noChangeArrowheads="1"/>
                </p:cNvSpPr>
                <p:nvPr/>
              </p:nvSpPr>
              <p:spPr bwMode="auto">
                <a:xfrm>
                  <a:off x="5040" y="220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19" name="Oval 119"/>
                <p:cNvSpPr>
                  <a:spLocks noChangeArrowheads="1"/>
                </p:cNvSpPr>
                <p:nvPr/>
              </p:nvSpPr>
              <p:spPr bwMode="auto">
                <a:xfrm>
                  <a:off x="5040" y="2352"/>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0" name="Oval 120"/>
                <p:cNvSpPr>
                  <a:spLocks noChangeArrowheads="1"/>
                </p:cNvSpPr>
                <p:nvPr/>
              </p:nvSpPr>
              <p:spPr bwMode="auto">
                <a:xfrm>
                  <a:off x="5040" y="2496"/>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1" name="Oval 121"/>
                <p:cNvSpPr>
                  <a:spLocks noChangeArrowheads="1"/>
                </p:cNvSpPr>
                <p:nvPr/>
              </p:nvSpPr>
              <p:spPr bwMode="auto">
                <a:xfrm>
                  <a:off x="5040" y="2640"/>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2" name="Oval 122"/>
                <p:cNvSpPr>
                  <a:spLocks noChangeArrowheads="1"/>
                </p:cNvSpPr>
                <p:nvPr/>
              </p:nvSpPr>
              <p:spPr bwMode="auto">
                <a:xfrm>
                  <a:off x="5040" y="278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3" name="Oval 123"/>
                <p:cNvSpPr>
                  <a:spLocks noChangeArrowheads="1"/>
                </p:cNvSpPr>
                <p:nvPr/>
              </p:nvSpPr>
              <p:spPr bwMode="auto">
                <a:xfrm>
                  <a:off x="5040" y="292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4" name="Oval 124"/>
                <p:cNvSpPr>
                  <a:spLocks noChangeArrowheads="1"/>
                </p:cNvSpPr>
                <p:nvPr/>
              </p:nvSpPr>
              <p:spPr bwMode="auto">
                <a:xfrm>
                  <a:off x="5040" y="3072"/>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5" name="Oval 125"/>
                <p:cNvSpPr>
                  <a:spLocks noChangeArrowheads="1"/>
                </p:cNvSpPr>
                <p:nvPr/>
              </p:nvSpPr>
              <p:spPr bwMode="auto">
                <a:xfrm>
                  <a:off x="5040" y="3216"/>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6" name="Oval 126"/>
                <p:cNvSpPr>
                  <a:spLocks noChangeArrowheads="1"/>
                </p:cNvSpPr>
                <p:nvPr/>
              </p:nvSpPr>
              <p:spPr bwMode="auto">
                <a:xfrm>
                  <a:off x="5040" y="3360"/>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7" name="Oval 127"/>
                <p:cNvSpPr>
                  <a:spLocks noChangeArrowheads="1"/>
                </p:cNvSpPr>
                <p:nvPr/>
              </p:nvSpPr>
              <p:spPr bwMode="auto">
                <a:xfrm>
                  <a:off x="5040" y="350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8" name="Oval 128"/>
                <p:cNvSpPr>
                  <a:spLocks noChangeArrowheads="1"/>
                </p:cNvSpPr>
                <p:nvPr/>
              </p:nvSpPr>
              <p:spPr bwMode="auto">
                <a:xfrm>
                  <a:off x="5040" y="364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29" name="Oval 129"/>
                <p:cNvSpPr>
                  <a:spLocks noChangeArrowheads="1"/>
                </p:cNvSpPr>
                <p:nvPr/>
              </p:nvSpPr>
              <p:spPr bwMode="auto">
                <a:xfrm>
                  <a:off x="5040" y="3792"/>
                  <a:ext cx="96" cy="96"/>
                </a:xfrm>
                <a:prstGeom prst="ellipse">
                  <a:avLst/>
                </a:prstGeom>
                <a:solidFill>
                  <a:srgbClr val="66FFFF"/>
                </a:solidFill>
                <a:ln w="28575">
                  <a:solidFill>
                    <a:schemeClr val="tx1"/>
                  </a:solidFill>
                  <a:round/>
                  <a:headEnd/>
                  <a:tailEnd/>
                </a:ln>
              </p:spPr>
              <p:txBody>
                <a:bodyPr wrap="none" anchor="ctr"/>
                <a:lstStyle/>
                <a:p>
                  <a:endParaRPr lang="en-US"/>
                </a:p>
              </p:txBody>
            </p:sp>
          </p:grpSp>
          <p:sp>
            <p:nvSpPr>
              <p:cNvPr id="23616" name="Line 130"/>
              <p:cNvSpPr>
                <a:spLocks noChangeShapeType="1"/>
              </p:cNvSpPr>
              <p:nvPr/>
            </p:nvSpPr>
            <p:spPr bwMode="auto">
              <a:xfrm flipV="1">
                <a:off x="1783" y="480"/>
                <a:ext cx="0" cy="221"/>
              </a:xfrm>
              <a:prstGeom prst="line">
                <a:avLst/>
              </a:prstGeom>
              <a:noFill/>
              <a:ln w="28575">
                <a:solidFill>
                  <a:schemeClr val="tx1"/>
                </a:solidFill>
                <a:round/>
                <a:headEnd/>
                <a:tailEnd type="arrow" w="med" len="med"/>
              </a:ln>
            </p:spPr>
            <p:txBody>
              <a:bodyPr/>
              <a:lstStyle/>
              <a:p>
                <a:endParaRPr lang="en-US"/>
              </a:p>
            </p:txBody>
          </p:sp>
        </p:grpSp>
        <p:grpSp>
          <p:nvGrpSpPr>
            <p:cNvPr id="8" name="Group 131"/>
            <p:cNvGrpSpPr>
              <a:grpSpLocks/>
            </p:cNvGrpSpPr>
            <p:nvPr/>
          </p:nvGrpSpPr>
          <p:grpSpPr bwMode="auto">
            <a:xfrm>
              <a:off x="4368" y="2544"/>
              <a:ext cx="1200" cy="1584"/>
              <a:chOff x="4080" y="2112"/>
              <a:chExt cx="1200" cy="1584"/>
            </a:xfrm>
          </p:grpSpPr>
          <p:grpSp>
            <p:nvGrpSpPr>
              <p:cNvPr id="9" name="Group 132"/>
              <p:cNvGrpSpPr>
                <a:grpSpLocks/>
              </p:cNvGrpSpPr>
              <p:nvPr/>
            </p:nvGrpSpPr>
            <p:grpSpPr bwMode="auto">
              <a:xfrm>
                <a:off x="4613" y="2268"/>
                <a:ext cx="261" cy="95"/>
                <a:chOff x="3822" y="1200"/>
                <a:chExt cx="432" cy="144"/>
              </a:xfrm>
            </p:grpSpPr>
            <p:sp>
              <p:nvSpPr>
                <p:cNvPr id="23603" name="Oval 133"/>
                <p:cNvSpPr>
                  <a:spLocks noChangeArrowheads="1"/>
                </p:cNvSpPr>
                <p:nvPr/>
              </p:nvSpPr>
              <p:spPr bwMode="auto">
                <a:xfrm>
                  <a:off x="3822" y="1200"/>
                  <a:ext cx="432"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23604" name="Line 134"/>
                <p:cNvSpPr>
                  <a:spLocks noChangeShapeType="1"/>
                </p:cNvSpPr>
                <p:nvPr/>
              </p:nvSpPr>
              <p:spPr bwMode="auto">
                <a:xfrm>
                  <a:off x="3840" y="1296"/>
                  <a:ext cx="96" cy="48"/>
                </a:xfrm>
                <a:prstGeom prst="line">
                  <a:avLst/>
                </a:prstGeom>
                <a:noFill/>
                <a:ln w="28575">
                  <a:solidFill>
                    <a:schemeClr val="tx1"/>
                  </a:solidFill>
                  <a:round/>
                  <a:headEnd/>
                  <a:tailEnd type="arrow" w="med" len="med"/>
                </a:ln>
              </p:spPr>
              <p:txBody>
                <a:bodyPr/>
                <a:lstStyle/>
                <a:p>
                  <a:endParaRPr lang="en-US"/>
                </a:p>
              </p:txBody>
            </p:sp>
          </p:grpSp>
          <p:sp>
            <p:nvSpPr>
              <p:cNvPr id="23567" name="AutoShape 135"/>
              <p:cNvSpPr>
                <a:spLocks noChangeArrowheads="1"/>
              </p:cNvSpPr>
              <p:nvPr/>
            </p:nvSpPr>
            <p:spPr bwMode="auto">
              <a:xfrm>
                <a:off x="4299" y="2686"/>
                <a:ext cx="866" cy="820"/>
              </a:xfrm>
              <a:prstGeom prst="roundRect">
                <a:avLst>
                  <a:gd name="adj" fmla="val 16667"/>
                </a:avLst>
              </a:prstGeom>
              <a:gradFill rotWithShape="0">
                <a:gsLst>
                  <a:gs pos="0">
                    <a:srgbClr val="FF5050"/>
                  </a:gs>
                  <a:gs pos="50000">
                    <a:srgbClr val="762525"/>
                  </a:gs>
                  <a:gs pos="100000">
                    <a:srgbClr val="FF5050"/>
                  </a:gs>
                </a:gsLst>
                <a:lin ang="0" scaled="1"/>
              </a:gradFill>
              <a:ln w="28575">
                <a:solidFill>
                  <a:schemeClr val="tx1"/>
                </a:solidFill>
                <a:round/>
                <a:headEnd/>
                <a:tailEnd/>
              </a:ln>
            </p:spPr>
            <p:txBody>
              <a:bodyPr wrap="none" anchor="ctr"/>
              <a:lstStyle/>
              <a:p>
                <a:endParaRPr lang="en-US"/>
              </a:p>
            </p:txBody>
          </p:sp>
          <p:sp>
            <p:nvSpPr>
              <p:cNvPr id="23568" name="AutoShape 136"/>
              <p:cNvSpPr>
                <a:spLocks noChangeArrowheads="1"/>
              </p:cNvSpPr>
              <p:nvPr/>
            </p:nvSpPr>
            <p:spPr bwMode="auto">
              <a:xfrm>
                <a:off x="4299" y="2577"/>
                <a:ext cx="866" cy="402"/>
              </a:xfrm>
              <a:prstGeom prst="roundRect">
                <a:avLst>
                  <a:gd name="adj" fmla="val 16667"/>
                </a:avLst>
              </a:prstGeom>
              <a:solidFill>
                <a:schemeClr val="bg1"/>
              </a:solidFill>
              <a:ln w="28575">
                <a:solidFill>
                  <a:schemeClr val="tx1"/>
                </a:solidFill>
                <a:round/>
                <a:headEnd/>
                <a:tailEnd/>
              </a:ln>
            </p:spPr>
            <p:txBody>
              <a:bodyPr wrap="none" anchor="ctr"/>
              <a:lstStyle/>
              <a:p>
                <a:endParaRPr lang="en-US"/>
              </a:p>
            </p:txBody>
          </p:sp>
          <p:sp>
            <p:nvSpPr>
              <p:cNvPr id="23569" name="Rectangle 137"/>
              <p:cNvSpPr>
                <a:spLocks noChangeArrowheads="1"/>
              </p:cNvSpPr>
              <p:nvPr/>
            </p:nvSpPr>
            <p:spPr bwMode="auto">
              <a:xfrm>
                <a:off x="4080" y="2540"/>
                <a:ext cx="1102" cy="146"/>
              </a:xfrm>
              <a:prstGeom prst="rect">
                <a:avLst/>
              </a:prstGeom>
              <a:solidFill>
                <a:schemeClr val="bg1"/>
              </a:solidFill>
              <a:ln w="28575">
                <a:noFill/>
                <a:miter lim="800000"/>
                <a:headEnd/>
                <a:tailEnd/>
              </a:ln>
            </p:spPr>
            <p:txBody>
              <a:bodyPr wrap="none" anchor="ctr"/>
              <a:lstStyle/>
              <a:p>
                <a:endParaRPr lang="en-US"/>
              </a:p>
            </p:txBody>
          </p:sp>
          <p:sp>
            <p:nvSpPr>
              <p:cNvPr id="23570" name="Freeform 138"/>
              <p:cNvSpPr>
                <a:spLocks/>
              </p:cNvSpPr>
              <p:nvPr/>
            </p:nvSpPr>
            <p:spPr bwMode="auto">
              <a:xfrm>
                <a:off x="4492" y="2302"/>
                <a:ext cx="495" cy="886"/>
              </a:xfrm>
              <a:custGeom>
                <a:avLst/>
                <a:gdLst>
                  <a:gd name="T0" fmla="*/ 576 w 1248"/>
                  <a:gd name="T1" fmla="*/ 0 h 1344"/>
                  <a:gd name="T2" fmla="*/ 576 w 1248"/>
                  <a:gd name="T3" fmla="*/ 288 h 1344"/>
                  <a:gd name="T4" fmla="*/ 0 w 1248"/>
                  <a:gd name="T5" fmla="*/ 480 h 1344"/>
                  <a:gd name="T6" fmla="*/ 0 w 1248"/>
                  <a:gd name="T7" fmla="*/ 1344 h 1344"/>
                  <a:gd name="T8" fmla="*/ 1248 w 1248"/>
                  <a:gd name="T9" fmla="*/ 1344 h 1344"/>
                  <a:gd name="T10" fmla="*/ 1248 w 1248"/>
                  <a:gd name="T11" fmla="*/ 480 h 1344"/>
                  <a:gd name="T12" fmla="*/ 672 w 1248"/>
                  <a:gd name="T13" fmla="*/ 288 h 1344"/>
                  <a:gd name="T14" fmla="*/ 672 w 1248"/>
                  <a:gd name="T15" fmla="*/ 0 h 1344"/>
                  <a:gd name="T16" fmla="*/ 576 w 1248"/>
                  <a:gd name="T17" fmla="*/ 0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1344"/>
                  <a:gd name="T29" fmla="*/ 1248 w 1248"/>
                  <a:gd name="T30" fmla="*/ 1344 h 1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1344">
                    <a:moveTo>
                      <a:pt x="576" y="0"/>
                    </a:moveTo>
                    <a:lnTo>
                      <a:pt x="576" y="288"/>
                    </a:lnTo>
                    <a:lnTo>
                      <a:pt x="0" y="480"/>
                    </a:lnTo>
                    <a:lnTo>
                      <a:pt x="0" y="1344"/>
                    </a:lnTo>
                    <a:lnTo>
                      <a:pt x="1248" y="1344"/>
                    </a:lnTo>
                    <a:lnTo>
                      <a:pt x="1248" y="480"/>
                    </a:lnTo>
                    <a:lnTo>
                      <a:pt x="672" y="288"/>
                    </a:lnTo>
                    <a:lnTo>
                      <a:pt x="672" y="0"/>
                    </a:lnTo>
                    <a:lnTo>
                      <a:pt x="576" y="0"/>
                    </a:lnTo>
                    <a:close/>
                  </a:path>
                </a:pathLst>
              </a:custGeom>
              <a:gradFill rotWithShape="0">
                <a:gsLst>
                  <a:gs pos="0">
                    <a:srgbClr val="470000"/>
                  </a:gs>
                  <a:gs pos="100000">
                    <a:srgbClr val="990000"/>
                  </a:gs>
                </a:gsLst>
                <a:lin ang="5400000" scaled="1"/>
              </a:gradFill>
              <a:ln w="9525">
                <a:solidFill>
                  <a:schemeClr val="tx1"/>
                </a:solidFill>
                <a:round/>
                <a:headEnd/>
                <a:tailEnd/>
              </a:ln>
            </p:spPr>
            <p:txBody>
              <a:bodyPr/>
              <a:lstStyle/>
              <a:p>
                <a:endParaRPr lang="en-US"/>
              </a:p>
            </p:txBody>
          </p:sp>
          <p:sp>
            <p:nvSpPr>
              <p:cNvPr id="23571" name="Text Box 139"/>
              <p:cNvSpPr txBox="1">
                <a:spLocks noChangeArrowheads="1"/>
              </p:cNvSpPr>
              <p:nvPr/>
            </p:nvSpPr>
            <p:spPr bwMode="auto">
              <a:xfrm>
                <a:off x="4855" y="2219"/>
                <a:ext cx="361" cy="192"/>
              </a:xfrm>
              <a:prstGeom prst="rect">
                <a:avLst/>
              </a:prstGeom>
              <a:noFill/>
              <a:ln w="9525">
                <a:noFill/>
                <a:miter lim="800000"/>
                <a:headEnd/>
                <a:tailEnd/>
              </a:ln>
            </p:spPr>
            <p:txBody>
              <a:bodyPr>
                <a:spAutoFit/>
              </a:bodyPr>
              <a:lstStyle/>
              <a:p>
                <a:pPr>
                  <a:buFontTx/>
                  <a:buNone/>
                </a:pPr>
                <a:r>
                  <a:rPr lang="en-US" sz="1400" b="1">
                    <a:latin typeface="Times New Roman" pitchFamily="18" charset="0"/>
                  </a:rPr>
                  <a:t>seed</a:t>
                </a:r>
                <a:endParaRPr lang="it-IT" sz="1400" b="1">
                  <a:latin typeface="Times New Roman" pitchFamily="18" charset="0"/>
                </a:endParaRPr>
              </a:p>
            </p:txBody>
          </p:sp>
          <p:sp>
            <p:nvSpPr>
              <p:cNvPr id="23572" name="Text Box 140"/>
              <p:cNvSpPr txBox="1">
                <a:spLocks noChangeArrowheads="1"/>
              </p:cNvSpPr>
              <p:nvPr/>
            </p:nvSpPr>
            <p:spPr bwMode="auto">
              <a:xfrm>
                <a:off x="4501" y="2712"/>
                <a:ext cx="527" cy="326"/>
              </a:xfrm>
              <a:prstGeom prst="rect">
                <a:avLst/>
              </a:prstGeom>
              <a:noFill/>
              <a:ln w="9525">
                <a:noFill/>
                <a:miter lim="800000"/>
                <a:headEnd/>
                <a:tailEnd/>
              </a:ln>
            </p:spPr>
            <p:txBody>
              <a:bodyPr>
                <a:spAutoFit/>
              </a:bodyPr>
              <a:lstStyle/>
              <a:p>
                <a:pPr algn="ctr">
                  <a:buFontTx/>
                  <a:buNone/>
                </a:pPr>
                <a:r>
                  <a:rPr lang="en-US" sz="1400" b="1">
                    <a:solidFill>
                      <a:srgbClr val="FFFF00"/>
                    </a:solidFill>
                    <a:latin typeface="Times New Roman" pitchFamily="18" charset="0"/>
                  </a:rPr>
                  <a:t>grown crystal</a:t>
                </a:r>
                <a:endParaRPr lang="it-IT" sz="1400" b="1">
                  <a:solidFill>
                    <a:srgbClr val="FFFF00"/>
                  </a:solidFill>
                  <a:latin typeface="Times New Roman" pitchFamily="18" charset="0"/>
                </a:endParaRPr>
              </a:p>
            </p:txBody>
          </p:sp>
          <p:sp>
            <p:nvSpPr>
              <p:cNvPr id="23573" name="Text Box 141"/>
              <p:cNvSpPr txBox="1">
                <a:spLocks noChangeArrowheads="1"/>
              </p:cNvSpPr>
              <p:nvPr/>
            </p:nvSpPr>
            <p:spPr bwMode="auto">
              <a:xfrm>
                <a:off x="4273" y="3185"/>
                <a:ext cx="983" cy="326"/>
              </a:xfrm>
              <a:prstGeom prst="rect">
                <a:avLst/>
              </a:prstGeom>
              <a:noFill/>
              <a:ln w="9525">
                <a:noFill/>
                <a:miter lim="800000"/>
                <a:headEnd/>
                <a:tailEnd/>
              </a:ln>
            </p:spPr>
            <p:txBody>
              <a:bodyPr>
                <a:spAutoFit/>
              </a:bodyPr>
              <a:lstStyle/>
              <a:p>
                <a:pPr algn="ctr">
                  <a:buFontTx/>
                  <a:buNone/>
                </a:pPr>
                <a:r>
                  <a:rPr lang="en-US" sz="1400" b="1">
                    <a:solidFill>
                      <a:srgbClr val="FFFF00"/>
                    </a:solidFill>
                    <a:latin typeface="Times New Roman" pitchFamily="18" charset="0"/>
                  </a:rPr>
                  <a:t>molten raw material</a:t>
                </a:r>
                <a:endParaRPr lang="it-IT" sz="1400" b="1">
                  <a:solidFill>
                    <a:srgbClr val="FFFF00"/>
                  </a:solidFill>
                  <a:latin typeface="Times New Roman" pitchFamily="18" charset="0"/>
                </a:endParaRPr>
              </a:p>
            </p:txBody>
          </p:sp>
          <p:grpSp>
            <p:nvGrpSpPr>
              <p:cNvPr id="10" name="Group 142"/>
              <p:cNvGrpSpPr>
                <a:grpSpLocks/>
              </p:cNvGrpSpPr>
              <p:nvPr/>
            </p:nvGrpSpPr>
            <p:grpSpPr bwMode="auto">
              <a:xfrm>
                <a:off x="4178" y="2494"/>
                <a:ext cx="58" cy="1202"/>
                <a:chOff x="5040" y="2064"/>
                <a:chExt cx="96" cy="1824"/>
              </a:xfrm>
            </p:grpSpPr>
            <p:sp>
              <p:nvSpPr>
                <p:cNvPr id="23590" name="Oval 143"/>
                <p:cNvSpPr>
                  <a:spLocks noChangeArrowheads="1"/>
                </p:cNvSpPr>
                <p:nvPr/>
              </p:nvSpPr>
              <p:spPr bwMode="auto">
                <a:xfrm>
                  <a:off x="5040" y="206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91" name="Oval 144"/>
                <p:cNvSpPr>
                  <a:spLocks noChangeArrowheads="1"/>
                </p:cNvSpPr>
                <p:nvPr/>
              </p:nvSpPr>
              <p:spPr bwMode="auto">
                <a:xfrm>
                  <a:off x="5040" y="220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92" name="Oval 145"/>
                <p:cNvSpPr>
                  <a:spLocks noChangeArrowheads="1"/>
                </p:cNvSpPr>
                <p:nvPr/>
              </p:nvSpPr>
              <p:spPr bwMode="auto">
                <a:xfrm>
                  <a:off x="5040" y="2352"/>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93" name="Oval 146"/>
                <p:cNvSpPr>
                  <a:spLocks noChangeArrowheads="1"/>
                </p:cNvSpPr>
                <p:nvPr/>
              </p:nvSpPr>
              <p:spPr bwMode="auto">
                <a:xfrm>
                  <a:off x="5040" y="2496"/>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94" name="Oval 147"/>
                <p:cNvSpPr>
                  <a:spLocks noChangeArrowheads="1"/>
                </p:cNvSpPr>
                <p:nvPr/>
              </p:nvSpPr>
              <p:spPr bwMode="auto">
                <a:xfrm>
                  <a:off x="5040" y="2640"/>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95" name="Oval 148"/>
                <p:cNvSpPr>
                  <a:spLocks noChangeArrowheads="1"/>
                </p:cNvSpPr>
                <p:nvPr/>
              </p:nvSpPr>
              <p:spPr bwMode="auto">
                <a:xfrm>
                  <a:off x="5040" y="278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96" name="Oval 149"/>
                <p:cNvSpPr>
                  <a:spLocks noChangeArrowheads="1"/>
                </p:cNvSpPr>
                <p:nvPr/>
              </p:nvSpPr>
              <p:spPr bwMode="auto">
                <a:xfrm>
                  <a:off x="5040" y="292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97" name="Oval 150"/>
                <p:cNvSpPr>
                  <a:spLocks noChangeArrowheads="1"/>
                </p:cNvSpPr>
                <p:nvPr/>
              </p:nvSpPr>
              <p:spPr bwMode="auto">
                <a:xfrm>
                  <a:off x="5040" y="3072"/>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98" name="Oval 151"/>
                <p:cNvSpPr>
                  <a:spLocks noChangeArrowheads="1"/>
                </p:cNvSpPr>
                <p:nvPr/>
              </p:nvSpPr>
              <p:spPr bwMode="auto">
                <a:xfrm>
                  <a:off x="5040" y="3216"/>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99" name="Oval 152"/>
                <p:cNvSpPr>
                  <a:spLocks noChangeArrowheads="1"/>
                </p:cNvSpPr>
                <p:nvPr/>
              </p:nvSpPr>
              <p:spPr bwMode="auto">
                <a:xfrm>
                  <a:off x="5040" y="3360"/>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00" name="Oval 153"/>
                <p:cNvSpPr>
                  <a:spLocks noChangeArrowheads="1"/>
                </p:cNvSpPr>
                <p:nvPr/>
              </p:nvSpPr>
              <p:spPr bwMode="auto">
                <a:xfrm>
                  <a:off x="5040" y="350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01" name="Oval 154"/>
                <p:cNvSpPr>
                  <a:spLocks noChangeArrowheads="1"/>
                </p:cNvSpPr>
                <p:nvPr/>
              </p:nvSpPr>
              <p:spPr bwMode="auto">
                <a:xfrm>
                  <a:off x="5040" y="364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602" name="Oval 155"/>
                <p:cNvSpPr>
                  <a:spLocks noChangeArrowheads="1"/>
                </p:cNvSpPr>
                <p:nvPr/>
              </p:nvSpPr>
              <p:spPr bwMode="auto">
                <a:xfrm>
                  <a:off x="5040" y="3792"/>
                  <a:ext cx="96" cy="96"/>
                </a:xfrm>
                <a:prstGeom prst="ellipse">
                  <a:avLst/>
                </a:prstGeom>
                <a:solidFill>
                  <a:srgbClr val="66FFFF"/>
                </a:solidFill>
                <a:ln w="28575">
                  <a:solidFill>
                    <a:schemeClr val="tx1"/>
                  </a:solidFill>
                  <a:round/>
                  <a:headEnd/>
                  <a:tailEnd/>
                </a:ln>
              </p:spPr>
              <p:txBody>
                <a:bodyPr wrap="none" anchor="ctr"/>
                <a:lstStyle/>
                <a:p>
                  <a:endParaRPr lang="en-US"/>
                </a:p>
              </p:txBody>
            </p:sp>
          </p:grpSp>
          <p:grpSp>
            <p:nvGrpSpPr>
              <p:cNvPr id="11" name="Group 156"/>
              <p:cNvGrpSpPr>
                <a:grpSpLocks/>
              </p:cNvGrpSpPr>
              <p:nvPr/>
            </p:nvGrpSpPr>
            <p:grpSpPr bwMode="auto">
              <a:xfrm>
                <a:off x="5222" y="2494"/>
                <a:ext cx="58" cy="1202"/>
                <a:chOff x="5040" y="2064"/>
                <a:chExt cx="96" cy="1824"/>
              </a:xfrm>
            </p:grpSpPr>
            <p:sp>
              <p:nvSpPr>
                <p:cNvPr id="23577" name="Oval 157"/>
                <p:cNvSpPr>
                  <a:spLocks noChangeArrowheads="1"/>
                </p:cNvSpPr>
                <p:nvPr/>
              </p:nvSpPr>
              <p:spPr bwMode="auto">
                <a:xfrm>
                  <a:off x="5040" y="206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78" name="Oval 158"/>
                <p:cNvSpPr>
                  <a:spLocks noChangeArrowheads="1"/>
                </p:cNvSpPr>
                <p:nvPr/>
              </p:nvSpPr>
              <p:spPr bwMode="auto">
                <a:xfrm>
                  <a:off x="5040" y="220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79" name="Oval 159"/>
                <p:cNvSpPr>
                  <a:spLocks noChangeArrowheads="1"/>
                </p:cNvSpPr>
                <p:nvPr/>
              </p:nvSpPr>
              <p:spPr bwMode="auto">
                <a:xfrm>
                  <a:off x="5040" y="2352"/>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0" name="Oval 160"/>
                <p:cNvSpPr>
                  <a:spLocks noChangeArrowheads="1"/>
                </p:cNvSpPr>
                <p:nvPr/>
              </p:nvSpPr>
              <p:spPr bwMode="auto">
                <a:xfrm>
                  <a:off x="5040" y="2496"/>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1" name="Oval 161"/>
                <p:cNvSpPr>
                  <a:spLocks noChangeArrowheads="1"/>
                </p:cNvSpPr>
                <p:nvPr/>
              </p:nvSpPr>
              <p:spPr bwMode="auto">
                <a:xfrm>
                  <a:off x="5040" y="2640"/>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2" name="Oval 162"/>
                <p:cNvSpPr>
                  <a:spLocks noChangeArrowheads="1"/>
                </p:cNvSpPr>
                <p:nvPr/>
              </p:nvSpPr>
              <p:spPr bwMode="auto">
                <a:xfrm>
                  <a:off x="5040" y="278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3" name="Oval 163"/>
                <p:cNvSpPr>
                  <a:spLocks noChangeArrowheads="1"/>
                </p:cNvSpPr>
                <p:nvPr/>
              </p:nvSpPr>
              <p:spPr bwMode="auto">
                <a:xfrm>
                  <a:off x="5040" y="292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4" name="Oval 164"/>
                <p:cNvSpPr>
                  <a:spLocks noChangeArrowheads="1"/>
                </p:cNvSpPr>
                <p:nvPr/>
              </p:nvSpPr>
              <p:spPr bwMode="auto">
                <a:xfrm>
                  <a:off x="5040" y="3072"/>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5" name="Oval 165"/>
                <p:cNvSpPr>
                  <a:spLocks noChangeArrowheads="1"/>
                </p:cNvSpPr>
                <p:nvPr/>
              </p:nvSpPr>
              <p:spPr bwMode="auto">
                <a:xfrm>
                  <a:off x="5040" y="3216"/>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6" name="Oval 166"/>
                <p:cNvSpPr>
                  <a:spLocks noChangeArrowheads="1"/>
                </p:cNvSpPr>
                <p:nvPr/>
              </p:nvSpPr>
              <p:spPr bwMode="auto">
                <a:xfrm>
                  <a:off x="5040" y="3360"/>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7" name="Oval 167"/>
                <p:cNvSpPr>
                  <a:spLocks noChangeArrowheads="1"/>
                </p:cNvSpPr>
                <p:nvPr/>
              </p:nvSpPr>
              <p:spPr bwMode="auto">
                <a:xfrm>
                  <a:off x="5040" y="3504"/>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8" name="Oval 168"/>
                <p:cNvSpPr>
                  <a:spLocks noChangeArrowheads="1"/>
                </p:cNvSpPr>
                <p:nvPr/>
              </p:nvSpPr>
              <p:spPr bwMode="auto">
                <a:xfrm>
                  <a:off x="5040" y="3648"/>
                  <a:ext cx="96" cy="96"/>
                </a:xfrm>
                <a:prstGeom prst="ellipse">
                  <a:avLst/>
                </a:prstGeom>
                <a:solidFill>
                  <a:srgbClr val="66FFFF"/>
                </a:solidFill>
                <a:ln w="28575">
                  <a:solidFill>
                    <a:schemeClr val="tx1"/>
                  </a:solidFill>
                  <a:round/>
                  <a:headEnd/>
                  <a:tailEnd/>
                </a:ln>
              </p:spPr>
              <p:txBody>
                <a:bodyPr wrap="none" anchor="ctr"/>
                <a:lstStyle/>
                <a:p>
                  <a:endParaRPr lang="en-US"/>
                </a:p>
              </p:txBody>
            </p:sp>
            <p:sp>
              <p:nvSpPr>
                <p:cNvPr id="23589" name="Oval 169"/>
                <p:cNvSpPr>
                  <a:spLocks noChangeArrowheads="1"/>
                </p:cNvSpPr>
                <p:nvPr/>
              </p:nvSpPr>
              <p:spPr bwMode="auto">
                <a:xfrm>
                  <a:off x="5040" y="3792"/>
                  <a:ext cx="96" cy="96"/>
                </a:xfrm>
                <a:prstGeom prst="ellipse">
                  <a:avLst/>
                </a:prstGeom>
                <a:solidFill>
                  <a:srgbClr val="66FFFF"/>
                </a:solidFill>
                <a:ln w="28575">
                  <a:solidFill>
                    <a:schemeClr val="tx1"/>
                  </a:solidFill>
                  <a:round/>
                  <a:headEnd/>
                  <a:tailEnd/>
                </a:ln>
              </p:spPr>
              <p:txBody>
                <a:bodyPr wrap="none" anchor="ctr"/>
                <a:lstStyle/>
                <a:p>
                  <a:endParaRPr lang="en-US"/>
                </a:p>
              </p:txBody>
            </p:sp>
          </p:grpSp>
          <p:sp>
            <p:nvSpPr>
              <p:cNvPr id="23576" name="Line 170"/>
              <p:cNvSpPr>
                <a:spLocks noChangeShapeType="1"/>
              </p:cNvSpPr>
              <p:nvPr/>
            </p:nvSpPr>
            <p:spPr bwMode="auto">
              <a:xfrm flipV="1">
                <a:off x="4745" y="2112"/>
                <a:ext cx="0" cy="221"/>
              </a:xfrm>
              <a:prstGeom prst="line">
                <a:avLst/>
              </a:prstGeom>
              <a:noFill/>
              <a:ln w="28575">
                <a:solidFill>
                  <a:schemeClr val="tx1"/>
                </a:solidFill>
                <a:round/>
                <a:headEnd/>
                <a:tailEnd type="arrow" w="med" len="med"/>
              </a:ln>
            </p:spPr>
            <p:txBody>
              <a:bodyPr/>
              <a:lstStyle/>
              <a:p>
                <a:endParaRPr lang="en-US"/>
              </a:p>
            </p:txBody>
          </p:sp>
        </p:grpSp>
        <p:sp>
          <p:nvSpPr>
            <p:cNvPr id="23562" name="Rectangle 171"/>
            <p:cNvSpPr>
              <a:spLocks noChangeArrowheads="1"/>
            </p:cNvSpPr>
            <p:nvPr/>
          </p:nvSpPr>
          <p:spPr bwMode="auto">
            <a:xfrm>
              <a:off x="3849" y="2736"/>
              <a:ext cx="1198" cy="291"/>
            </a:xfrm>
            <a:prstGeom prst="rect">
              <a:avLst/>
            </a:prstGeom>
            <a:noFill/>
            <a:ln w="9525">
              <a:noFill/>
              <a:miter lim="800000"/>
              <a:headEnd/>
              <a:tailEnd/>
            </a:ln>
          </p:spPr>
          <p:txBody>
            <a:bodyPr wrap="none">
              <a:spAutoFit/>
            </a:bodyPr>
            <a:lstStyle/>
            <a:p>
              <a:pPr>
                <a:buFontTx/>
                <a:buNone/>
              </a:pPr>
              <a:r>
                <a:rPr lang="en-US" sz="2400" b="1" u="sng" dirty="0" err="1"/>
                <a:t>Kyropoulos</a:t>
              </a:r>
              <a:endParaRPr lang="it-IT" sz="2400" b="1" u="sng" dirty="0"/>
            </a:p>
          </p:txBody>
        </p:sp>
        <p:sp>
          <p:nvSpPr>
            <p:cNvPr id="23563" name="Rectangle 172"/>
            <p:cNvSpPr>
              <a:spLocks noChangeArrowheads="1"/>
            </p:cNvSpPr>
            <p:nvPr/>
          </p:nvSpPr>
          <p:spPr bwMode="auto">
            <a:xfrm>
              <a:off x="3780" y="708"/>
              <a:ext cx="1205" cy="291"/>
            </a:xfrm>
            <a:prstGeom prst="rect">
              <a:avLst/>
            </a:prstGeom>
            <a:noFill/>
            <a:ln w="9525">
              <a:noFill/>
              <a:miter lim="800000"/>
              <a:headEnd/>
              <a:tailEnd/>
            </a:ln>
          </p:spPr>
          <p:txBody>
            <a:bodyPr wrap="none">
              <a:spAutoFit/>
            </a:bodyPr>
            <a:lstStyle/>
            <a:p>
              <a:pPr>
                <a:buFontTx/>
                <a:buNone/>
              </a:pPr>
              <a:r>
                <a:rPr lang="en-US" sz="2400" b="1" u="sng" dirty="0" err="1"/>
                <a:t>Czochralski</a:t>
              </a:r>
              <a:endParaRPr lang="it-IT" sz="2400" b="1" u="sng" dirty="0"/>
            </a:p>
          </p:txBody>
        </p:sp>
        <p:sp>
          <p:nvSpPr>
            <p:cNvPr id="23564" name="Rectangle 174"/>
            <p:cNvSpPr>
              <a:spLocks noChangeArrowheads="1"/>
            </p:cNvSpPr>
            <p:nvPr/>
          </p:nvSpPr>
          <p:spPr bwMode="auto">
            <a:xfrm>
              <a:off x="3956" y="950"/>
              <a:ext cx="476" cy="252"/>
            </a:xfrm>
            <a:prstGeom prst="rect">
              <a:avLst/>
            </a:prstGeom>
            <a:noFill/>
            <a:ln w="9525">
              <a:noFill/>
              <a:miter lim="800000"/>
              <a:headEnd/>
              <a:tailEnd/>
            </a:ln>
          </p:spPr>
          <p:txBody>
            <a:bodyPr wrap="none">
              <a:spAutoFit/>
            </a:bodyPr>
            <a:lstStyle/>
            <a:p>
              <a:pPr>
                <a:buFontTx/>
                <a:buNone/>
              </a:pPr>
              <a:r>
                <a:rPr lang="en-US" sz="2000" b="1" dirty="0"/>
                <a:t>1918</a:t>
              </a:r>
              <a:endParaRPr lang="it-IT" sz="2000" b="1" dirty="0"/>
            </a:p>
          </p:txBody>
        </p:sp>
        <p:sp>
          <p:nvSpPr>
            <p:cNvPr id="23565" name="Rectangle 175"/>
            <p:cNvSpPr>
              <a:spLocks noChangeArrowheads="1"/>
            </p:cNvSpPr>
            <p:nvPr/>
          </p:nvSpPr>
          <p:spPr bwMode="auto">
            <a:xfrm>
              <a:off x="3956" y="2988"/>
              <a:ext cx="478" cy="252"/>
            </a:xfrm>
            <a:prstGeom prst="rect">
              <a:avLst/>
            </a:prstGeom>
            <a:noFill/>
            <a:ln w="9525">
              <a:noFill/>
              <a:miter lim="800000"/>
              <a:headEnd/>
              <a:tailEnd/>
            </a:ln>
          </p:spPr>
          <p:txBody>
            <a:bodyPr wrap="none">
              <a:spAutoFit/>
            </a:bodyPr>
            <a:lstStyle/>
            <a:p>
              <a:pPr>
                <a:buFontTx/>
                <a:buNone/>
              </a:pPr>
              <a:r>
                <a:rPr lang="en-US" sz="2000" b="1" dirty="0"/>
                <a:t>1926</a:t>
              </a:r>
              <a:endParaRPr lang="it-IT" sz="2000" b="1" dirty="0"/>
            </a:p>
          </p:txBody>
        </p:sp>
      </p:grpSp>
      <p:sp>
        <p:nvSpPr>
          <p:cNvPr id="92" name="Slide Number Placeholder 91"/>
          <p:cNvSpPr>
            <a:spLocks noGrp="1"/>
          </p:cNvSpPr>
          <p:nvPr>
            <p:ph type="sldNum" sz="quarter" idx="12"/>
          </p:nvPr>
        </p:nvSpPr>
        <p:spPr/>
        <p:txBody>
          <a:bodyPr/>
          <a:lstStyle/>
          <a:p>
            <a:pPr>
              <a:defRPr/>
            </a:pPr>
            <a:fld id="{89250202-7414-4ED7-95A7-DC491D0A2B12}" type="slidenum">
              <a:rPr lang="es-ES" smtClean="0"/>
              <a:pPr>
                <a:defRPr/>
              </a:pPr>
              <a:t>183</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42" name="AutoShape 10"/>
          <p:cNvSpPr>
            <a:spLocks noChangeArrowheads="1"/>
          </p:cNvSpPr>
          <p:nvPr/>
        </p:nvSpPr>
        <p:spPr bwMode="auto">
          <a:xfrm>
            <a:off x="3749675" y="4978400"/>
            <a:ext cx="2117725" cy="430213"/>
          </a:xfrm>
          <a:prstGeom prst="curvedRightArrow">
            <a:avLst>
              <a:gd name="adj1" fmla="val 20000"/>
              <a:gd name="adj2" fmla="val 40000"/>
              <a:gd name="adj3" fmla="val 164083"/>
            </a:avLst>
          </a:prstGeom>
          <a:solidFill>
            <a:schemeClr val="accent1"/>
          </a:solidFill>
          <a:ln w="9525">
            <a:solidFill>
              <a:schemeClr val="tx1"/>
            </a:solidFill>
            <a:miter lim="800000"/>
            <a:headEnd/>
            <a:tailEnd/>
          </a:ln>
        </p:spPr>
        <p:txBody>
          <a:bodyPr wrap="none" anchor="ctr"/>
          <a:lstStyle/>
          <a:p>
            <a:endParaRPr lang="en-US"/>
          </a:p>
        </p:txBody>
      </p:sp>
      <p:sp>
        <p:nvSpPr>
          <p:cNvPr id="325648" name="AutoShape 16"/>
          <p:cNvSpPr>
            <a:spLocks/>
          </p:cNvSpPr>
          <p:nvPr/>
        </p:nvSpPr>
        <p:spPr bwMode="auto">
          <a:xfrm>
            <a:off x="6372225" y="442913"/>
            <a:ext cx="2232025" cy="650875"/>
          </a:xfrm>
          <a:prstGeom prst="borderCallout2">
            <a:avLst>
              <a:gd name="adj1" fmla="val 17560"/>
              <a:gd name="adj2" fmla="val -3227"/>
              <a:gd name="adj3" fmla="val 17560"/>
              <a:gd name="adj4" fmla="val -37569"/>
              <a:gd name="adj5" fmla="val -14389"/>
              <a:gd name="adj6" fmla="val -73255"/>
            </a:avLst>
          </a:prstGeom>
          <a:solidFill>
            <a:srgbClr val="FFCCFF"/>
          </a:solidFill>
          <a:ln w="9525">
            <a:solidFill>
              <a:schemeClr val="tx1"/>
            </a:solidFill>
            <a:miter lim="800000"/>
            <a:headEnd/>
            <a:tailEnd/>
          </a:ln>
        </p:spPr>
        <p:txBody>
          <a:bodyPr>
            <a:spAutoFit/>
          </a:bodyPr>
          <a:lstStyle/>
          <a:p>
            <a:r>
              <a:rPr lang="en-US" sz="1800" b="0"/>
              <a:t>Pulling direction of seed on rod</a:t>
            </a:r>
          </a:p>
        </p:txBody>
      </p:sp>
      <p:sp>
        <p:nvSpPr>
          <p:cNvPr id="325652" name="AutoShape 20"/>
          <p:cNvSpPr>
            <a:spLocks/>
          </p:cNvSpPr>
          <p:nvPr/>
        </p:nvSpPr>
        <p:spPr bwMode="auto">
          <a:xfrm>
            <a:off x="6443663" y="2201863"/>
            <a:ext cx="2160587" cy="376237"/>
          </a:xfrm>
          <a:prstGeom prst="borderCallout2">
            <a:avLst>
              <a:gd name="adj1" fmla="val 30380"/>
              <a:gd name="adj2" fmla="val -3333"/>
              <a:gd name="adj3" fmla="val 30380"/>
              <a:gd name="adj4" fmla="val -9236"/>
              <a:gd name="adj5" fmla="val 206329"/>
              <a:gd name="adj6" fmla="val -15417"/>
            </a:avLst>
          </a:prstGeom>
          <a:solidFill>
            <a:srgbClr val="FFCCFF"/>
          </a:solidFill>
          <a:ln w="9525">
            <a:solidFill>
              <a:schemeClr val="tx1"/>
            </a:solidFill>
            <a:miter lim="800000"/>
            <a:headEnd/>
            <a:tailEnd/>
          </a:ln>
        </p:spPr>
        <p:txBody>
          <a:bodyPr>
            <a:spAutoFit/>
          </a:bodyPr>
          <a:lstStyle/>
          <a:p>
            <a:r>
              <a:rPr lang="en-US" sz="1800" b="0"/>
              <a:t>Heater</a:t>
            </a:r>
          </a:p>
        </p:txBody>
      </p:sp>
      <p:grpSp>
        <p:nvGrpSpPr>
          <p:cNvPr id="2" name="Group 27"/>
          <p:cNvGrpSpPr>
            <a:grpSpLocks/>
          </p:cNvGrpSpPr>
          <p:nvPr/>
        </p:nvGrpSpPr>
        <p:grpSpPr bwMode="auto">
          <a:xfrm>
            <a:off x="3276600" y="304800"/>
            <a:ext cx="2879725" cy="4619625"/>
            <a:chOff x="2068" y="288"/>
            <a:chExt cx="1814" cy="2910"/>
          </a:xfrm>
        </p:grpSpPr>
        <p:sp>
          <p:nvSpPr>
            <p:cNvPr id="8204" name="AutoShape 8"/>
            <p:cNvSpPr>
              <a:spLocks noChangeArrowheads="1"/>
            </p:cNvSpPr>
            <p:nvPr/>
          </p:nvSpPr>
          <p:spPr bwMode="auto">
            <a:xfrm>
              <a:off x="2618" y="453"/>
              <a:ext cx="830" cy="237"/>
            </a:xfrm>
            <a:prstGeom prst="curvedLeftArrow">
              <a:avLst>
                <a:gd name="adj1" fmla="val 20000"/>
                <a:gd name="adj2" fmla="val 40000"/>
                <a:gd name="adj3" fmla="val 116737"/>
              </a:avLst>
            </a:prstGeom>
            <a:solidFill>
              <a:srgbClr val="0000CC"/>
            </a:solidFill>
            <a:ln w="9525">
              <a:solidFill>
                <a:schemeClr val="tx1"/>
              </a:solidFill>
              <a:miter lim="800000"/>
              <a:headEnd/>
              <a:tailEnd/>
            </a:ln>
          </p:spPr>
          <p:txBody>
            <a:bodyPr wrap="none" anchor="ctr"/>
            <a:lstStyle/>
            <a:p>
              <a:endParaRPr lang="en-US"/>
            </a:p>
          </p:txBody>
        </p:sp>
        <p:sp>
          <p:nvSpPr>
            <p:cNvPr id="8205" name="Rectangle 2"/>
            <p:cNvSpPr>
              <a:spLocks noChangeArrowheads="1"/>
            </p:cNvSpPr>
            <p:nvPr/>
          </p:nvSpPr>
          <p:spPr bwMode="auto">
            <a:xfrm>
              <a:off x="2294" y="1978"/>
              <a:ext cx="1370" cy="576"/>
            </a:xfrm>
            <a:prstGeom prst="rect">
              <a:avLst/>
            </a:prstGeom>
            <a:solidFill>
              <a:srgbClr val="FFCCFF"/>
            </a:solidFill>
            <a:ln w="9525">
              <a:solidFill>
                <a:schemeClr val="tx1"/>
              </a:solidFill>
              <a:miter lim="800000"/>
              <a:headEnd/>
              <a:tailEnd/>
            </a:ln>
          </p:spPr>
          <p:txBody>
            <a:bodyPr wrap="none" anchor="ctr"/>
            <a:lstStyle/>
            <a:p>
              <a:endParaRPr lang="en-US"/>
            </a:p>
          </p:txBody>
        </p:sp>
        <p:sp>
          <p:nvSpPr>
            <p:cNvPr id="8206" name="Rectangle 3"/>
            <p:cNvSpPr>
              <a:spLocks noChangeArrowheads="1"/>
            </p:cNvSpPr>
            <p:nvPr/>
          </p:nvSpPr>
          <p:spPr bwMode="auto">
            <a:xfrm>
              <a:off x="2294" y="1605"/>
              <a:ext cx="1370" cy="37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07" name="Rectangle 5"/>
            <p:cNvSpPr>
              <a:spLocks noChangeArrowheads="1"/>
            </p:cNvSpPr>
            <p:nvPr/>
          </p:nvSpPr>
          <p:spPr bwMode="auto">
            <a:xfrm>
              <a:off x="2908" y="1368"/>
              <a:ext cx="179" cy="61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8208" name="Rectangle 6"/>
            <p:cNvSpPr>
              <a:spLocks noChangeArrowheads="1"/>
            </p:cNvSpPr>
            <p:nvPr/>
          </p:nvSpPr>
          <p:spPr bwMode="auto">
            <a:xfrm>
              <a:off x="2943" y="690"/>
              <a:ext cx="108" cy="57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09" name="AutoShape 7"/>
            <p:cNvSpPr>
              <a:spLocks noChangeArrowheads="1"/>
            </p:cNvSpPr>
            <p:nvPr/>
          </p:nvSpPr>
          <p:spPr bwMode="auto">
            <a:xfrm flipV="1">
              <a:off x="2943" y="1266"/>
              <a:ext cx="108" cy="102"/>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p>
          </p:txBody>
        </p:sp>
        <p:sp>
          <p:nvSpPr>
            <p:cNvPr id="8210" name="Rectangle 9"/>
            <p:cNvSpPr>
              <a:spLocks noChangeArrowheads="1"/>
            </p:cNvSpPr>
            <p:nvPr/>
          </p:nvSpPr>
          <p:spPr bwMode="auto">
            <a:xfrm>
              <a:off x="2799" y="2554"/>
              <a:ext cx="433" cy="644"/>
            </a:xfrm>
            <a:prstGeom prst="rect">
              <a:avLst/>
            </a:prstGeom>
            <a:solidFill>
              <a:srgbClr val="66FFFF"/>
            </a:solidFill>
            <a:ln w="9525">
              <a:solidFill>
                <a:schemeClr val="tx1"/>
              </a:solidFill>
              <a:miter lim="800000"/>
              <a:headEnd/>
              <a:tailEnd/>
            </a:ln>
          </p:spPr>
          <p:txBody>
            <a:bodyPr wrap="none" anchor="ctr"/>
            <a:lstStyle/>
            <a:p>
              <a:endParaRPr lang="en-US"/>
            </a:p>
          </p:txBody>
        </p:sp>
        <p:sp>
          <p:nvSpPr>
            <p:cNvPr id="8211" name="Rectangle 13"/>
            <p:cNvSpPr>
              <a:spLocks noChangeArrowheads="1"/>
            </p:cNvSpPr>
            <p:nvPr/>
          </p:nvSpPr>
          <p:spPr bwMode="auto">
            <a:xfrm>
              <a:off x="2068" y="1607"/>
              <a:ext cx="90" cy="948"/>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8212" name="Rectangle 14"/>
            <p:cNvSpPr>
              <a:spLocks noChangeArrowheads="1"/>
            </p:cNvSpPr>
            <p:nvPr/>
          </p:nvSpPr>
          <p:spPr bwMode="auto">
            <a:xfrm>
              <a:off x="3791" y="1607"/>
              <a:ext cx="91" cy="948"/>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8213" name="Line 15"/>
            <p:cNvSpPr>
              <a:spLocks noChangeShapeType="1"/>
            </p:cNvSpPr>
            <p:nvPr/>
          </p:nvSpPr>
          <p:spPr bwMode="auto">
            <a:xfrm flipV="1">
              <a:off x="2975" y="288"/>
              <a:ext cx="0" cy="289"/>
            </a:xfrm>
            <a:prstGeom prst="line">
              <a:avLst/>
            </a:prstGeom>
            <a:noFill/>
            <a:ln w="76200">
              <a:solidFill>
                <a:schemeClr val="tx1"/>
              </a:solidFill>
              <a:round/>
              <a:headEnd/>
              <a:tailEnd type="triangle" w="med" len="med"/>
            </a:ln>
          </p:spPr>
          <p:txBody>
            <a:bodyPr wrap="none" anchor="ctr"/>
            <a:lstStyle/>
            <a:p>
              <a:endParaRPr lang="en-US"/>
            </a:p>
          </p:txBody>
        </p:sp>
        <p:sp>
          <p:nvSpPr>
            <p:cNvPr id="325657" name="Text Box 25"/>
            <p:cNvSpPr txBox="1">
              <a:spLocks noChangeArrowheads="1"/>
            </p:cNvSpPr>
            <p:nvPr/>
          </p:nvSpPr>
          <p:spPr bwMode="auto">
            <a:xfrm>
              <a:off x="2304" y="2304"/>
              <a:ext cx="1296" cy="231"/>
            </a:xfrm>
            <a:prstGeom prst="rect">
              <a:avLst/>
            </a:prstGeom>
            <a:noFill/>
            <a:ln w="9525">
              <a:noFill/>
              <a:miter lim="800000"/>
              <a:headEnd/>
              <a:tailEnd/>
            </a:ln>
            <a:effectLst/>
          </p:spPr>
          <p:txBody>
            <a:bodyPr>
              <a:spAutoFit/>
            </a:bodyPr>
            <a:lstStyle/>
            <a:p>
              <a:pPr algn="ctr">
                <a:spcBef>
                  <a:spcPct val="50000"/>
                </a:spcBef>
                <a:defRPr/>
              </a:pPr>
              <a:r>
                <a:rPr lang="en-US" sz="1800" i="1">
                  <a:solidFill>
                    <a:srgbClr val="0000CC"/>
                  </a:solidFill>
                  <a:effectLst>
                    <a:outerShdw blurRad="38100" dist="38100" dir="2700000" algn="tl">
                      <a:srgbClr val="C0C0C0"/>
                    </a:outerShdw>
                  </a:effectLst>
                </a:rPr>
                <a:t>CZOCHRALSKI</a:t>
              </a:r>
            </a:p>
          </p:txBody>
        </p:sp>
        <p:sp>
          <p:nvSpPr>
            <p:cNvPr id="8215" name="Rectangle 26"/>
            <p:cNvSpPr>
              <a:spLocks noChangeArrowheads="1"/>
            </p:cNvSpPr>
            <p:nvPr/>
          </p:nvSpPr>
          <p:spPr bwMode="auto">
            <a:xfrm>
              <a:off x="2304" y="1968"/>
              <a:ext cx="1344" cy="48"/>
            </a:xfrm>
            <a:prstGeom prst="rect">
              <a:avLst/>
            </a:prstGeom>
            <a:solidFill>
              <a:srgbClr val="FF9900"/>
            </a:solidFill>
            <a:ln w="9525">
              <a:solidFill>
                <a:schemeClr val="tx1"/>
              </a:solidFill>
              <a:miter lim="800000"/>
              <a:headEnd/>
              <a:tailEnd/>
            </a:ln>
          </p:spPr>
          <p:txBody>
            <a:bodyPr wrap="none" anchor="ctr"/>
            <a:lstStyle/>
            <a:p>
              <a:endParaRPr lang="en-US"/>
            </a:p>
          </p:txBody>
        </p:sp>
      </p:grpSp>
      <p:sp>
        <p:nvSpPr>
          <p:cNvPr id="325651" name="AutoShape 19"/>
          <p:cNvSpPr>
            <a:spLocks/>
          </p:cNvSpPr>
          <p:nvPr/>
        </p:nvSpPr>
        <p:spPr bwMode="auto">
          <a:xfrm>
            <a:off x="6448425" y="4165600"/>
            <a:ext cx="2160588" cy="376238"/>
          </a:xfrm>
          <a:prstGeom prst="borderCallout2">
            <a:avLst>
              <a:gd name="adj1" fmla="val 30380"/>
              <a:gd name="adj2" fmla="val -3528"/>
              <a:gd name="adj3" fmla="val 30380"/>
              <a:gd name="adj4" fmla="val -24319"/>
              <a:gd name="adj5" fmla="val -70042"/>
              <a:gd name="adj6" fmla="val -45995"/>
            </a:avLst>
          </a:prstGeom>
          <a:solidFill>
            <a:srgbClr val="FFCCFF"/>
          </a:solidFill>
          <a:ln w="9525">
            <a:solidFill>
              <a:schemeClr val="tx1"/>
            </a:solidFill>
            <a:miter lim="800000"/>
            <a:headEnd/>
            <a:tailEnd/>
          </a:ln>
        </p:spPr>
        <p:txBody>
          <a:bodyPr>
            <a:spAutoFit/>
          </a:bodyPr>
          <a:lstStyle/>
          <a:p>
            <a:r>
              <a:rPr lang="en-US" sz="1800" b="0"/>
              <a:t>Crucible</a:t>
            </a:r>
          </a:p>
        </p:txBody>
      </p:sp>
      <p:sp>
        <p:nvSpPr>
          <p:cNvPr id="325654" name="AutoShape 22"/>
          <p:cNvSpPr>
            <a:spLocks/>
          </p:cNvSpPr>
          <p:nvPr/>
        </p:nvSpPr>
        <p:spPr bwMode="auto">
          <a:xfrm>
            <a:off x="755650" y="1001713"/>
            <a:ext cx="2438400" cy="3000375"/>
          </a:xfrm>
          <a:prstGeom prst="borderCallout2">
            <a:avLst>
              <a:gd name="adj1" fmla="val 3810"/>
              <a:gd name="adj2" fmla="val 103125"/>
              <a:gd name="adj3" fmla="val 3810"/>
              <a:gd name="adj4" fmla="val 117120"/>
              <a:gd name="adj5" fmla="val 65236"/>
              <a:gd name="adj6" fmla="val 131574"/>
            </a:avLst>
          </a:prstGeom>
          <a:solidFill>
            <a:srgbClr val="FFCCFF"/>
          </a:solidFill>
          <a:ln w="9525">
            <a:solidFill>
              <a:schemeClr val="tx1"/>
            </a:solidFill>
            <a:miter lim="800000"/>
            <a:headEnd/>
            <a:tailEnd/>
          </a:ln>
        </p:spPr>
        <p:txBody>
          <a:bodyPr>
            <a:spAutoFit/>
          </a:bodyPr>
          <a:lstStyle/>
          <a:p>
            <a:r>
              <a:rPr lang="en-US" sz="1800" i="1">
                <a:solidFill>
                  <a:srgbClr val="FF3300"/>
                </a:solidFill>
              </a:rPr>
              <a:t>Inert atmosphere</a:t>
            </a:r>
            <a:r>
              <a:rPr lang="en-US" sz="1800" b="0"/>
              <a:t> under pressure prevents material loss and unwanted reactions</a:t>
            </a:r>
          </a:p>
          <a:p>
            <a:endParaRPr lang="en-US" sz="1000" b="0"/>
          </a:p>
          <a:p>
            <a:r>
              <a:rPr lang="en-US" sz="1800" i="1">
                <a:solidFill>
                  <a:srgbClr val="FF3300"/>
                </a:solidFill>
              </a:rPr>
              <a:t>Layer of molten oxide</a:t>
            </a:r>
            <a:r>
              <a:rPr lang="en-US" sz="1800" b="0"/>
              <a:t> like B</a:t>
            </a:r>
            <a:r>
              <a:rPr lang="en-US" sz="1400" b="0" baseline="-25000"/>
              <a:t>2</a:t>
            </a:r>
            <a:r>
              <a:rPr lang="en-US" sz="1800" b="0"/>
              <a:t>O</a:t>
            </a:r>
            <a:r>
              <a:rPr lang="en-US" sz="1400" b="0" baseline="-25000"/>
              <a:t>3</a:t>
            </a:r>
            <a:r>
              <a:rPr lang="en-US" sz="1800" b="0"/>
              <a:t> prevents preferential volatilization of one component - precise stoichiometry control</a:t>
            </a:r>
          </a:p>
        </p:txBody>
      </p:sp>
      <p:sp>
        <p:nvSpPr>
          <p:cNvPr id="325650" name="AutoShape 18"/>
          <p:cNvSpPr>
            <a:spLocks/>
          </p:cNvSpPr>
          <p:nvPr/>
        </p:nvSpPr>
        <p:spPr bwMode="auto">
          <a:xfrm>
            <a:off x="6448425" y="3154363"/>
            <a:ext cx="2160588" cy="925512"/>
          </a:xfrm>
          <a:prstGeom prst="borderCallout2">
            <a:avLst>
              <a:gd name="adj1" fmla="val 12352"/>
              <a:gd name="adj2" fmla="val -3528"/>
              <a:gd name="adj3" fmla="val 12352"/>
              <a:gd name="adj4" fmla="val -43718"/>
              <a:gd name="adj5" fmla="val 26931"/>
              <a:gd name="adj6" fmla="val -85454"/>
            </a:avLst>
          </a:prstGeom>
          <a:solidFill>
            <a:srgbClr val="FFCCFF"/>
          </a:solidFill>
          <a:ln w="9525">
            <a:solidFill>
              <a:schemeClr val="tx1"/>
            </a:solidFill>
            <a:miter lim="800000"/>
            <a:headEnd/>
            <a:tailEnd/>
          </a:ln>
        </p:spPr>
        <p:txBody>
          <a:bodyPr>
            <a:spAutoFit/>
          </a:bodyPr>
          <a:lstStyle/>
          <a:p>
            <a:r>
              <a:rPr lang="en-US" sz="1800" b="0"/>
              <a:t>Melt just above mp</a:t>
            </a:r>
          </a:p>
          <a:p>
            <a:r>
              <a:rPr lang="en-US" sz="1800" b="0"/>
              <a:t>High viscosity low vapor pressure</a:t>
            </a:r>
          </a:p>
        </p:txBody>
      </p:sp>
      <p:sp>
        <p:nvSpPr>
          <p:cNvPr id="325649" name="AutoShape 17"/>
          <p:cNvSpPr>
            <a:spLocks/>
          </p:cNvSpPr>
          <p:nvPr/>
        </p:nvSpPr>
        <p:spPr bwMode="auto">
          <a:xfrm>
            <a:off x="6372225" y="1417638"/>
            <a:ext cx="2232025" cy="376237"/>
          </a:xfrm>
          <a:prstGeom prst="borderCallout2">
            <a:avLst>
              <a:gd name="adj1" fmla="val 30380"/>
              <a:gd name="adj2" fmla="val -3227"/>
              <a:gd name="adj3" fmla="val 30380"/>
              <a:gd name="adj4" fmla="val -36894"/>
              <a:gd name="adj5" fmla="val 286500"/>
              <a:gd name="adj6" fmla="val -71843"/>
            </a:avLst>
          </a:prstGeom>
          <a:solidFill>
            <a:srgbClr val="FFCCFF"/>
          </a:solidFill>
          <a:ln w="9525">
            <a:solidFill>
              <a:schemeClr val="tx1"/>
            </a:solidFill>
            <a:miter lim="800000"/>
            <a:headEnd/>
            <a:tailEnd/>
          </a:ln>
        </p:spPr>
        <p:txBody>
          <a:bodyPr>
            <a:spAutoFit/>
          </a:bodyPr>
          <a:lstStyle/>
          <a:p>
            <a:r>
              <a:rPr lang="en-US" sz="1800" b="0"/>
              <a:t>Growing crystal</a:t>
            </a:r>
          </a:p>
        </p:txBody>
      </p:sp>
      <p:sp>
        <p:nvSpPr>
          <p:cNvPr id="325653" name="AutoShape 21"/>
          <p:cNvSpPr>
            <a:spLocks/>
          </p:cNvSpPr>
          <p:nvPr/>
        </p:nvSpPr>
        <p:spPr bwMode="auto">
          <a:xfrm>
            <a:off x="750888" y="457200"/>
            <a:ext cx="2438400" cy="466725"/>
          </a:xfrm>
          <a:prstGeom prst="borderCallout2">
            <a:avLst>
              <a:gd name="adj1" fmla="val 30380"/>
              <a:gd name="adj2" fmla="val 103125"/>
              <a:gd name="adj3" fmla="val 30380"/>
              <a:gd name="adj4" fmla="val 133204"/>
              <a:gd name="adj5" fmla="val 378903"/>
              <a:gd name="adj6" fmla="val 164454"/>
            </a:avLst>
          </a:prstGeom>
          <a:solidFill>
            <a:srgbClr val="FFCCFF"/>
          </a:solidFill>
          <a:ln w="9525">
            <a:solidFill>
              <a:schemeClr val="tx1"/>
            </a:solidFill>
            <a:miter lim="800000"/>
            <a:headEnd/>
            <a:tailEnd/>
          </a:ln>
        </p:spPr>
        <p:txBody>
          <a:bodyPr>
            <a:spAutoFit/>
          </a:bodyPr>
          <a:lstStyle/>
          <a:p>
            <a:r>
              <a:rPr lang="en-US" i="1"/>
              <a:t>Crystal seed</a:t>
            </a:r>
          </a:p>
        </p:txBody>
      </p:sp>
      <p:sp>
        <p:nvSpPr>
          <p:cNvPr id="325655" name="AutoShape 23"/>
          <p:cNvSpPr>
            <a:spLocks/>
          </p:cNvSpPr>
          <p:nvPr/>
        </p:nvSpPr>
        <p:spPr bwMode="auto">
          <a:xfrm>
            <a:off x="750888" y="4130675"/>
            <a:ext cx="2438400" cy="2298700"/>
          </a:xfrm>
          <a:prstGeom prst="borderCallout2">
            <a:avLst>
              <a:gd name="adj1" fmla="val 4972"/>
              <a:gd name="adj2" fmla="val 103125"/>
              <a:gd name="adj3" fmla="val 4972"/>
              <a:gd name="adj4" fmla="val 133856"/>
              <a:gd name="adj5" fmla="val 28384"/>
              <a:gd name="adj6" fmla="val 165690"/>
            </a:avLst>
          </a:prstGeom>
          <a:solidFill>
            <a:srgbClr val="FFCCFF"/>
          </a:solidFill>
          <a:ln w="9525">
            <a:solidFill>
              <a:schemeClr val="tx1"/>
            </a:solidFill>
            <a:miter lim="800000"/>
            <a:headEnd/>
            <a:tailEnd/>
          </a:ln>
        </p:spPr>
        <p:txBody>
          <a:bodyPr>
            <a:spAutoFit/>
          </a:bodyPr>
          <a:lstStyle/>
          <a:p>
            <a:r>
              <a:rPr lang="en-US" sz="1800" i="1">
                <a:solidFill>
                  <a:srgbClr val="FF3300"/>
                </a:solidFill>
              </a:rPr>
              <a:t>Counterclockwise rotation of melt and crystal being pulled from melt</a:t>
            </a:r>
            <a:r>
              <a:rPr lang="en-US" sz="1800" i="1">
                <a:solidFill>
                  <a:srgbClr val="0000CC"/>
                </a:solidFill>
              </a:rPr>
              <a:t>, helps maintain uniform T, composition and homogeneity of crystal growth</a:t>
            </a:r>
          </a:p>
        </p:txBody>
      </p:sp>
      <p:sp>
        <p:nvSpPr>
          <p:cNvPr id="24" name="Slide Number Placeholder 23"/>
          <p:cNvSpPr>
            <a:spLocks noGrp="1"/>
          </p:cNvSpPr>
          <p:nvPr>
            <p:ph type="sldNum" sz="quarter" idx="12"/>
          </p:nvPr>
        </p:nvSpPr>
        <p:spPr/>
        <p:txBody>
          <a:bodyPr/>
          <a:lstStyle/>
          <a:p>
            <a:pPr>
              <a:defRPr/>
            </a:pPr>
            <a:fld id="{D68842B3-6DE3-4747-830C-FA6EBBADC1F7}" type="slidenum">
              <a:rPr lang="es-ES" smtClean="0"/>
              <a:pPr>
                <a:defRPr/>
              </a:pPr>
              <a:t>184</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5642"/>
                                        </p:tgtEl>
                                        <p:attrNameLst>
                                          <p:attrName>style.visibility</p:attrName>
                                        </p:attrNameLst>
                                      </p:cBhvr>
                                      <p:to>
                                        <p:strVal val="visible"/>
                                      </p:to>
                                    </p:set>
                                    <p:anim calcmode="lin" valueType="num">
                                      <p:cBhvr additive="base">
                                        <p:cTn id="13" dur="500" fill="hold"/>
                                        <p:tgtEl>
                                          <p:spTgt spid="325642"/>
                                        </p:tgtEl>
                                        <p:attrNameLst>
                                          <p:attrName>ppt_x</p:attrName>
                                        </p:attrNameLst>
                                      </p:cBhvr>
                                      <p:tavLst>
                                        <p:tav tm="0">
                                          <p:val>
                                            <p:strVal val="0-#ppt_w/2"/>
                                          </p:val>
                                        </p:tav>
                                        <p:tav tm="100000">
                                          <p:val>
                                            <p:strVal val="#ppt_x"/>
                                          </p:val>
                                        </p:tav>
                                      </p:tavLst>
                                    </p:anim>
                                    <p:anim calcmode="lin" valueType="num">
                                      <p:cBhvr additive="base">
                                        <p:cTn id="14" dur="500" fill="hold"/>
                                        <p:tgtEl>
                                          <p:spTgt spid="32564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5648"/>
                                        </p:tgtEl>
                                        <p:attrNameLst>
                                          <p:attrName>style.visibility</p:attrName>
                                        </p:attrNameLst>
                                      </p:cBhvr>
                                      <p:to>
                                        <p:strVal val="visible"/>
                                      </p:to>
                                    </p:set>
                                    <p:anim calcmode="lin" valueType="num">
                                      <p:cBhvr additive="base">
                                        <p:cTn id="19" dur="500" fill="hold"/>
                                        <p:tgtEl>
                                          <p:spTgt spid="325648"/>
                                        </p:tgtEl>
                                        <p:attrNameLst>
                                          <p:attrName>ppt_x</p:attrName>
                                        </p:attrNameLst>
                                      </p:cBhvr>
                                      <p:tavLst>
                                        <p:tav tm="0">
                                          <p:val>
                                            <p:strVal val="0-#ppt_w/2"/>
                                          </p:val>
                                        </p:tav>
                                        <p:tav tm="100000">
                                          <p:val>
                                            <p:strVal val="#ppt_x"/>
                                          </p:val>
                                        </p:tav>
                                      </p:tavLst>
                                    </p:anim>
                                    <p:anim calcmode="lin" valueType="num">
                                      <p:cBhvr additive="base">
                                        <p:cTn id="20" dur="500" fill="hold"/>
                                        <p:tgtEl>
                                          <p:spTgt spid="3256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5649"/>
                                        </p:tgtEl>
                                        <p:attrNameLst>
                                          <p:attrName>style.visibility</p:attrName>
                                        </p:attrNameLst>
                                      </p:cBhvr>
                                      <p:to>
                                        <p:strVal val="visible"/>
                                      </p:to>
                                    </p:set>
                                    <p:anim calcmode="lin" valueType="num">
                                      <p:cBhvr additive="base">
                                        <p:cTn id="25" dur="500" fill="hold"/>
                                        <p:tgtEl>
                                          <p:spTgt spid="325649"/>
                                        </p:tgtEl>
                                        <p:attrNameLst>
                                          <p:attrName>ppt_x</p:attrName>
                                        </p:attrNameLst>
                                      </p:cBhvr>
                                      <p:tavLst>
                                        <p:tav tm="0">
                                          <p:val>
                                            <p:strVal val="0-#ppt_w/2"/>
                                          </p:val>
                                        </p:tav>
                                        <p:tav tm="100000">
                                          <p:val>
                                            <p:strVal val="#ppt_x"/>
                                          </p:val>
                                        </p:tav>
                                      </p:tavLst>
                                    </p:anim>
                                    <p:anim calcmode="lin" valueType="num">
                                      <p:cBhvr additive="base">
                                        <p:cTn id="26" dur="500" fill="hold"/>
                                        <p:tgtEl>
                                          <p:spTgt spid="3256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5652"/>
                                        </p:tgtEl>
                                        <p:attrNameLst>
                                          <p:attrName>style.visibility</p:attrName>
                                        </p:attrNameLst>
                                      </p:cBhvr>
                                      <p:to>
                                        <p:strVal val="visible"/>
                                      </p:to>
                                    </p:set>
                                    <p:anim calcmode="lin" valueType="num">
                                      <p:cBhvr additive="base">
                                        <p:cTn id="31" dur="500" fill="hold"/>
                                        <p:tgtEl>
                                          <p:spTgt spid="325652"/>
                                        </p:tgtEl>
                                        <p:attrNameLst>
                                          <p:attrName>ppt_x</p:attrName>
                                        </p:attrNameLst>
                                      </p:cBhvr>
                                      <p:tavLst>
                                        <p:tav tm="0">
                                          <p:val>
                                            <p:strVal val="0-#ppt_w/2"/>
                                          </p:val>
                                        </p:tav>
                                        <p:tav tm="100000">
                                          <p:val>
                                            <p:strVal val="#ppt_x"/>
                                          </p:val>
                                        </p:tav>
                                      </p:tavLst>
                                    </p:anim>
                                    <p:anim calcmode="lin" valueType="num">
                                      <p:cBhvr additive="base">
                                        <p:cTn id="32" dur="500" fill="hold"/>
                                        <p:tgtEl>
                                          <p:spTgt spid="32565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25650"/>
                                        </p:tgtEl>
                                        <p:attrNameLst>
                                          <p:attrName>style.visibility</p:attrName>
                                        </p:attrNameLst>
                                      </p:cBhvr>
                                      <p:to>
                                        <p:strVal val="visible"/>
                                      </p:to>
                                    </p:set>
                                    <p:anim calcmode="lin" valueType="num">
                                      <p:cBhvr additive="base">
                                        <p:cTn id="37" dur="500" fill="hold"/>
                                        <p:tgtEl>
                                          <p:spTgt spid="325650"/>
                                        </p:tgtEl>
                                        <p:attrNameLst>
                                          <p:attrName>ppt_x</p:attrName>
                                        </p:attrNameLst>
                                      </p:cBhvr>
                                      <p:tavLst>
                                        <p:tav tm="0">
                                          <p:val>
                                            <p:strVal val="0-#ppt_w/2"/>
                                          </p:val>
                                        </p:tav>
                                        <p:tav tm="100000">
                                          <p:val>
                                            <p:strVal val="#ppt_x"/>
                                          </p:val>
                                        </p:tav>
                                      </p:tavLst>
                                    </p:anim>
                                    <p:anim calcmode="lin" valueType="num">
                                      <p:cBhvr additive="base">
                                        <p:cTn id="38" dur="500" fill="hold"/>
                                        <p:tgtEl>
                                          <p:spTgt spid="32565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25651"/>
                                        </p:tgtEl>
                                        <p:attrNameLst>
                                          <p:attrName>style.visibility</p:attrName>
                                        </p:attrNameLst>
                                      </p:cBhvr>
                                      <p:to>
                                        <p:strVal val="visible"/>
                                      </p:to>
                                    </p:set>
                                    <p:anim calcmode="lin" valueType="num">
                                      <p:cBhvr additive="base">
                                        <p:cTn id="43" dur="500" fill="hold"/>
                                        <p:tgtEl>
                                          <p:spTgt spid="325651"/>
                                        </p:tgtEl>
                                        <p:attrNameLst>
                                          <p:attrName>ppt_x</p:attrName>
                                        </p:attrNameLst>
                                      </p:cBhvr>
                                      <p:tavLst>
                                        <p:tav tm="0">
                                          <p:val>
                                            <p:strVal val="0-#ppt_w/2"/>
                                          </p:val>
                                        </p:tav>
                                        <p:tav tm="100000">
                                          <p:val>
                                            <p:strVal val="#ppt_x"/>
                                          </p:val>
                                        </p:tav>
                                      </p:tavLst>
                                    </p:anim>
                                    <p:anim calcmode="lin" valueType="num">
                                      <p:cBhvr additive="base">
                                        <p:cTn id="44" dur="500" fill="hold"/>
                                        <p:tgtEl>
                                          <p:spTgt spid="32565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25653"/>
                                        </p:tgtEl>
                                        <p:attrNameLst>
                                          <p:attrName>style.visibility</p:attrName>
                                        </p:attrNameLst>
                                      </p:cBhvr>
                                      <p:to>
                                        <p:strVal val="visible"/>
                                      </p:to>
                                    </p:set>
                                    <p:anim calcmode="lin" valueType="num">
                                      <p:cBhvr additive="base">
                                        <p:cTn id="49" dur="500" fill="hold"/>
                                        <p:tgtEl>
                                          <p:spTgt spid="325653"/>
                                        </p:tgtEl>
                                        <p:attrNameLst>
                                          <p:attrName>ppt_x</p:attrName>
                                        </p:attrNameLst>
                                      </p:cBhvr>
                                      <p:tavLst>
                                        <p:tav tm="0">
                                          <p:val>
                                            <p:strVal val="0-#ppt_w/2"/>
                                          </p:val>
                                        </p:tav>
                                        <p:tav tm="100000">
                                          <p:val>
                                            <p:strVal val="#ppt_x"/>
                                          </p:val>
                                        </p:tav>
                                      </p:tavLst>
                                    </p:anim>
                                    <p:anim calcmode="lin" valueType="num">
                                      <p:cBhvr additive="base">
                                        <p:cTn id="50" dur="500" fill="hold"/>
                                        <p:tgtEl>
                                          <p:spTgt spid="32565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25654"/>
                                        </p:tgtEl>
                                        <p:attrNameLst>
                                          <p:attrName>style.visibility</p:attrName>
                                        </p:attrNameLst>
                                      </p:cBhvr>
                                      <p:to>
                                        <p:strVal val="visible"/>
                                      </p:to>
                                    </p:set>
                                    <p:anim calcmode="lin" valueType="num">
                                      <p:cBhvr additive="base">
                                        <p:cTn id="55" dur="500" fill="hold"/>
                                        <p:tgtEl>
                                          <p:spTgt spid="325654"/>
                                        </p:tgtEl>
                                        <p:attrNameLst>
                                          <p:attrName>ppt_x</p:attrName>
                                        </p:attrNameLst>
                                      </p:cBhvr>
                                      <p:tavLst>
                                        <p:tav tm="0">
                                          <p:val>
                                            <p:strVal val="0-#ppt_w/2"/>
                                          </p:val>
                                        </p:tav>
                                        <p:tav tm="100000">
                                          <p:val>
                                            <p:strVal val="#ppt_x"/>
                                          </p:val>
                                        </p:tav>
                                      </p:tavLst>
                                    </p:anim>
                                    <p:anim calcmode="lin" valueType="num">
                                      <p:cBhvr additive="base">
                                        <p:cTn id="56" dur="500" fill="hold"/>
                                        <p:tgtEl>
                                          <p:spTgt spid="32565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25655"/>
                                        </p:tgtEl>
                                        <p:attrNameLst>
                                          <p:attrName>style.visibility</p:attrName>
                                        </p:attrNameLst>
                                      </p:cBhvr>
                                      <p:to>
                                        <p:strVal val="visible"/>
                                      </p:to>
                                    </p:set>
                                    <p:anim calcmode="lin" valueType="num">
                                      <p:cBhvr additive="base">
                                        <p:cTn id="61" dur="500" fill="hold"/>
                                        <p:tgtEl>
                                          <p:spTgt spid="325655"/>
                                        </p:tgtEl>
                                        <p:attrNameLst>
                                          <p:attrName>ppt_x</p:attrName>
                                        </p:attrNameLst>
                                      </p:cBhvr>
                                      <p:tavLst>
                                        <p:tav tm="0">
                                          <p:val>
                                            <p:strVal val="0-#ppt_w/2"/>
                                          </p:val>
                                        </p:tav>
                                        <p:tav tm="100000">
                                          <p:val>
                                            <p:strVal val="#ppt_x"/>
                                          </p:val>
                                        </p:tav>
                                      </p:tavLst>
                                    </p:anim>
                                    <p:anim calcmode="lin" valueType="num">
                                      <p:cBhvr additive="base">
                                        <p:cTn id="62" dur="500" fill="hold"/>
                                        <p:tgtEl>
                                          <p:spTgt spid="3256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42" grpId="0" animBg="1"/>
      <p:bldP spid="325648" grpId="0" animBg="1" autoUpdateAnimBg="0"/>
      <p:bldP spid="325652" grpId="0" animBg="1" autoUpdateAnimBg="0"/>
      <p:bldP spid="325651" grpId="0" animBg="1" autoUpdateAnimBg="0"/>
      <p:bldP spid="325654" grpId="0" animBg="1" autoUpdateAnimBg="0"/>
      <p:bldP spid="325650" grpId="0" animBg="1" autoUpdateAnimBg="0"/>
      <p:bldP spid="325649" grpId="0" animBg="1" autoUpdateAnimBg="0"/>
      <p:bldP spid="325653" grpId="0" animBg="1" autoUpdateAnimBg="0"/>
      <p:bldP spid="325655" grpId="0" animBg="1"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587" name="Rectangle 3"/>
          <p:cNvSpPr>
            <a:spLocks noGrp="1" noChangeArrowheads="1"/>
          </p:cNvSpPr>
          <p:nvPr>
            <p:ph type="body" idx="1"/>
          </p:nvPr>
        </p:nvSpPr>
        <p:spPr>
          <a:xfrm>
            <a:off x="457200" y="1676400"/>
            <a:ext cx="8382000" cy="4572000"/>
          </a:xfrm>
        </p:spPr>
        <p:txBody>
          <a:bodyPr>
            <a:normAutofit/>
          </a:bodyPr>
          <a:lstStyle/>
          <a:p>
            <a:pPr>
              <a:defRPr/>
            </a:pPr>
            <a:r>
              <a:rPr lang="en-US" sz="2400" b="1" dirty="0" smtClean="0">
                <a:latin typeface="Times New Roman" pitchFamily="18" charset="0"/>
                <a:cs typeface="Times New Roman" pitchFamily="18" charset="0"/>
              </a:rPr>
              <a:t>Interesting crystal pulling technique.  </a:t>
            </a:r>
          </a:p>
          <a:p>
            <a:pPr>
              <a:defRPr/>
            </a:pPr>
            <a:endParaRPr lang="en-US" sz="1000" b="1" dirty="0" smtClean="0">
              <a:latin typeface="Times New Roman" pitchFamily="18" charset="0"/>
              <a:cs typeface="Times New Roman" pitchFamily="18" charset="0"/>
            </a:endParaRPr>
          </a:p>
          <a:p>
            <a:pPr>
              <a:defRPr/>
            </a:pPr>
            <a:r>
              <a:rPr lang="en-US" sz="2400" b="1" dirty="0" smtClean="0">
                <a:latin typeface="Times New Roman" pitchFamily="18" charset="0"/>
                <a:cs typeface="Times New Roman" pitchFamily="18" charset="0"/>
              </a:rPr>
              <a:t>Single crystal growth from the melt precursor(s)</a:t>
            </a:r>
          </a:p>
          <a:p>
            <a:pPr>
              <a:defRPr/>
            </a:pPr>
            <a:endParaRPr lang="en-US" sz="1000" b="1" dirty="0" smtClean="0">
              <a:latin typeface="Times New Roman" pitchFamily="18" charset="0"/>
              <a:cs typeface="Times New Roman" pitchFamily="18" charset="0"/>
            </a:endParaRPr>
          </a:p>
          <a:p>
            <a:pPr>
              <a:defRPr/>
            </a:pPr>
            <a:r>
              <a:rPr lang="en-US" sz="2400" b="1" dirty="0" smtClean="0">
                <a:latin typeface="Times New Roman" pitchFamily="18" charset="0"/>
                <a:cs typeface="Times New Roman" pitchFamily="18" charset="0"/>
              </a:rPr>
              <a:t>Crystal seed of material to be grown placed in contact with surface of melt</a:t>
            </a:r>
          </a:p>
          <a:p>
            <a:pPr>
              <a:defRPr/>
            </a:pPr>
            <a:endParaRPr lang="en-US" sz="1000" b="1" dirty="0" smtClean="0">
              <a:latin typeface="Times New Roman" pitchFamily="18" charset="0"/>
              <a:cs typeface="Times New Roman" pitchFamily="18" charset="0"/>
            </a:endParaRPr>
          </a:p>
          <a:p>
            <a:pPr>
              <a:defRPr/>
            </a:pPr>
            <a:r>
              <a:rPr lang="en-US" sz="2400" b="1" dirty="0" smtClean="0">
                <a:latin typeface="Times New Roman" pitchFamily="18" charset="0"/>
                <a:cs typeface="Times New Roman" pitchFamily="18" charset="0"/>
              </a:rPr>
              <a:t>Temperature of melt held just above melting point, </a:t>
            </a:r>
            <a:r>
              <a:rPr lang="en-US" sz="2400" b="1" i="1" dirty="0" smtClean="0">
                <a:effectLst>
                  <a:outerShdw blurRad="38100" dist="38100" dir="2700000" algn="tl">
                    <a:srgbClr val="C0C0C0"/>
                  </a:outerShdw>
                </a:effectLst>
                <a:latin typeface="Times New Roman" pitchFamily="18" charset="0"/>
                <a:cs typeface="Times New Roman" pitchFamily="18" charset="0"/>
              </a:rPr>
              <a:t>highest viscosity, lowest vapor pressure favors crystal growth</a:t>
            </a:r>
          </a:p>
          <a:p>
            <a:pPr>
              <a:defRPr/>
            </a:pPr>
            <a:endParaRPr lang="en-US" sz="1000" b="1" dirty="0" smtClean="0">
              <a:latin typeface="Times New Roman" pitchFamily="18" charset="0"/>
              <a:cs typeface="Times New Roman" pitchFamily="18" charset="0"/>
            </a:endParaRPr>
          </a:p>
          <a:p>
            <a:pPr>
              <a:defRPr/>
            </a:pPr>
            <a:r>
              <a:rPr lang="en-US" sz="2400" b="1" dirty="0" smtClean="0">
                <a:latin typeface="Times New Roman" pitchFamily="18" charset="0"/>
                <a:cs typeface="Times New Roman" pitchFamily="18" charset="0"/>
              </a:rPr>
              <a:t>Seed gradually pulled out of the melt (not with your hands of course, special crystal pulling equipment is used)</a:t>
            </a:r>
          </a:p>
        </p:txBody>
      </p:sp>
      <p:sp>
        <p:nvSpPr>
          <p:cNvPr id="3" name="Slide Number Placeholder 2"/>
          <p:cNvSpPr>
            <a:spLocks noGrp="1"/>
          </p:cNvSpPr>
          <p:nvPr>
            <p:ph type="sldNum" sz="quarter" idx="12"/>
          </p:nvPr>
        </p:nvSpPr>
        <p:spPr/>
        <p:txBody>
          <a:bodyPr/>
          <a:lstStyle/>
          <a:p>
            <a:pPr>
              <a:defRPr/>
            </a:pPr>
            <a:fld id="{89250202-7414-4ED7-95A7-DC491D0A2B12}" type="slidenum">
              <a:rPr lang="es-ES" smtClean="0"/>
              <a:pPr>
                <a:defRPr/>
              </a:pPr>
              <a:t>185</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additive="base">
                                        <p:cTn id="7" dur="500" fill="hold"/>
                                        <p:tgtEl>
                                          <p:spTgt spid="323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3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3587">
                                            <p:txEl>
                                              <p:pRg st="2" end="2"/>
                                            </p:txEl>
                                          </p:spTgt>
                                        </p:tgtEl>
                                        <p:attrNameLst>
                                          <p:attrName>style.visibility</p:attrName>
                                        </p:attrNameLst>
                                      </p:cBhvr>
                                      <p:to>
                                        <p:strVal val="visible"/>
                                      </p:to>
                                    </p:set>
                                    <p:anim calcmode="lin" valueType="num">
                                      <p:cBhvr additive="base">
                                        <p:cTn id="13" dur="500" fill="hold"/>
                                        <p:tgtEl>
                                          <p:spTgt spid="32358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35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3587">
                                            <p:txEl>
                                              <p:pRg st="4" end="4"/>
                                            </p:txEl>
                                          </p:spTgt>
                                        </p:tgtEl>
                                        <p:attrNameLst>
                                          <p:attrName>style.visibility</p:attrName>
                                        </p:attrNameLst>
                                      </p:cBhvr>
                                      <p:to>
                                        <p:strVal val="visible"/>
                                      </p:to>
                                    </p:set>
                                    <p:anim calcmode="lin" valueType="num">
                                      <p:cBhvr additive="base">
                                        <p:cTn id="19" dur="500" fill="hold"/>
                                        <p:tgtEl>
                                          <p:spTgt spid="32358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35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3587">
                                            <p:txEl>
                                              <p:pRg st="6" end="6"/>
                                            </p:txEl>
                                          </p:spTgt>
                                        </p:tgtEl>
                                        <p:attrNameLst>
                                          <p:attrName>style.visibility</p:attrName>
                                        </p:attrNameLst>
                                      </p:cBhvr>
                                      <p:to>
                                        <p:strVal val="visible"/>
                                      </p:to>
                                    </p:set>
                                    <p:anim calcmode="lin" valueType="num">
                                      <p:cBhvr additive="base">
                                        <p:cTn id="25" dur="500" fill="hold"/>
                                        <p:tgtEl>
                                          <p:spTgt spid="32358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358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3587">
                                            <p:txEl>
                                              <p:pRg st="8" end="8"/>
                                            </p:txEl>
                                          </p:spTgt>
                                        </p:tgtEl>
                                        <p:attrNameLst>
                                          <p:attrName>style.visibility</p:attrName>
                                        </p:attrNameLst>
                                      </p:cBhvr>
                                      <p:to>
                                        <p:strVal val="visible"/>
                                      </p:to>
                                    </p:set>
                                    <p:anim calcmode="lin" valueType="num">
                                      <p:cBhvr additive="base">
                                        <p:cTn id="31" dur="500" fill="hold"/>
                                        <p:tgtEl>
                                          <p:spTgt spid="323587">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2358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06090"/>
          </a:xfrm>
        </p:spPr>
        <p:txBody>
          <a:bodyPr>
            <a:noAutofit/>
          </a:bodyPr>
          <a:lstStyle/>
          <a:p>
            <a:r>
              <a:rPr lang="it-IT" sz="4800" b="1" dirty="0" smtClean="0">
                <a:solidFill>
                  <a:srgbClr val="000099"/>
                </a:solidFill>
                <a:latin typeface="Times New Roman" pitchFamily="18" charset="0"/>
                <a:cs typeface="Times New Roman" pitchFamily="18" charset="0"/>
              </a:rPr>
              <a:t>Advantages</a:t>
            </a:r>
            <a:endParaRPr lang="en-US" sz="4800" dirty="0">
              <a:solidFill>
                <a:srgbClr val="000099"/>
              </a:solidFill>
            </a:endParaRPr>
          </a:p>
        </p:txBody>
      </p:sp>
      <p:sp>
        <p:nvSpPr>
          <p:cNvPr id="5" name="Content Placeholder 4"/>
          <p:cNvSpPr>
            <a:spLocks noGrp="1"/>
          </p:cNvSpPr>
          <p:nvPr>
            <p:ph sz="quarter" idx="1"/>
          </p:nvPr>
        </p:nvSpPr>
        <p:spPr>
          <a:xfrm>
            <a:off x="251520" y="1340768"/>
            <a:ext cx="8892480" cy="3657600"/>
          </a:xfrm>
        </p:spPr>
        <p:txBody>
          <a:bodyPr/>
          <a:lstStyle/>
          <a:p>
            <a:pPr>
              <a:lnSpc>
                <a:spcPct val="70000"/>
              </a:lnSpc>
            </a:pPr>
            <a:r>
              <a:rPr lang="it-IT" sz="3200" dirty="0" smtClean="0">
                <a:latin typeface="Times New Roman" pitchFamily="18" charset="0"/>
                <a:cs typeface="Times New Roman" pitchFamily="18" charset="0"/>
              </a:rPr>
              <a:t>Growth from free surface (stress free).</a:t>
            </a:r>
          </a:p>
          <a:p>
            <a:pPr>
              <a:lnSpc>
                <a:spcPct val="70000"/>
              </a:lnSpc>
            </a:pPr>
            <a:endParaRPr lang="it-IT" sz="3200" dirty="0" smtClean="0">
              <a:latin typeface="Times New Roman" pitchFamily="18" charset="0"/>
              <a:cs typeface="Times New Roman" pitchFamily="18" charset="0"/>
            </a:endParaRPr>
          </a:p>
          <a:p>
            <a:pPr>
              <a:lnSpc>
                <a:spcPct val="70000"/>
              </a:lnSpc>
            </a:pPr>
            <a:r>
              <a:rPr lang="it-IT" sz="3200" dirty="0" smtClean="0">
                <a:latin typeface="Times New Roman" pitchFamily="18" charset="0"/>
                <a:cs typeface="Times New Roman" pitchFamily="18" charset="0"/>
              </a:rPr>
              <a:t>Crystal can be observed during the growth  </a:t>
            </a:r>
          </a:p>
          <a:p>
            <a:pPr>
              <a:lnSpc>
                <a:spcPct val="70000"/>
              </a:lnSpc>
              <a:buNone/>
            </a:pPr>
            <a:r>
              <a:rPr lang="it-IT" sz="3200" dirty="0" smtClean="0">
                <a:latin typeface="Times New Roman" pitchFamily="18" charset="0"/>
                <a:cs typeface="Times New Roman" pitchFamily="18" charset="0"/>
              </a:rPr>
              <a:t>    process.</a:t>
            </a:r>
          </a:p>
          <a:p>
            <a:pPr>
              <a:lnSpc>
                <a:spcPct val="70000"/>
              </a:lnSpc>
              <a:buNone/>
            </a:pPr>
            <a:endParaRPr lang="it-IT" sz="3200" dirty="0" smtClean="0">
              <a:latin typeface="Times New Roman" pitchFamily="18" charset="0"/>
              <a:cs typeface="Times New Roman" pitchFamily="18" charset="0"/>
            </a:endParaRPr>
          </a:p>
          <a:p>
            <a:pPr>
              <a:lnSpc>
                <a:spcPct val="70000"/>
              </a:lnSpc>
            </a:pPr>
            <a:r>
              <a:rPr lang="it-IT" sz="3200" dirty="0" smtClean="0">
                <a:latin typeface="Times New Roman" pitchFamily="18" charset="0"/>
                <a:cs typeface="Times New Roman" pitchFamily="18" charset="0"/>
              </a:rPr>
              <a:t>Forced convection easy to impose.</a:t>
            </a:r>
          </a:p>
          <a:p>
            <a:pPr>
              <a:lnSpc>
                <a:spcPct val="70000"/>
              </a:lnSpc>
            </a:pPr>
            <a:endParaRPr lang="it-IT" sz="3200" dirty="0" smtClean="0">
              <a:latin typeface="Times New Roman" pitchFamily="18" charset="0"/>
              <a:cs typeface="Times New Roman" pitchFamily="18" charset="0"/>
            </a:endParaRPr>
          </a:p>
          <a:p>
            <a:pPr>
              <a:lnSpc>
                <a:spcPct val="70000"/>
              </a:lnSpc>
            </a:pPr>
            <a:r>
              <a:rPr lang="it-IT" sz="3200" dirty="0" smtClean="0">
                <a:latin typeface="Times New Roman" pitchFamily="18" charset="0"/>
                <a:cs typeface="Times New Roman" pitchFamily="18" charset="0"/>
              </a:rPr>
              <a:t>Large crystals can be obtained.</a:t>
            </a:r>
          </a:p>
          <a:p>
            <a:pPr>
              <a:lnSpc>
                <a:spcPct val="70000"/>
              </a:lnSpc>
            </a:pPr>
            <a:endParaRPr lang="it-IT" sz="3200" dirty="0" smtClean="0">
              <a:latin typeface="Times New Roman" pitchFamily="18" charset="0"/>
              <a:cs typeface="Times New Roman" pitchFamily="18" charset="0"/>
            </a:endParaRPr>
          </a:p>
          <a:p>
            <a:pPr>
              <a:lnSpc>
                <a:spcPct val="70000"/>
              </a:lnSpc>
            </a:pPr>
            <a:r>
              <a:rPr lang="it-IT" sz="3200" dirty="0" smtClean="0">
                <a:latin typeface="Times New Roman" pitchFamily="18" charset="0"/>
                <a:cs typeface="Times New Roman" pitchFamily="18" charset="0"/>
              </a:rPr>
              <a:t>High crystalline perfection can be achieved.</a:t>
            </a:r>
          </a:p>
          <a:p>
            <a:pPr>
              <a:lnSpc>
                <a:spcPct val="70000"/>
              </a:lnSpc>
            </a:pPr>
            <a:endParaRPr lang="it-IT" sz="3200" dirty="0" smtClean="0">
              <a:latin typeface="Times New Roman" pitchFamily="18" charset="0"/>
              <a:cs typeface="Times New Roman" pitchFamily="18" charset="0"/>
            </a:endParaRPr>
          </a:p>
          <a:p>
            <a:pPr>
              <a:lnSpc>
                <a:spcPct val="70000"/>
              </a:lnSpc>
            </a:pPr>
            <a:r>
              <a:rPr lang="it-IT" sz="3200" dirty="0" smtClean="0">
                <a:latin typeface="Times New Roman" pitchFamily="18" charset="0"/>
                <a:cs typeface="Times New Roman" pitchFamily="18" charset="0"/>
              </a:rPr>
              <a:t>Good radial homogeneity</a:t>
            </a:r>
          </a:p>
          <a:p>
            <a:pPr>
              <a:buNone/>
            </a:pPr>
            <a:endParaRPr lang="en-US" dirty="0"/>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186</a:t>
            </a:fld>
            <a:endParaRPr lang="es-E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bwMode="auto">
          <a:xfrm>
            <a:off x="2590800" y="152400"/>
            <a:ext cx="3657600" cy="685800"/>
          </a:xfrm>
          <a:noFill/>
          <a:ln>
            <a:miter lim="800000"/>
            <a:headEnd/>
            <a:tailEnd/>
          </a:ln>
        </p:spPr>
        <p:txBody>
          <a:bodyPr vert="horz" wrap="square" lIns="91440" tIns="45720" rIns="91440" bIns="45720" numCol="1" anchor="t" anchorCtr="0" compatLnSpc="1">
            <a:prstTxWarp prst="textNoShape">
              <a:avLst/>
            </a:prstTxWarp>
            <a:noAutofit/>
          </a:bodyPr>
          <a:lstStyle/>
          <a:p>
            <a:pPr algn="l" eaLnBrk="1" hangingPunct="1"/>
            <a:r>
              <a:rPr lang="en-US" b="1" dirty="0" smtClean="0">
                <a:solidFill>
                  <a:srgbClr val="000099"/>
                </a:solidFill>
                <a:latin typeface="Times New Roman" pitchFamily="18" charset="0"/>
                <a:cs typeface="Times New Roman" pitchFamily="18" charset="0"/>
              </a:rPr>
              <a:t>Zone Melting</a:t>
            </a:r>
            <a:endParaRPr lang="en-US" b="1" dirty="0" smtClean="0">
              <a:solidFill>
                <a:srgbClr val="000099"/>
              </a:solidFill>
              <a:latin typeface="Comic Sans MS" pitchFamily="66" charset="0"/>
            </a:endParaRPr>
          </a:p>
        </p:txBody>
      </p:sp>
      <p:grpSp>
        <p:nvGrpSpPr>
          <p:cNvPr id="2" name="Group 14"/>
          <p:cNvGrpSpPr>
            <a:grpSpLocks/>
          </p:cNvGrpSpPr>
          <p:nvPr/>
        </p:nvGrpSpPr>
        <p:grpSpPr bwMode="auto">
          <a:xfrm>
            <a:off x="228600" y="1066800"/>
            <a:ext cx="3733800" cy="2514600"/>
            <a:chOff x="96" y="576"/>
            <a:chExt cx="2352" cy="1392"/>
          </a:xfrm>
        </p:grpSpPr>
        <p:pic>
          <p:nvPicPr>
            <p:cNvPr id="25609" name="Picture 13" descr="C:\Onut\CUORE\Missione_Praga-April06\PragaDocumentazione\fotoPraga\MeltingZone.jpg"/>
            <p:cNvPicPr>
              <a:picLocks noChangeAspect="1" noChangeArrowheads="1"/>
            </p:cNvPicPr>
            <p:nvPr/>
          </p:nvPicPr>
          <p:blipFill>
            <a:blip r:embed="rId3" cstate="print"/>
            <a:srcRect/>
            <a:stretch>
              <a:fillRect/>
            </a:stretch>
          </p:blipFill>
          <p:spPr bwMode="auto">
            <a:xfrm>
              <a:off x="96" y="576"/>
              <a:ext cx="2064" cy="1369"/>
            </a:xfrm>
            <a:prstGeom prst="rect">
              <a:avLst/>
            </a:prstGeom>
            <a:noFill/>
            <a:ln w="9525">
              <a:noFill/>
              <a:miter lim="800000"/>
              <a:headEnd/>
              <a:tailEnd/>
            </a:ln>
          </p:spPr>
        </p:pic>
        <p:sp>
          <p:nvSpPr>
            <p:cNvPr id="25610" name="Text Box 10"/>
            <p:cNvSpPr txBox="1">
              <a:spLocks noChangeArrowheads="1"/>
            </p:cNvSpPr>
            <p:nvPr/>
          </p:nvSpPr>
          <p:spPr bwMode="auto">
            <a:xfrm>
              <a:off x="1056" y="1756"/>
              <a:ext cx="1392" cy="212"/>
            </a:xfrm>
            <a:prstGeom prst="rect">
              <a:avLst/>
            </a:prstGeom>
            <a:noFill/>
            <a:ln w="9525">
              <a:noFill/>
              <a:miter lim="800000"/>
              <a:headEnd/>
              <a:tailEnd/>
            </a:ln>
          </p:spPr>
          <p:txBody>
            <a:bodyPr>
              <a:spAutoFit/>
            </a:bodyPr>
            <a:lstStyle/>
            <a:p>
              <a:pPr>
                <a:buFontTx/>
                <a:buNone/>
              </a:pPr>
              <a:r>
                <a:rPr lang="it-IT">
                  <a:solidFill>
                    <a:srgbClr val="FFFF00"/>
                  </a:solidFill>
                  <a:cs typeface="Arial" pitchFamily="34" charset="0"/>
                </a:rPr>
                <a:t>ultra-pure silicon</a:t>
              </a:r>
              <a:endParaRPr lang="it-IT">
                <a:solidFill>
                  <a:srgbClr val="FFFF00"/>
                </a:solidFill>
              </a:endParaRPr>
            </a:p>
          </p:txBody>
        </p:sp>
      </p:grpSp>
      <p:grpSp>
        <p:nvGrpSpPr>
          <p:cNvPr id="3" name="Group 19"/>
          <p:cNvGrpSpPr>
            <a:grpSpLocks/>
          </p:cNvGrpSpPr>
          <p:nvPr/>
        </p:nvGrpSpPr>
        <p:grpSpPr bwMode="auto">
          <a:xfrm>
            <a:off x="604838" y="4052888"/>
            <a:ext cx="7624762" cy="1890712"/>
            <a:chOff x="381" y="2553"/>
            <a:chExt cx="4803" cy="1191"/>
          </a:xfrm>
        </p:grpSpPr>
        <p:sp>
          <p:nvSpPr>
            <p:cNvPr id="25607" name="Text Box 16"/>
            <p:cNvSpPr txBox="1">
              <a:spLocks noChangeArrowheads="1"/>
            </p:cNvSpPr>
            <p:nvPr/>
          </p:nvSpPr>
          <p:spPr bwMode="auto">
            <a:xfrm>
              <a:off x="909" y="2553"/>
              <a:ext cx="1491" cy="250"/>
            </a:xfrm>
            <a:prstGeom prst="rect">
              <a:avLst/>
            </a:prstGeom>
            <a:noFill/>
            <a:ln w="9525">
              <a:noFill/>
              <a:miter lim="800000"/>
              <a:headEnd/>
              <a:tailEnd/>
            </a:ln>
          </p:spPr>
          <p:txBody>
            <a:bodyPr>
              <a:spAutoFit/>
            </a:bodyPr>
            <a:lstStyle/>
            <a:p>
              <a:pPr>
                <a:spcBef>
                  <a:spcPct val="20000"/>
                </a:spcBef>
                <a:buFontTx/>
                <a:buNone/>
              </a:pPr>
              <a:r>
                <a:rPr lang="en-US" sz="2000" b="1" u="sng" dirty="0">
                  <a:cs typeface="Times New Roman" pitchFamily="18" charset="0"/>
                </a:rPr>
                <a:t>characteristics</a:t>
              </a:r>
              <a:r>
                <a:rPr lang="en-US" sz="2000" b="1" dirty="0">
                  <a:cs typeface="Times New Roman" pitchFamily="18" charset="0"/>
                </a:rPr>
                <a:t>:</a:t>
              </a:r>
            </a:p>
          </p:txBody>
        </p:sp>
        <p:sp>
          <p:nvSpPr>
            <p:cNvPr id="25608" name="Text Box 17"/>
            <p:cNvSpPr txBox="1">
              <a:spLocks noChangeArrowheads="1"/>
            </p:cNvSpPr>
            <p:nvPr/>
          </p:nvSpPr>
          <p:spPr bwMode="auto">
            <a:xfrm>
              <a:off x="381" y="2889"/>
              <a:ext cx="4803" cy="855"/>
            </a:xfrm>
            <a:prstGeom prst="rect">
              <a:avLst/>
            </a:prstGeom>
            <a:noFill/>
            <a:ln w="9525">
              <a:noFill/>
              <a:miter lim="800000"/>
              <a:headEnd/>
              <a:tailEnd/>
            </a:ln>
          </p:spPr>
          <p:txBody>
            <a:bodyPr>
              <a:spAutoFit/>
            </a:bodyPr>
            <a:lstStyle/>
            <a:p>
              <a:pPr>
                <a:spcBef>
                  <a:spcPct val="20000"/>
                </a:spcBef>
              </a:pPr>
              <a:r>
                <a:rPr lang="en-US" sz="1800" dirty="0">
                  <a:cs typeface="Times New Roman" pitchFamily="18" charset="0"/>
                </a:rPr>
                <a:t> </a:t>
              </a:r>
              <a:r>
                <a:rPr lang="en-US" sz="1800" dirty="0" smtClean="0">
                  <a:cs typeface="Times New Roman" pitchFamily="18" charset="0"/>
                </a:rPr>
                <a:t>Only </a:t>
              </a:r>
              <a:r>
                <a:rPr lang="en-US" sz="1800" dirty="0">
                  <a:cs typeface="Times New Roman" pitchFamily="18" charset="0"/>
                </a:rPr>
                <a:t>a small part of the charge is </a:t>
              </a:r>
              <a:r>
                <a:rPr lang="en-US" sz="1800" dirty="0" smtClean="0">
                  <a:cs typeface="Times New Roman" pitchFamily="18" charset="0"/>
                </a:rPr>
                <a:t>molten.</a:t>
              </a:r>
              <a:endParaRPr lang="en-US" sz="1800" dirty="0">
                <a:cs typeface="Times New Roman" pitchFamily="18" charset="0"/>
              </a:endParaRPr>
            </a:p>
            <a:p>
              <a:pPr>
                <a:spcBef>
                  <a:spcPct val="20000"/>
                </a:spcBef>
              </a:pPr>
              <a:r>
                <a:rPr lang="en-US" sz="1800" dirty="0">
                  <a:cs typeface="Times New Roman" pitchFamily="18" charset="0"/>
                </a:rPr>
                <a:t> </a:t>
              </a:r>
              <a:r>
                <a:rPr lang="en-US" sz="1800" dirty="0" smtClean="0">
                  <a:cs typeface="Times New Roman" pitchFamily="18" charset="0"/>
                </a:rPr>
                <a:t>Material </a:t>
              </a:r>
              <a:r>
                <a:rPr lang="en-US" sz="1800" dirty="0">
                  <a:cs typeface="Times New Roman" pitchFamily="18" charset="0"/>
                </a:rPr>
                <a:t>is added to molten region (</a:t>
              </a:r>
              <a:r>
                <a:rPr lang="en-US" sz="1800" dirty="0" err="1">
                  <a:cs typeface="Times New Roman" pitchFamily="18" charset="0"/>
                </a:rPr>
                <a:t>nonconservative</a:t>
              </a:r>
              <a:r>
                <a:rPr lang="en-US" sz="1800" dirty="0">
                  <a:cs typeface="Times New Roman" pitchFamily="18" charset="0"/>
                </a:rPr>
                <a:t> process</a:t>
              </a:r>
              <a:r>
                <a:rPr lang="en-US" sz="1800" dirty="0" smtClean="0">
                  <a:cs typeface="Times New Roman" pitchFamily="18" charset="0"/>
                </a:rPr>
                <a:t>).</a:t>
              </a:r>
              <a:endParaRPr lang="en-US" sz="1800" dirty="0">
                <a:cs typeface="Times New Roman" pitchFamily="18" charset="0"/>
              </a:endParaRPr>
            </a:p>
            <a:p>
              <a:pPr>
                <a:spcBef>
                  <a:spcPct val="20000"/>
                </a:spcBef>
              </a:pPr>
              <a:r>
                <a:rPr lang="en-US" sz="1800" dirty="0">
                  <a:cs typeface="Times New Roman" pitchFamily="18" charset="0"/>
                </a:rPr>
                <a:t> </a:t>
              </a:r>
              <a:r>
                <a:rPr lang="en-US" sz="1800" dirty="0" smtClean="0">
                  <a:cs typeface="Times New Roman" pitchFamily="18" charset="0"/>
                </a:rPr>
                <a:t>Molten </a:t>
              </a:r>
              <a:r>
                <a:rPr lang="en-US" sz="1800" dirty="0">
                  <a:cs typeface="Times New Roman" pitchFamily="18" charset="0"/>
                </a:rPr>
                <a:t>zone is advanced by moving the charge or the </a:t>
              </a:r>
              <a:r>
                <a:rPr lang="en-US" sz="1800" dirty="0" smtClean="0">
                  <a:cs typeface="Times New Roman" pitchFamily="18" charset="0"/>
                </a:rPr>
                <a:t>gradient. </a:t>
              </a:r>
              <a:endParaRPr lang="en-US" sz="1800" dirty="0">
                <a:cs typeface="Times New Roman" pitchFamily="18" charset="0"/>
              </a:endParaRPr>
            </a:p>
            <a:p>
              <a:pPr>
                <a:spcBef>
                  <a:spcPct val="20000"/>
                </a:spcBef>
              </a:pPr>
              <a:r>
                <a:rPr lang="en-US" sz="1800" dirty="0">
                  <a:cs typeface="Times New Roman" pitchFamily="18" charset="0"/>
                </a:rPr>
                <a:t> </a:t>
              </a:r>
              <a:r>
                <a:rPr lang="en-US" sz="1800" dirty="0" smtClean="0">
                  <a:cs typeface="Times New Roman" pitchFamily="18" charset="0"/>
                </a:rPr>
                <a:t>Axial </a:t>
              </a:r>
              <a:r>
                <a:rPr lang="en-US" sz="1800" dirty="0">
                  <a:cs typeface="Times New Roman" pitchFamily="18" charset="0"/>
                </a:rPr>
                <a:t>temperature gradient is imposed along the </a:t>
              </a:r>
              <a:r>
                <a:rPr lang="en-US" sz="1800" dirty="0" smtClean="0">
                  <a:cs typeface="Times New Roman" pitchFamily="18" charset="0"/>
                </a:rPr>
                <a:t>crucible.</a:t>
              </a:r>
              <a:endParaRPr lang="en-US" sz="1800" dirty="0">
                <a:cs typeface="Times New Roman" pitchFamily="18" charset="0"/>
              </a:endParaRPr>
            </a:p>
          </p:txBody>
        </p:sp>
      </p:grpSp>
      <p:pic>
        <p:nvPicPr>
          <p:cNvPr id="221202" name="Picture 18"/>
          <p:cNvPicPr>
            <a:picLocks noChangeAspect="1" noChangeArrowheads="1"/>
          </p:cNvPicPr>
          <p:nvPr/>
        </p:nvPicPr>
        <p:blipFill>
          <a:blip r:embed="rId4" cstate="print"/>
          <a:srcRect/>
          <a:stretch>
            <a:fillRect/>
          </a:stretch>
        </p:blipFill>
        <p:spPr bwMode="auto">
          <a:xfrm>
            <a:off x="4638675" y="1352550"/>
            <a:ext cx="4048125" cy="299085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89250202-7414-4ED7-95A7-DC491D0A2B12}" type="slidenum">
              <a:rPr lang="es-ES" smtClean="0"/>
              <a:pPr>
                <a:defRPr/>
              </a:pPr>
              <a:t>187</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21202"/>
                                        </p:tgtEl>
                                        <p:attrNameLst>
                                          <p:attrName>style.visibility</p:attrName>
                                        </p:attrNameLst>
                                      </p:cBhvr>
                                      <p:to>
                                        <p:strVal val="visible"/>
                                      </p:to>
                                    </p:set>
                                    <p:animEffect transition="in" filter="barn(outHorizontal)">
                                      <p:cBhvr>
                                        <p:cTn id="7" dur="500"/>
                                        <p:tgtEl>
                                          <p:spTgt spid="22120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304800" y="1447800"/>
            <a:ext cx="8610600" cy="5038725"/>
            <a:chOff x="478" y="912"/>
            <a:chExt cx="5138" cy="3174"/>
          </a:xfrm>
        </p:grpSpPr>
        <p:sp>
          <p:nvSpPr>
            <p:cNvPr id="17412" name="Rectangle 2"/>
            <p:cNvSpPr>
              <a:spLocks noChangeArrowheads="1"/>
            </p:cNvSpPr>
            <p:nvPr/>
          </p:nvSpPr>
          <p:spPr bwMode="auto">
            <a:xfrm>
              <a:off x="1122" y="2294"/>
              <a:ext cx="3024" cy="434"/>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413" name="Rectangle 3"/>
            <p:cNvSpPr>
              <a:spLocks noChangeArrowheads="1"/>
            </p:cNvSpPr>
            <p:nvPr/>
          </p:nvSpPr>
          <p:spPr bwMode="auto">
            <a:xfrm>
              <a:off x="1122" y="2294"/>
              <a:ext cx="1374" cy="434"/>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414" name="Rectangle 4"/>
            <p:cNvSpPr>
              <a:spLocks noChangeArrowheads="1"/>
            </p:cNvSpPr>
            <p:nvPr/>
          </p:nvSpPr>
          <p:spPr bwMode="auto">
            <a:xfrm>
              <a:off x="3138" y="2294"/>
              <a:ext cx="1008" cy="434"/>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415" name="Line 5"/>
            <p:cNvSpPr>
              <a:spLocks noChangeShapeType="1"/>
            </p:cNvSpPr>
            <p:nvPr/>
          </p:nvSpPr>
          <p:spPr bwMode="auto">
            <a:xfrm>
              <a:off x="1122" y="1702"/>
              <a:ext cx="3024" cy="0"/>
            </a:xfrm>
            <a:prstGeom prst="line">
              <a:avLst/>
            </a:prstGeom>
            <a:noFill/>
            <a:ln w="9525">
              <a:solidFill>
                <a:schemeClr val="tx1"/>
              </a:solidFill>
              <a:prstDash val="sysDot"/>
              <a:round/>
              <a:headEnd/>
              <a:tailEnd/>
            </a:ln>
          </p:spPr>
          <p:txBody>
            <a:bodyPr wrap="none" anchor="ctr"/>
            <a:lstStyle/>
            <a:p>
              <a:endParaRPr lang="en-US"/>
            </a:p>
          </p:txBody>
        </p:sp>
        <p:sp>
          <p:nvSpPr>
            <p:cNvPr id="17416" name="Line 6"/>
            <p:cNvSpPr>
              <a:spLocks noChangeShapeType="1"/>
            </p:cNvSpPr>
            <p:nvPr/>
          </p:nvSpPr>
          <p:spPr bwMode="auto">
            <a:xfrm>
              <a:off x="1122" y="1899"/>
              <a:ext cx="1329" cy="0"/>
            </a:xfrm>
            <a:prstGeom prst="line">
              <a:avLst/>
            </a:prstGeom>
            <a:noFill/>
            <a:ln w="9525">
              <a:solidFill>
                <a:schemeClr val="tx1"/>
              </a:solidFill>
              <a:round/>
              <a:headEnd/>
              <a:tailEnd/>
            </a:ln>
          </p:spPr>
          <p:txBody>
            <a:bodyPr wrap="none" anchor="ctr"/>
            <a:lstStyle/>
            <a:p>
              <a:endParaRPr lang="en-US"/>
            </a:p>
          </p:txBody>
        </p:sp>
        <p:sp>
          <p:nvSpPr>
            <p:cNvPr id="17417" name="Line 7"/>
            <p:cNvSpPr>
              <a:spLocks noChangeShapeType="1"/>
            </p:cNvSpPr>
            <p:nvPr/>
          </p:nvSpPr>
          <p:spPr bwMode="auto">
            <a:xfrm>
              <a:off x="3138" y="1899"/>
              <a:ext cx="1008" cy="0"/>
            </a:xfrm>
            <a:prstGeom prst="line">
              <a:avLst/>
            </a:prstGeom>
            <a:noFill/>
            <a:ln w="9525">
              <a:solidFill>
                <a:schemeClr val="tx1"/>
              </a:solidFill>
              <a:round/>
              <a:headEnd/>
              <a:tailEnd/>
            </a:ln>
          </p:spPr>
          <p:txBody>
            <a:bodyPr wrap="none" anchor="ctr"/>
            <a:lstStyle/>
            <a:p>
              <a:endParaRPr lang="en-US"/>
            </a:p>
          </p:txBody>
        </p:sp>
        <p:sp>
          <p:nvSpPr>
            <p:cNvPr id="17418" name="Line 8"/>
            <p:cNvSpPr>
              <a:spLocks noChangeShapeType="1"/>
            </p:cNvSpPr>
            <p:nvPr/>
          </p:nvSpPr>
          <p:spPr bwMode="auto">
            <a:xfrm flipV="1">
              <a:off x="2451" y="1425"/>
              <a:ext cx="320" cy="474"/>
            </a:xfrm>
            <a:prstGeom prst="line">
              <a:avLst/>
            </a:prstGeom>
            <a:noFill/>
            <a:ln w="9525">
              <a:solidFill>
                <a:schemeClr val="tx1"/>
              </a:solidFill>
              <a:round/>
              <a:headEnd/>
              <a:tailEnd/>
            </a:ln>
          </p:spPr>
          <p:txBody>
            <a:bodyPr wrap="none" anchor="ctr"/>
            <a:lstStyle/>
            <a:p>
              <a:endParaRPr lang="en-US"/>
            </a:p>
          </p:txBody>
        </p:sp>
        <p:sp>
          <p:nvSpPr>
            <p:cNvPr id="17419" name="Line 9"/>
            <p:cNvSpPr>
              <a:spLocks noChangeShapeType="1"/>
            </p:cNvSpPr>
            <p:nvPr/>
          </p:nvSpPr>
          <p:spPr bwMode="auto">
            <a:xfrm>
              <a:off x="2771" y="1425"/>
              <a:ext cx="367" cy="474"/>
            </a:xfrm>
            <a:prstGeom prst="line">
              <a:avLst/>
            </a:prstGeom>
            <a:noFill/>
            <a:ln w="9525">
              <a:solidFill>
                <a:schemeClr val="tx1"/>
              </a:solidFill>
              <a:round/>
              <a:headEnd/>
              <a:tailEnd/>
            </a:ln>
          </p:spPr>
          <p:txBody>
            <a:bodyPr wrap="none" anchor="ctr"/>
            <a:lstStyle/>
            <a:p>
              <a:endParaRPr lang="en-US"/>
            </a:p>
          </p:txBody>
        </p:sp>
        <p:sp>
          <p:nvSpPr>
            <p:cNvPr id="17420" name="Line 10"/>
            <p:cNvSpPr>
              <a:spLocks noChangeShapeType="1"/>
            </p:cNvSpPr>
            <p:nvPr/>
          </p:nvSpPr>
          <p:spPr bwMode="auto">
            <a:xfrm>
              <a:off x="1122" y="2136"/>
              <a:ext cx="0" cy="158"/>
            </a:xfrm>
            <a:prstGeom prst="line">
              <a:avLst/>
            </a:prstGeom>
            <a:noFill/>
            <a:ln w="9525">
              <a:solidFill>
                <a:schemeClr val="tx1"/>
              </a:solidFill>
              <a:round/>
              <a:headEnd/>
              <a:tailEnd/>
            </a:ln>
          </p:spPr>
          <p:txBody>
            <a:bodyPr wrap="none" anchor="ctr"/>
            <a:lstStyle/>
            <a:p>
              <a:endParaRPr lang="en-US"/>
            </a:p>
          </p:txBody>
        </p:sp>
        <p:sp>
          <p:nvSpPr>
            <p:cNvPr id="17421" name="Line 11"/>
            <p:cNvSpPr>
              <a:spLocks noChangeShapeType="1"/>
            </p:cNvSpPr>
            <p:nvPr/>
          </p:nvSpPr>
          <p:spPr bwMode="auto">
            <a:xfrm>
              <a:off x="4146" y="2136"/>
              <a:ext cx="0" cy="158"/>
            </a:xfrm>
            <a:prstGeom prst="line">
              <a:avLst/>
            </a:prstGeom>
            <a:noFill/>
            <a:ln w="9525">
              <a:solidFill>
                <a:schemeClr val="tx1"/>
              </a:solidFill>
              <a:round/>
              <a:headEnd/>
              <a:tailEnd/>
            </a:ln>
          </p:spPr>
          <p:txBody>
            <a:bodyPr wrap="none" anchor="ctr"/>
            <a:lstStyle/>
            <a:p>
              <a:endParaRPr lang="en-US"/>
            </a:p>
          </p:txBody>
        </p:sp>
        <p:sp>
          <p:nvSpPr>
            <p:cNvPr id="17422" name="Line 12"/>
            <p:cNvSpPr>
              <a:spLocks noChangeShapeType="1"/>
            </p:cNvSpPr>
            <p:nvPr/>
          </p:nvSpPr>
          <p:spPr bwMode="auto">
            <a:xfrm>
              <a:off x="4284" y="2491"/>
              <a:ext cx="412" cy="0"/>
            </a:xfrm>
            <a:prstGeom prst="line">
              <a:avLst/>
            </a:prstGeom>
            <a:noFill/>
            <a:ln w="76200">
              <a:solidFill>
                <a:srgbClr val="0000CC"/>
              </a:solidFill>
              <a:round/>
              <a:headEnd/>
              <a:tailEnd type="triangle" w="med" len="med"/>
            </a:ln>
          </p:spPr>
          <p:txBody>
            <a:bodyPr wrap="none" anchor="ctr"/>
            <a:lstStyle/>
            <a:p>
              <a:endParaRPr lang="en-US"/>
            </a:p>
          </p:txBody>
        </p:sp>
        <p:sp>
          <p:nvSpPr>
            <p:cNvPr id="17423" name="Line 13"/>
            <p:cNvSpPr>
              <a:spLocks noChangeShapeType="1"/>
            </p:cNvSpPr>
            <p:nvPr/>
          </p:nvSpPr>
          <p:spPr bwMode="auto">
            <a:xfrm flipV="1">
              <a:off x="801" y="1149"/>
              <a:ext cx="0" cy="1105"/>
            </a:xfrm>
            <a:prstGeom prst="line">
              <a:avLst/>
            </a:prstGeom>
            <a:noFill/>
            <a:ln w="38100">
              <a:solidFill>
                <a:schemeClr val="tx1"/>
              </a:solidFill>
              <a:round/>
              <a:headEnd/>
              <a:tailEnd type="triangle" w="med" len="med"/>
            </a:ln>
          </p:spPr>
          <p:txBody>
            <a:bodyPr wrap="none" anchor="ctr"/>
            <a:lstStyle/>
            <a:p>
              <a:endParaRPr lang="en-US"/>
            </a:p>
          </p:txBody>
        </p:sp>
        <p:sp>
          <p:nvSpPr>
            <p:cNvPr id="17424" name="Line 14"/>
            <p:cNvSpPr>
              <a:spLocks noChangeShapeType="1"/>
            </p:cNvSpPr>
            <p:nvPr/>
          </p:nvSpPr>
          <p:spPr bwMode="auto">
            <a:xfrm>
              <a:off x="1580" y="3044"/>
              <a:ext cx="2062" cy="0"/>
            </a:xfrm>
            <a:prstGeom prst="line">
              <a:avLst/>
            </a:prstGeom>
            <a:noFill/>
            <a:ln w="38100">
              <a:solidFill>
                <a:schemeClr val="tx1"/>
              </a:solidFill>
              <a:round/>
              <a:headEnd/>
              <a:tailEnd type="triangle" w="med" len="med"/>
            </a:ln>
          </p:spPr>
          <p:txBody>
            <a:bodyPr wrap="none" anchor="ctr"/>
            <a:lstStyle/>
            <a:p>
              <a:endParaRPr lang="en-US"/>
            </a:p>
          </p:txBody>
        </p:sp>
        <p:sp>
          <p:nvSpPr>
            <p:cNvPr id="17425" name="Text Box 15"/>
            <p:cNvSpPr txBox="1">
              <a:spLocks noChangeArrowheads="1"/>
            </p:cNvSpPr>
            <p:nvPr/>
          </p:nvSpPr>
          <p:spPr bwMode="auto">
            <a:xfrm>
              <a:off x="663" y="912"/>
              <a:ext cx="321" cy="288"/>
            </a:xfrm>
            <a:prstGeom prst="rect">
              <a:avLst/>
            </a:prstGeom>
            <a:noFill/>
            <a:ln w="9525">
              <a:noFill/>
              <a:miter lim="800000"/>
              <a:headEnd/>
              <a:tailEnd/>
            </a:ln>
          </p:spPr>
          <p:txBody>
            <a:bodyPr>
              <a:spAutoFit/>
            </a:bodyPr>
            <a:lstStyle/>
            <a:p>
              <a:pPr algn="ctr">
                <a:spcBef>
                  <a:spcPct val="50000"/>
                </a:spcBef>
              </a:pPr>
              <a:r>
                <a:rPr lang="en-US"/>
                <a:t>T</a:t>
              </a:r>
            </a:p>
          </p:txBody>
        </p:sp>
        <p:sp>
          <p:nvSpPr>
            <p:cNvPr id="17426" name="Text Box 17"/>
            <p:cNvSpPr txBox="1">
              <a:spLocks noChangeArrowheads="1"/>
            </p:cNvSpPr>
            <p:nvPr/>
          </p:nvSpPr>
          <p:spPr bwMode="auto">
            <a:xfrm>
              <a:off x="3688" y="2926"/>
              <a:ext cx="1100" cy="288"/>
            </a:xfrm>
            <a:prstGeom prst="rect">
              <a:avLst/>
            </a:prstGeom>
            <a:noFill/>
            <a:ln w="9525">
              <a:noFill/>
              <a:miter lim="800000"/>
              <a:headEnd/>
              <a:tailEnd/>
            </a:ln>
          </p:spPr>
          <p:txBody>
            <a:bodyPr>
              <a:spAutoFit/>
            </a:bodyPr>
            <a:lstStyle/>
            <a:p>
              <a:pPr algn="ctr">
                <a:spcBef>
                  <a:spcPct val="50000"/>
                </a:spcBef>
              </a:pPr>
              <a:r>
                <a:rPr lang="en-US"/>
                <a:t>Distance</a:t>
              </a:r>
            </a:p>
          </p:txBody>
        </p:sp>
        <p:sp>
          <p:nvSpPr>
            <p:cNvPr id="17427" name="AutoShape 18"/>
            <p:cNvSpPr>
              <a:spLocks/>
            </p:cNvSpPr>
            <p:nvPr/>
          </p:nvSpPr>
          <p:spPr bwMode="auto">
            <a:xfrm>
              <a:off x="478" y="3281"/>
              <a:ext cx="1667" cy="237"/>
            </a:xfrm>
            <a:prstGeom prst="borderCallout2">
              <a:avLst>
                <a:gd name="adj1" fmla="val 30380"/>
                <a:gd name="adj2" fmla="val 102880"/>
                <a:gd name="adj3" fmla="val 30380"/>
                <a:gd name="adj4" fmla="val 105458"/>
                <a:gd name="adj5" fmla="val -324472"/>
                <a:gd name="adj6" fmla="val 108157"/>
              </a:avLst>
            </a:prstGeom>
            <a:solidFill>
              <a:srgbClr val="FFCCFF"/>
            </a:solidFill>
            <a:ln w="9525">
              <a:solidFill>
                <a:schemeClr val="tx1"/>
              </a:solidFill>
              <a:miter lim="800000"/>
              <a:headEnd/>
              <a:tailEnd/>
            </a:ln>
          </p:spPr>
          <p:txBody>
            <a:bodyPr>
              <a:spAutoFit/>
            </a:bodyPr>
            <a:lstStyle/>
            <a:p>
              <a:pPr algn="ctr"/>
              <a:r>
                <a:rPr lang="en-US" sz="1800" b="0"/>
                <a:t>Crystal or powder</a:t>
              </a:r>
            </a:p>
          </p:txBody>
        </p:sp>
        <p:sp>
          <p:nvSpPr>
            <p:cNvPr id="17428" name="AutoShape 19"/>
            <p:cNvSpPr>
              <a:spLocks/>
            </p:cNvSpPr>
            <p:nvPr/>
          </p:nvSpPr>
          <p:spPr bwMode="auto">
            <a:xfrm>
              <a:off x="2911" y="3676"/>
              <a:ext cx="2337" cy="410"/>
            </a:xfrm>
            <a:prstGeom prst="borderCallout2">
              <a:avLst>
                <a:gd name="adj1" fmla="val 17560"/>
                <a:gd name="adj2" fmla="val -2056"/>
                <a:gd name="adj3" fmla="val 17560"/>
                <a:gd name="adj4" fmla="val -3981"/>
                <a:gd name="adj5" fmla="val -288537"/>
                <a:gd name="adj6" fmla="val -5949"/>
              </a:avLst>
            </a:prstGeom>
            <a:solidFill>
              <a:srgbClr val="FFCCFF"/>
            </a:solidFill>
            <a:ln w="9525">
              <a:solidFill>
                <a:schemeClr val="tx1"/>
              </a:solidFill>
              <a:miter lim="800000"/>
              <a:headEnd/>
              <a:tailEnd/>
            </a:ln>
          </p:spPr>
          <p:txBody>
            <a:bodyPr>
              <a:spAutoFit/>
            </a:bodyPr>
            <a:lstStyle/>
            <a:p>
              <a:pPr algn="ctr"/>
              <a:r>
                <a:rPr lang="en-US" sz="1800" b="0"/>
                <a:t>Localized melt region - impurities concentrated in melt – energetic benefit</a:t>
              </a:r>
            </a:p>
          </p:txBody>
        </p:sp>
        <p:sp>
          <p:nvSpPr>
            <p:cNvPr id="17429" name="AutoShape 20"/>
            <p:cNvSpPr>
              <a:spLocks/>
            </p:cNvSpPr>
            <p:nvPr/>
          </p:nvSpPr>
          <p:spPr bwMode="auto">
            <a:xfrm>
              <a:off x="3873" y="3281"/>
              <a:ext cx="1667" cy="237"/>
            </a:xfrm>
            <a:prstGeom prst="borderCallout2">
              <a:avLst>
                <a:gd name="adj1" fmla="val 30380"/>
                <a:gd name="adj2" fmla="val -2880"/>
                <a:gd name="adj3" fmla="val 30380"/>
                <a:gd name="adj4" fmla="val -9356"/>
                <a:gd name="adj5" fmla="val -325736"/>
                <a:gd name="adj6" fmla="val -16495"/>
              </a:avLst>
            </a:prstGeom>
            <a:solidFill>
              <a:srgbClr val="FFCCFF"/>
            </a:solidFill>
            <a:ln w="9525">
              <a:solidFill>
                <a:schemeClr val="tx1"/>
              </a:solidFill>
              <a:miter lim="800000"/>
              <a:headEnd/>
              <a:tailEnd/>
            </a:ln>
          </p:spPr>
          <p:txBody>
            <a:bodyPr>
              <a:spAutoFit/>
            </a:bodyPr>
            <a:lstStyle/>
            <a:p>
              <a:pPr algn="ctr"/>
              <a:r>
                <a:rPr lang="en-US" sz="1800" b="0"/>
                <a:t>Crystal growing from seed</a:t>
              </a:r>
            </a:p>
          </p:txBody>
        </p:sp>
        <p:sp>
          <p:nvSpPr>
            <p:cNvPr id="17430" name="AutoShape 21"/>
            <p:cNvSpPr>
              <a:spLocks/>
            </p:cNvSpPr>
            <p:nvPr/>
          </p:nvSpPr>
          <p:spPr bwMode="auto">
            <a:xfrm>
              <a:off x="3275" y="1070"/>
              <a:ext cx="1667" cy="237"/>
            </a:xfrm>
            <a:prstGeom prst="borderCallout2">
              <a:avLst>
                <a:gd name="adj1" fmla="val 30380"/>
                <a:gd name="adj2" fmla="val -2750"/>
                <a:gd name="adj3" fmla="val 30380"/>
                <a:gd name="adj4" fmla="val -11912"/>
                <a:gd name="adj5" fmla="val 229116"/>
                <a:gd name="adj6" fmla="val -21421"/>
              </a:avLst>
            </a:prstGeom>
            <a:solidFill>
              <a:srgbClr val="FFCCFF"/>
            </a:solidFill>
            <a:ln w="9525">
              <a:solidFill>
                <a:schemeClr val="tx1"/>
              </a:solidFill>
              <a:miter lim="800000"/>
              <a:headEnd/>
              <a:tailEnd/>
            </a:ln>
          </p:spPr>
          <p:txBody>
            <a:bodyPr>
              <a:spAutoFit/>
            </a:bodyPr>
            <a:lstStyle/>
            <a:p>
              <a:pPr algn="ctr"/>
              <a:r>
                <a:rPr lang="en-US" sz="1800" b="0"/>
                <a:t>Temperature profile furnce</a:t>
              </a:r>
            </a:p>
          </p:txBody>
        </p:sp>
        <p:sp>
          <p:nvSpPr>
            <p:cNvPr id="17431" name="AutoShape 22"/>
            <p:cNvSpPr>
              <a:spLocks/>
            </p:cNvSpPr>
            <p:nvPr/>
          </p:nvSpPr>
          <p:spPr bwMode="auto">
            <a:xfrm>
              <a:off x="4469" y="1848"/>
              <a:ext cx="1147" cy="237"/>
            </a:xfrm>
            <a:prstGeom prst="borderCallout2">
              <a:avLst>
                <a:gd name="adj1" fmla="val 17560"/>
                <a:gd name="adj2" fmla="val -4185"/>
                <a:gd name="adj3" fmla="val 17560"/>
                <a:gd name="adj4" fmla="val -9153"/>
                <a:gd name="adj5" fmla="val 134634"/>
                <a:gd name="adj6" fmla="val -15083"/>
              </a:avLst>
            </a:prstGeom>
            <a:solidFill>
              <a:srgbClr val="FFCCFF"/>
            </a:solidFill>
            <a:ln w="9525">
              <a:solidFill>
                <a:schemeClr val="tx1"/>
              </a:solidFill>
              <a:miter lim="800000"/>
              <a:headEnd/>
              <a:tailEnd/>
            </a:ln>
          </p:spPr>
          <p:txBody>
            <a:bodyPr>
              <a:spAutoFit/>
            </a:bodyPr>
            <a:lstStyle/>
            <a:p>
              <a:pPr algn="ctr"/>
              <a:r>
                <a:rPr lang="en-US" sz="1800" b="0"/>
                <a:t>Pulling direction</a:t>
              </a:r>
            </a:p>
          </p:txBody>
        </p:sp>
        <p:sp>
          <p:nvSpPr>
            <p:cNvPr id="17432" name="Text Box 23"/>
            <p:cNvSpPr txBox="1">
              <a:spLocks noChangeArrowheads="1"/>
            </p:cNvSpPr>
            <p:nvPr/>
          </p:nvSpPr>
          <p:spPr bwMode="auto">
            <a:xfrm>
              <a:off x="960" y="1488"/>
              <a:ext cx="459" cy="288"/>
            </a:xfrm>
            <a:prstGeom prst="rect">
              <a:avLst/>
            </a:prstGeom>
            <a:noFill/>
            <a:ln w="9525">
              <a:noFill/>
              <a:miter lim="800000"/>
              <a:headEnd/>
              <a:tailEnd/>
            </a:ln>
          </p:spPr>
          <p:txBody>
            <a:bodyPr>
              <a:spAutoFit/>
            </a:bodyPr>
            <a:lstStyle/>
            <a:p>
              <a:pPr algn="ctr">
                <a:spcBef>
                  <a:spcPct val="50000"/>
                </a:spcBef>
              </a:pPr>
              <a:r>
                <a:rPr lang="en-US"/>
                <a:t>T</a:t>
              </a:r>
              <a:r>
                <a:rPr lang="en-US" baseline="-25000"/>
                <a:t>m</a:t>
              </a:r>
              <a:endParaRPr lang="en-US"/>
            </a:p>
          </p:txBody>
        </p:sp>
        <p:sp>
          <p:nvSpPr>
            <p:cNvPr id="17433" name="AutoShape 24"/>
            <p:cNvSpPr>
              <a:spLocks noChangeArrowheads="1"/>
            </p:cNvSpPr>
            <p:nvPr/>
          </p:nvSpPr>
          <p:spPr bwMode="auto">
            <a:xfrm>
              <a:off x="4009" y="2412"/>
              <a:ext cx="137" cy="158"/>
            </a:xfrm>
            <a:prstGeom prst="diamond">
              <a:avLst/>
            </a:prstGeom>
            <a:solidFill>
              <a:schemeClr val="folHlink"/>
            </a:solidFill>
            <a:ln w="9525">
              <a:solidFill>
                <a:schemeClr val="tx1"/>
              </a:solidFill>
              <a:miter lim="800000"/>
              <a:headEnd/>
              <a:tailEnd/>
            </a:ln>
          </p:spPr>
          <p:txBody>
            <a:bodyPr wrap="none" anchor="ctr"/>
            <a:lstStyle/>
            <a:p>
              <a:endParaRPr lang="en-US"/>
            </a:p>
          </p:txBody>
        </p:sp>
      </p:grpSp>
      <p:sp>
        <p:nvSpPr>
          <p:cNvPr id="334873" name="Rectangle 25"/>
          <p:cNvSpPr>
            <a:spLocks noChangeArrowheads="1"/>
          </p:cNvSpPr>
          <p:nvPr/>
        </p:nvSpPr>
        <p:spPr bwMode="auto">
          <a:xfrm>
            <a:off x="609600" y="381000"/>
            <a:ext cx="7924800" cy="939800"/>
          </a:xfrm>
          <a:prstGeom prst="rect">
            <a:avLst/>
          </a:prstGeom>
          <a:noFill/>
          <a:ln w="9525">
            <a:noFill/>
            <a:miter lim="800000"/>
            <a:headEnd/>
            <a:tailEnd/>
          </a:ln>
        </p:spPr>
        <p:txBody>
          <a:bodyPr anchor="ctr"/>
          <a:lstStyle/>
          <a:p>
            <a:pPr algn="ctr"/>
            <a:r>
              <a:rPr lang="en-US" b="1" dirty="0">
                <a:solidFill>
                  <a:srgbClr val="000099"/>
                </a:solidFill>
              </a:rPr>
              <a:t>ZONE MELTING CRYSTAL GROWTH AND PURIFICATION OF SOLIDS</a:t>
            </a:r>
          </a:p>
        </p:txBody>
      </p:sp>
      <p:sp>
        <p:nvSpPr>
          <p:cNvPr id="26" name="Slide Number Placeholder 25"/>
          <p:cNvSpPr>
            <a:spLocks noGrp="1"/>
          </p:cNvSpPr>
          <p:nvPr>
            <p:ph type="sldNum" sz="quarter" idx="12"/>
          </p:nvPr>
        </p:nvSpPr>
        <p:spPr/>
        <p:txBody>
          <a:bodyPr/>
          <a:lstStyle/>
          <a:p>
            <a:pPr>
              <a:defRPr/>
            </a:pPr>
            <a:fld id="{D68842B3-6DE3-4747-830C-FA6EBBADC1F7}" type="slidenum">
              <a:rPr lang="es-ES" smtClean="0"/>
              <a:pPr>
                <a:defRPr/>
              </a:pPr>
              <a:t>188</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4873"/>
                                        </p:tgtEl>
                                        <p:attrNameLst>
                                          <p:attrName>style.visibility</p:attrName>
                                        </p:attrNameLst>
                                      </p:cBhvr>
                                      <p:to>
                                        <p:strVal val="visible"/>
                                      </p:to>
                                    </p:set>
                                    <p:anim calcmode="lin" valueType="num">
                                      <p:cBhvr additive="base">
                                        <p:cTn id="7" dur="500" fill="hold"/>
                                        <p:tgtEl>
                                          <p:spTgt spid="334873"/>
                                        </p:tgtEl>
                                        <p:attrNameLst>
                                          <p:attrName>ppt_x</p:attrName>
                                        </p:attrNameLst>
                                      </p:cBhvr>
                                      <p:tavLst>
                                        <p:tav tm="0">
                                          <p:val>
                                            <p:strVal val="0-#ppt_w/2"/>
                                          </p:val>
                                        </p:tav>
                                        <p:tav tm="100000">
                                          <p:val>
                                            <p:strVal val="#ppt_x"/>
                                          </p:val>
                                        </p:tav>
                                      </p:tavLst>
                                    </p:anim>
                                    <p:anim calcmode="lin" valueType="num">
                                      <p:cBhvr additive="base">
                                        <p:cTn id="8" dur="500" fill="hold"/>
                                        <p:tgtEl>
                                          <p:spTgt spid="3348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73"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1130932" y="89756"/>
            <a:ext cx="8229600" cy="1143000"/>
          </a:xfrm>
        </p:spPr>
        <p:txBody>
          <a:bodyPr/>
          <a:lstStyle/>
          <a:p>
            <a:pPr algn="l"/>
            <a:r>
              <a:rPr lang="en-US" sz="2400" b="1" dirty="0" smtClean="0">
                <a:solidFill>
                  <a:srgbClr val="000099"/>
                </a:solidFill>
                <a:latin typeface="+mn-lt"/>
              </a:rPr>
              <a:t>       ZONE MELTING CRYSTAL GROWTH                                           AND PURIFICATION OF SOLIDS</a:t>
            </a:r>
            <a:endParaRPr lang="en-US" sz="2000" b="1" dirty="0" smtClean="0">
              <a:solidFill>
                <a:srgbClr val="000099"/>
              </a:solidFill>
              <a:latin typeface="+mn-lt"/>
            </a:endParaRPr>
          </a:p>
        </p:txBody>
      </p:sp>
      <p:sp>
        <p:nvSpPr>
          <p:cNvPr id="332803" name="Rectangle 3"/>
          <p:cNvSpPr>
            <a:spLocks noGrp="1" noChangeArrowheads="1"/>
          </p:cNvSpPr>
          <p:nvPr>
            <p:ph type="body" idx="1"/>
          </p:nvPr>
        </p:nvSpPr>
        <p:spPr>
          <a:xfrm>
            <a:off x="685800" y="1981200"/>
            <a:ext cx="8077200" cy="4114800"/>
          </a:xfrm>
        </p:spPr>
        <p:txBody>
          <a:bodyPr>
            <a:normAutofit lnSpcReduction="10000"/>
          </a:bodyPr>
          <a:lstStyle/>
          <a:p>
            <a:pPr>
              <a:defRPr/>
            </a:pPr>
            <a:r>
              <a:rPr lang="en-US" sz="2400" dirty="0" smtClean="0"/>
              <a:t>Method related to the </a:t>
            </a:r>
            <a:r>
              <a:rPr lang="en-US" sz="2400" dirty="0" err="1" smtClean="0"/>
              <a:t>Stockbarger</a:t>
            </a:r>
            <a:r>
              <a:rPr lang="en-US" sz="2400" dirty="0" smtClean="0"/>
              <a:t> technique - </a:t>
            </a:r>
            <a:r>
              <a:rPr lang="en-US" sz="2400" i="1" dirty="0" smtClean="0"/>
              <a:t>thermal profile furnace employed</a:t>
            </a:r>
            <a:r>
              <a:rPr lang="en-US" sz="2400" dirty="0" smtClean="0"/>
              <a:t> - material contained in a boat</a:t>
            </a:r>
          </a:p>
          <a:p>
            <a:pPr>
              <a:defRPr/>
            </a:pPr>
            <a:endParaRPr lang="en-US" sz="1000" dirty="0" smtClean="0"/>
          </a:p>
          <a:p>
            <a:pPr>
              <a:defRPr/>
            </a:pPr>
            <a:r>
              <a:rPr lang="en-US" sz="2400" dirty="0" smtClean="0"/>
              <a:t>Only a small region of the charge is melted at any one time - initially part of the melt is in contact with the seed</a:t>
            </a:r>
          </a:p>
          <a:p>
            <a:pPr>
              <a:defRPr/>
            </a:pPr>
            <a:endParaRPr lang="en-US" sz="1000" dirty="0" smtClean="0"/>
          </a:p>
          <a:p>
            <a:pPr>
              <a:defRPr/>
            </a:pPr>
            <a:r>
              <a:rPr lang="en-US" sz="2400" i="1" dirty="0" smtClean="0">
                <a:effectLst>
                  <a:outerShdw blurRad="38100" dist="38100" dir="2700000" algn="tl">
                    <a:srgbClr val="C0C0C0"/>
                  </a:outerShdw>
                </a:effectLst>
              </a:rPr>
              <a:t>Boat containing sample pulled at a controlled velocity through the thermal profile furnace</a:t>
            </a:r>
          </a:p>
          <a:p>
            <a:pPr>
              <a:defRPr/>
            </a:pPr>
            <a:endParaRPr lang="en-US" sz="1000" dirty="0" smtClean="0"/>
          </a:p>
          <a:p>
            <a:pPr>
              <a:defRPr/>
            </a:pPr>
            <a:r>
              <a:rPr lang="en-US" sz="2400" i="1" dirty="0" smtClean="0">
                <a:effectLst>
                  <a:outerShdw blurRad="38100" dist="38100" dir="2700000" algn="tl">
                    <a:srgbClr val="C0C0C0"/>
                  </a:outerShdw>
                </a:effectLst>
              </a:rPr>
              <a:t>Zone of material melted</a:t>
            </a:r>
            <a:r>
              <a:rPr lang="en-US" sz="2400" dirty="0" smtClean="0"/>
              <a:t>, hence the name of the method - oriented solidification of crystal occurs on the seed - simultaneously more of the charge melts</a:t>
            </a: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189</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2802"/>
                                        </p:tgtEl>
                                        <p:attrNameLst>
                                          <p:attrName>style.visibility</p:attrName>
                                        </p:attrNameLst>
                                      </p:cBhvr>
                                      <p:to>
                                        <p:strVal val="visible"/>
                                      </p:to>
                                    </p:set>
                                    <p:anim calcmode="lin" valueType="num">
                                      <p:cBhvr additive="base">
                                        <p:cTn id="7" dur="500" fill="hold"/>
                                        <p:tgtEl>
                                          <p:spTgt spid="332802"/>
                                        </p:tgtEl>
                                        <p:attrNameLst>
                                          <p:attrName>ppt_x</p:attrName>
                                        </p:attrNameLst>
                                      </p:cBhvr>
                                      <p:tavLst>
                                        <p:tav tm="0">
                                          <p:val>
                                            <p:strVal val="0-#ppt_w/2"/>
                                          </p:val>
                                        </p:tav>
                                        <p:tav tm="100000">
                                          <p:val>
                                            <p:strVal val="#ppt_x"/>
                                          </p:val>
                                        </p:tav>
                                      </p:tavLst>
                                    </p:anim>
                                    <p:anim calcmode="lin" valueType="num">
                                      <p:cBhvr additive="base">
                                        <p:cTn id="8" dur="500" fill="hold"/>
                                        <p:tgtEl>
                                          <p:spTgt spid="3328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2803">
                                            <p:txEl>
                                              <p:pRg st="0" end="0"/>
                                            </p:txEl>
                                          </p:spTgt>
                                        </p:tgtEl>
                                        <p:attrNameLst>
                                          <p:attrName>style.visibility</p:attrName>
                                        </p:attrNameLst>
                                      </p:cBhvr>
                                      <p:to>
                                        <p:strVal val="visible"/>
                                      </p:to>
                                    </p:set>
                                    <p:anim calcmode="lin" valueType="num">
                                      <p:cBhvr additive="base">
                                        <p:cTn id="13" dur="500" fill="hold"/>
                                        <p:tgtEl>
                                          <p:spTgt spid="33280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2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2803">
                                            <p:txEl>
                                              <p:pRg st="2" end="2"/>
                                            </p:txEl>
                                          </p:spTgt>
                                        </p:tgtEl>
                                        <p:attrNameLst>
                                          <p:attrName>style.visibility</p:attrName>
                                        </p:attrNameLst>
                                      </p:cBhvr>
                                      <p:to>
                                        <p:strVal val="visible"/>
                                      </p:to>
                                    </p:set>
                                    <p:anim calcmode="lin" valueType="num">
                                      <p:cBhvr additive="base">
                                        <p:cTn id="19" dur="500" fill="hold"/>
                                        <p:tgtEl>
                                          <p:spTgt spid="332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2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2803">
                                            <p:txEl>
                                              <p:pRg st="4" end="4"/>
                                            </p:txEl>
                                          </p:spTgt>
                                        </p:tgtEl>
                                        <p:attrNameLst>
                                          <p:attrName>style.visibility</p:attrName>
                                        </p:attrNameLst>
                                      </p:cBhvr>
                                      <p:to>
                                        <p:strVal val="visible"/>
                                      </p:to>
                                    </p:set>
                                    <p:anim calcmode="lin" valueType="num">
                                      <p:cBhvr additive="base">
                                        <p:cTn id="25" dur="500" fill="hold"/>
                                        <p:tgtEl>
                                          <p:spTgt spid="33280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28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2803">
                                            <p:txEl>
                                              <p:pRg st="6" end="6"/>
                                            </p:txEl>
                                          </p:spTgt>
                                        </p:tgtEl>
                                        <p:attrNameLst>
                                          <p:attrName>style.visibility</p:attrName>
                                        </p:attrNameLst>
                                      </p:cBhvr>
                                      <p:to>
                                        <p:strVal val="visible"/>
                                      </p:to>
                                    </p:set>
                                    <p:anim calcmode="lin" valueType="num">
                                      <p:cBhvr additive="base">
                                        <p:cTn id="31" dur="500" fill="hold"/>
                                        <p:tgtEl>
                                          <p:spTgt spid="33280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3280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2" grpId="0" autoUpdateAnimBg="0"/>
      <p:bldP spid="33280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0" y="214290"/>
            <a:ext cx="9144000" cy="60016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300" b="1" dirty="0" smtClean="0">
                <a:ln w="11430"/>
                <a:effectLst>
                  <a:outerShdw blurRad="50800" dist="39000" dir="5460000" algn="tl">
                    <a:srgbClr val="000000">
                      <a:alpha val="38000"/>
                    </a:srgbClr>
                  </a:outerShdw>
                </a:effectLst>
                <a:latin typeface="Rockwell" pitchFamily="18" charset="0"/>
              </a:rPr>
              <a:t>Spray Pyrolysis System</a:t>
            </a:r>
            <a:endParaRPr lang="en-US" sz="3300" b="1" dirty="0">
              <a:ln w="11430"/>
              <a:effectLst>
                <a:outerShdw blurRad="50800" dist="39000" dir="5460000" algn="tl">
                  <a:srgbClr val="000000">
                    <a:alpha val="38000"/>
                  </a:srgbClr>
                </a:outerShdw>
              </a:effectLst>
              <a:latin typeface="Rockwell"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19</a:t>
            </a:fld>
            <a:endParaRPr lang="es-ES" dirty="0"/>
          </a:p>
        </p:txBody>
      </p:sp>
      <p:sp>
        <p:nvSpPr>
          <p:cNvPr id="11" name="Rectangle 10"/>
          <p:cNvSpPr/>
          <p:nvPr/>
        </p:nvSpPr>
        <p:spPr>
          <a:xfrm>
            <a:off x="357158" y="785794"/>
            <a:ext cx="8358246" cy="2246769"/>
          </a:xfrm>
          <a:prstGeom prst="rect">
            <a:avLst/>
          </a:prstGeom>
        </p:spPr>
        <p:txBody>
          <a:bodyPr wrap="square">
            <a:spAutoFit/>
          </a:bodyPr>
          <a:lstStyle/>
          <a:p>
            <a:pPr marL="360363" indent="-360363" algn="just">
              <a:buClr>
                <a:srgbClr val="996633"/>
              </a:buClr>
              <a:buFont typeface="Wingdings" pitchFamily="2" charset="2"/>
              <a:buChar char="§"/>
            </a:pPr>
            <a:endParaRPr lang="en-IN" sz="2000" b="1" dirty="0" smtClean="0">
              <a:latin typeface="Garamond" pitchFamily="18" charset="0"/>
            </a:endParaRPr>
          </a:p>
          <a:p>
            <a:pPr marL="360363" indent="-360363" algn="just">
              <a:buClr>
                <a:srgbClr val="996633"/>
              </a:buClr>
              <a:buFont typeface="Wingdings" pitchFamily="2" charset="2"/>
              <a:buChar char="§"/>
            </a:pPr>
            <a:r>
              <a:rPr lang="en-IN" sz="2000" b="1" dirty="0" smtClean="0">
                <a:latin typeface="Garamond" pitchFamily="18" charset="0"/>
              </a:rPr>
              <a:t>The chemical reactants used for making solution are selected such that the products other than the desired compound are volatile at the temperature of deposition.</a:t>
            </a:r>
          </a:p>
          <a:p>
            <a:pPr marL="360363" indent="-360363" algn="just">
              <a:buClr>
                <a:srgbClr val="996633"/>
              </a:buClr>
              <a:buFont typeface="Wingdings" pitchFamily="2" charset="2"/>
              <a:buChar char="§"/>
            </a:pPr>
            <a:endParaRPr lang="en-US" sz="2000" b="1" dirty="0" smtClean="0">
              <a:latin typeface="Garamond" pitchFamily="18" charset="0"/>
            </a:endParaRPr>
          </a:p>
          <a:p>
            <a:pPr marL="360363" indent="-360363" algn="just">
              <a:buClr>
                <a:srgbClr val="996633"/>
              </a:buClr>
              <a:buFont typeface="Wingdings" pitchFamily="2" charset="2"/>
              <a:buChar char="§"/>
            </a:pPr>
            <a:r>
              <a:rPr lang="en-IN" sz="2000" b="1" dirty="0" smtClean="0">
                <a:latin typeface="Garamond" pitchFamily="18" charset="0"/>
              </a:rPr>
              <a:t>The basic principle involved in spray pyrolysis technique is </a:t>
            </a:r>
            <a:r>
              <a:rPr lang="en-IN" sz="2000" b="1" dirty="0" err="1" smtClean="0">
                <a:latin typeface="Garamond" pitchFamily="18" charset="0"/>
              </a:rPr>
              <a:t>pyrolytic</a:t>
            </a:r>
            <a:r>
              <a:rPr lang="en-IN" sz="2000" b="1" dirty="0" smtClean="0">
                <a:latin typeface="Garamond" pitchFamily="18" charset="0"/>
              </a:rPr>
              <a:t> decomposition of salts of a desired compound to be de deposited.</a:t>
            </a:r>
            <a:endParaRPr lang="en-IN" sz="2000" b="1" dirty="0">
              <a:latin typeface="Garamond" pitchFamily="18" charset="0"/>
            </a:endParaRPr>
          </a:p>
        </p:txBody>
      </p:sp>
      <p:pic>
        <p:nvPicPr>
          <p:cNvPr id="7" name="Picture 2"/>
          <p:cNvPicPr>
            <a:picLocks noChangeAspect="1" noChangeArrowheads="1"/>
          </p:cNvPicPr>
          <p:nvPr/>
        </p:nvPicPr>
        <p:blipFill>
          <a:blip r:embed="rId3" cstate="print"/>
          <a:srcRect/>
          <a:stretch>
            <a:fillRect/>
          </a:stretch>
        </p:blipFill>
        <p:spPr bwMode="auto">
          <a:xfrm>
            <a:off x="1857356" y="3000372"/>
            <a:ext cx="4970044" cy="3286148"/>
          </a:xfrm>
          <a:prstGeom prst="rect">
            <a:avLst/>
          </a:prstGeom>
          <a:noFill/>
          <a:ln w="9525">
            <a:noFill/>
            <a:miter lim="800000"/>
            <a:headEnd/>
            <a:tailEnd/>
          </a:ln>
          <a:effectLst/>
        </p:spPr>
      </p:pic>
      <p:sp>
        <p:nvSpPr>
          <p:cNvPr id="8" name="TextBox 7"/>
          <p:cNvSpPr txBox="1"/>
          <p:nvPr/>
        </p:nvSpPr>
        <p:spPr>
          <a:xfrm>
            <a:off x="1571604" y="6215082"/>
            <a:ext cx="5643602" cy="400110"/>
          </a:xfrm>
          <a:prstGeom prst="rect">
            <a:avLst/>
          </a:prstGeom>
          <a:noFill/>
        </p:spPr>
        <p:txBody>
          <a:bodyPr wrap="square" rtlCol="0">
            <a:spAutoFit/>
          </a:bodyPr>
          <a:lstStyle/>
          <a:p>
            <a:pPr algn="ctr"/>
            <a:r>
              <a:rPr lang="en-US" sz="2000" b="1" i="1" dirty="0" smtClean="0">
                <a:solidFill>
                  <a:srgbClr val="C00000"/>
                </a:solidFill>
                <a:latin typeface="Garamond" pitchFamily="18" charset="0"/>
              </a:rPr>
              <a:t>Schematic diagram of spray pyrolysis method</a:t>
            </a:r>
            <a:endParaRPr lang="en-IN" sz="2000" b="1" i="1" dirty="0">
              <a:solidFill>
                <a:srgbClr val="C00000"/>
              </a:solidFill>
              <a:latin typeface="Garamond" pitchFamily="18"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78098"/>
          </a:xfrm>
        </p:spPr>
        <p:txBody>
          <a:bodyPr/>
          <a:lstStyle/>
          <a:p>
            <a:r>
              <a:rPr lang="it-IT" b="1" dirty="0" smtClean="0">
                <a:solidFill>
                  <a:srgbClr val="000099"/>
                </a:solidFill>
                <a:latin typeface="Times New Roman" pitchFamily="18" charset="0"/>
                <a:cs typeface="Times New Roman" pitchFamily="18" charset="0"/>
              </a:rPr>
              <a:t>Advantages</a:t>
            </a:r>
            <a:endParaRPr lang="en-US" dirty="0">
              <a:solidFill>
                <a:srgbClr val="000099"/>
              </a:solidFill>
            </a:endParaRPr>
          </a:p>
        </p:txBody>
      </p:sp>
      <p:sp>
        <p:nvSpPr>
          <p:cNvPr id="3" name="Content Placeholder 2"/>
          <p:cNvSpPr>
            <a:spLocks noGrp="1"/>
          </p:cNvSpPr>
          <p:nvPr>
            <p:ph sz="quarter" idx="1"/>
          </p:nvPr>
        </p:nvSpPr>
        <p:spPr>
          <a:xfrm>
            <a:off x="457200" y="1160748"/>
            <a:ext cx="8229600" cy="5508612"/>
          </a:xfrm>
        </p:spPr>
        <p:txBody>
          <a:bodyPr>
            <a:normAutofit fontScale="85000" lnSpcReduction="20000"/>
          </a:bodyPr>
          <a:lstStyle/>
          <a:p>
            <a:pPr algn="just">
              <a:buFont typeface="Wingdings" pitchFamily="2" charset="2"/>
              <a:buChar char="q"/>
            </a:pPr>
            <a:r>
              <a:rPr lang="it-IT" sz="2800" dirty="0" smtClean="0"/>
              <a:t>Charge is purified by repeated passage of the zone   	  (zone refining).</a:t>
            </a:r>
          </a:p>
          <a:p>
            <a:pPr algn="just">
              <a:buFont typeface="Wingdings" pitchFamily="2" charset="2"/>
              <a:buChar char="q"/>
            </a:pPr>
            <a:endParaRPr lang="it-IT" sz="2800" dirty="0" smtClean="0"/>
          </a:p>
          <a:p>
            <a:pPr algn="just">
              <a:buFont typeface="Wingdings" pitchFamily="2" charset="2"/>
              <a:buChar char="q"/>
            </a:pPr>
            <a:r>
              <a:rPr lang="it-IT" sz="2800" dirty="0" smtClean="0"/>
              <a:t>Crystals may be grown in sealed ampules or without  	containers (floating zone).</a:t>
            </a:r>
          </a:p>
          <a:p>
            <a:pPr algn="just">
              <a:buFont typeface="Wingdings" pitchFamily="2" charset="2"/>
              <a:buChar char="q"/>
            </a:pPr>
            <a:endParaRPr lang="it-IT" sz="2800" dirty="0" smtClean="0"/>
          </a:p>
          <a:p>
            <a:pPr algn="just">
              <a:buFont typeface="Wingdings" pitchFamily="2" charset="2"/>
              <a:buChar char="q"/>
            </a:pPr>
            <a:r>
              <a:rPr lang="it-IT" sz="2800" dirty="0" smtClean="0"/>
              <a:t> Steady-state growth possible.</a:t>
            </a:r>
          </a:p>
          <a:p>
            <a:pPr algn="just">
              <a:buFont typeface="Wingdings" pitchFamily="2" charset="2"/>
              <a:buChar char="q"/>
            </a:pPr>
            <a:endParaRPr lang="it-IT" sz="2800" dirty="0" smtClean="0"/>
          </a:p>
          <a:p>
            <a:pPr algn="just">
              <a:lnSpc>
                <a:spcPct val="70000"/>
              </a:lnSpc>
              <a:buFont typeface="Wingdings" pitchFamily="2" charset="2"/>
              <a:buChar char="q"/>
            </a:pPr>
            <a:r>
              <a:rPr lang="it-IT" sz="2800" dirty="0" smtClean="0"/>
              <a:t>   Zone leveling is possible; can lead to superior axial                 </a:t>
            </a:r>
          </a:p>
          <a:p>
            <a:pPr algn="just">
              <a:lnSpc>
                <a:spcPct val="70000"/>
              </a:lnSpc>
              <a:buNone/>
            </a:pPr>
            <a:r>
              <a:rPr lang="it-IT" sz="2800" dirty="0" smtClean="0"/>
              <a:t>        homogeneity.</a:t>
            </a:r>
          </a:p>
          <a:p>
            <a:pPr algn="just">
              <a:lnSpc>
                <a:spcPct val="70000"/>
              </a:lnSpc>
              <a:buNone/>
            </a:pPr>
            <a:endParaRPr lang="it-IT" sz="2800" dirty="0" smtClean="0"/>
          </a:p>
          <a:p>
            <a:pPr algn="just">
              <a:buFont typeface="Wingdings" pitchFamily="2" charset="2"/>
              <a:buChar char="q"/>
            </a:pPr>
            <a:r>
              <a:rPr lang="it-IT" sz="2800" dirty="0" smtClean="0"/>
              <a:t>Process requires little attention (maintenance).</a:t>
            </a:r>
          </a:p>
          <a:p>
            <a:pPr algn="just">
              <a:buFont typeface="Wingdings" pitchFamily="2" charset="2"/>
              <a:buChar char="q"/>
            </a:pPr>
            <a:endParaRPr lang="it-IT" sz="2800" dirty="0" smtClean="0"/>
          </a:p>
          <a:p>
            <a:pPr algn="just">
              <a:lnSpc>
                <a:spcPct val="70000"/>
              </a:lnSpc>
              <a:buFont typeface="Wingdings" pitchFamily="2" charset="2"/>
              <a:buChar char="q"/>
            </a:pPr>
            <a:r>
              <a:rPr lang="it-IT" sz="2800" dirty="0" smtClean="0"/>
              <a:t> Simple: no need to control the shape of the crystal.</a:t>
            </a:r>
          </a:p>
          <a:p>
            <a:pPr algn="just">
              <a:lnSpc>
                <a:spcPct val="70000"/>
              </a:lnSpc>
              <a:buFont typeface="Wingdings" pitchFamily="2" charset="2"/>
              <a:buChar char="q"/>
            </a:pPr>
            <a:endParaRPr lang="it-IT" sz="2800" dirty="0" smtClean="0"/>
          </a:p>
          <a:p>
            <a:pPr algn="just">
              <a:buFont typeface="Wingdings" pitchFamily="2" charset="2"/>
              <a:buChar char="q"/>
            </a:pPr>
            <a:r>
              <a:rPr lang="it-IT" sz="2800" dirty="0" smtClean="0"/>
              <a:t>Radial temperature gradients are high.</a:t>
            </a:r>
          </a:p>
          <a:p>
            <a:endParaRPr lang="en-US" dirty="0"/>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190</a:t>
            </a:fld>
            <a:endParaRPr lang="es-E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5570" name="Rectangle 1026"/>
          <p:cNvSpPr>
            <a:spLocks noGrp="1" noChangeArrowheads="1"/>
          </p:cNvSpPr>
          <p:nvPr>
            <p:ph type="title"/>
          </p:nvPr>
        </p:nvSpPr>
        <p:spPr>
          <a:xfrm>
            <a:off x="685800" y="332656"/>
            <a:ext cx="7772400" cy="443136"/>
          </a:xfrm>
        </p:spPr>
        <p:txBody>
          <a:bodyPr/>
          <a:lstStyle/>
          <a:p>
            <a:r>
              <a:rPr lang="en-US" sz="2400" b="1" dirty="0" smtClean="0">
                <a:solidFill>
                  <a:srgbClr val="000099"/>
                </a:solidFill>
                <a:latin typeface="Times New Roman" pitchFamily="18" charset="0"/>
                <a:cs typeface="Times New Roman" pitchFamily="18" charset="0"/>
              </a:rPr>
              <a:t>HYDROTHERMAL AUTOCLAVE</a:t>
            </a:r>
          </a:p>
        </p:txBody>
      </p:sp>
      <p:pic>
        <p:nvPicPr>
          <p:cNvPr id="365571" name="Picture 1027" descr="quartz growth"/>
          <p:cNvPicPr>
            <a:picLocks noChangeAspect="1" noChangeArrowheads="1"/>
          </p:cNvPicPr>
          <p:nvPr/>
        </p:nvPicPr>
        <p:blipFill>
          <a:blip r:embed="rId2" cstate="print"/>
          <a:srcRect/>
          <a:stretch>
            <a:fillRect/>
          </a:stretch>
        </p:blipFill>
        <p:spPr bwMode="auto">
          <a:xfrm>
            <a:off x="1447800" y="1447800"/>
            <a:ext cx="5875338" cy="5029200"/>
          </a:xfrm>
          <a:prstGeom prst="rect">
            <a:avLst/>
          </a:prstGeom>
          <a:noFill/>
          <a:ln w="9525">
            <a:noFill/>
            <a:miter lim="800000"/>
            <a:headEnd/>
            <a:tailEnd/>
          </a:ln>
        </p:spPr>
      </p:pic>
      <p:sp>
        <p:nvSpPr>
          <p:cNvPr id="365572" name="Text Box 1028"/>
          <p:cNvSpPr txBox="1">
            <a:spLocks noChangeArrowheads="1"/>
          </p:cNvSpPr>
          <p:nvPr/>
        </p:nvSpPr>
        <p:spPr bwMode="auto">
          <a:xfrm>
            <a:off x="685800" y="3657600"/>
            <a:ext cx="2743200" cy="466725"/>
          </a:xfrm>
          <a:prstGeom prst="rect">
            <a:avLst/>
          </a:prstGeom>
          <a:solidFill>
            <a:srgbClr val="66FFFF"/>
          </a:solidFill>
          <a:ln w="9525">
            <a:solidFill>
              <a:srgbClr val="FF0000"/>
            </a:solidFill>
            <a:miter lim="800000"/>
            <a:headEnd/>
            <a:tailEnd/>
          </a:ln>
        </p:spPr>
        <p:txBody>
          <a:bodyPr>
            <a:spAutoFit/>
          </a:bodyPr>
          <a:lstStyle/>
          <a:p>
            <a:pPr>
              <a:spcBef>
                <a:spcPct val="50000"/>
              </a:spcBef>
            </a:pPr>
            <a:r>
              <a:rPr lang="en-US" b="0" dirty="0"/>
              <a:t>Growth region</a:t>
            </a:r>
          </a:p>
        </p:txBody>
      </p:sp>
      <p:sp>
        <p:nvSpPr>
          <p:cNvPr id="365573" name="Text Box 1029"/>
          <p:cNvSpPr txBox="1">
            <a:spLocks noChangeArrowheads="1"/>
          </p:cNvSpPr>
          <p:nvPr/>
        </p:nvSpPr>
        <p:spPr bwMode="auto">
          <a:xfrm>
            <a:off x="685800" y="4953000"/>
            <a:ext cx="2743200" cy="466725"/>
          </a:xfrm>
          <a:prstGeom prst="rect">
            <a:avLst/>
          </a:prstGeom>
          <a:solidFill>
            <a:srgbClr val="66FFFF"/>
          </a:solidFill>
          <a:ln w="9525">
            <a:solidFill>
              <a:srgbClr val="FF0000"/>
            </a:solidFill>
            <a:miter lim="800000"/>
            <a:headEnd/>
            <a:tailEnd/>
          </a:ln>
        </p:spPr>
        <p:txBody>
          <a:bodyPr>
            <a:spAutoFit/>
          </a:bodyPr>
          <a:lstStyle/>
          <a:p>
            <a:pPr>
              <a:spcBef>
                <a:spcPct val="50000"/>
              </a:spcBef>
            </a:pPr>
            <a:r>
              <a:rPr lang="en-US" b="0"/>
              <a:t>Dissolving region</a:t>
            </a:r>
          </a:p>
        </p:txBody>
      </p:sp>
      <p:sp>
        <p:nvSpPr>
          <p:cNvPr id="365574" name="Text Box 1030"/>
          <p:cNvSpPr txBox="1">
            <a:spLocks noChangeArrowheads="1"/>
          </p:cNvSpPr>
          <p:nvPr/>
        </p:nvSpPr>
        <p:spPr bwMode="auto">
          <a:xfrm>
            <a:off x="5562600" y="4114800"/>
            <a:ext cx="2743200" cy="466725"/>
          </a:xfrm>
          <a:prstGeom prst="rect">
            <a:avLst/>
          </a:prstGeom>
          <a:solidFill>
            <a:srgbClr val="66FFFF"/>
          </a:solidFill>
          <a:ln w="9525">
            <a:solidFill>
              <a:srgbClr val="FF0000"/>
            </a:solidFill>
            <a:miter lim="800000"/>
            <a:headEnd/>
            <a:tailEnd/>
          </a:ln>
        </p:spPr>
        <p:txBody>
          <a:bodyPr>
            <a:spAutoFit/>
          </a:bodyPr>
          <a:lstStyle/>
          <a:p>
            <a:pPr>
              <a:spcBef>
                <a:spcPct val="50000"/>
              </a:spcBef>
            </a:pPr>
            <a:r>
              <a:rPr lang="en-US" b="0"/>
              <a:t>Crystal seeds</a:t>
            </a:r>
          </a:p>
        </p:txBody>
      </p:sp>
      <p:sp>
        <p:nvSpPr>
          <p:cNvPr id="365575" name="Text Box 1031"/>
          <p:cNvSpPr txBox="1">
            <a:spLocks noChangeArrowheads="1"/>
          </p:cNvSpPr>
          <p:nvPr/>
        </p:nvSpPr>
        <p:spPr bwMode="auto">
          <a:xfrm>
            <a:off x="5562600" y="4648200"/>
            <a:ext cx="2743200" cy="466725"/>
          </a:xfrm>
          <a:prstGeom prst="rect">
            <a:avLst/>
          </a:prstGeom>
          <a:solidFill>
            <a:srgbClr val="66FFFF"/>
          </a:solidFill>
          <a:ln w="9525">
            <a:solidFill>
              <a:srgbClr val="FF0000"/>
            </a:solidFill>
            <a:miter lim="800000"/>
            <a:headEnd/>
            <a:tailEnd/>
          </a:ln>
        </p:spPr>
        <p:txBody>
          <a:bodyPr>
            <a:spAutoFit/>
          </a:bodyPr>
          <a:lstStyle/>
          <a:p>
            <a:pPr>
              <a:spcBef>
                <a:spcPct val="50000"/>
              </a:spcBef>
            </a:pPr>
            <a:r>
              <a:rPr lang="en-US" b="0"/>
              <a:t>Separating baffle</a:t>
            </a:r>
          </a:p>
        </p:txBody>
      </p:sp>
      <p:sp>
        <p:nvSpPr>
          <p:cNvPr id="365576" name="Text Box 1032"/>
          <p:cNvSpPr txBox="1">
            <a:spLocks noChangeArrowheads="1"/>
          </p:cNvSpPr>
          <p:nvPr/>
        </p:nvSpPr>
        <p:spPr bwMode="auto">
          <a:xfrm>
            <a:off x="5562600" y="5181600"/>
            <a:ext cx="2743200" cy="466725"/>
          </a:xfrm>
          <a:prstGeom prst="rect">
            <a:avLst/>
          </a:prstGeom>
          <a:solidFill>
            <a:srgbClr val="66FFFF"/>
          </a:solidFill>
          <a:ln w="9525">
            <a:solidFill>
              <a:srgbClr val="FF0000"/>
            </a:solidFill>
            <a:miter lim="800000"/>
            <a:headEnd/>
            <a:tailEnd/>
          </a:ln>
        </p:spPr>
        <p:txBody>
          <a:bodyPr>
            <a:spAutoFit/>
          </a:bodyPr>
          <a:lstStyle/>
          <a:p>
            <a:pPr>
              <a:spcBef>
                <a:spcPct val="50000"/>
              </a:spcBef>
            </a:pPr>
            <a:r>
              <a:rPr lang="en-US" b="0"/>
              <a:t>Source nutrient</a:t>
            </a:r>
          </a:p>
        </p:txBody>
      </p:sp>
      <p:sp>
        <p:nvSpPr>
          <p:cNvPr id="9" name="Slide Number Placeholder 8"/>
          <p:cNvSpPr>
            <a:spLocks noGrp="1"/>
          </p:cNvSpPr>
          <p:nvPr>
            <p:ph type="sldNum" sz="quarter" idx="12"/>
          </p:nvPr>
        </p:nvSpPr>
        <p:spPr/>
        <p:txBody>
          <a:bodyPr/>
          <a:lstStyle/>
          <a:p>
            <a:pPr>
              <a:defRPr/>
            </a:pPr>
            <a:fld id="{B99C8BE0-5C9D-4800-BAC3-93CCE5044E14}" type="slidenum">
              <a:rPr lang="es-ES" smtClean="0"/>
              <a:pPr>
                <a:defRPr/>
              </a:pPr>
              <a:t>191</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5570"/>
                                        </p:tgtEl>
                                        <p:attrNameLst>
                                          <p:attrName>style.visibility</p:attrName>
                                        </p:attrNameLst>
                                      </p:cBhvr>
                                      <p:to>
                                        <p:strVal val="visible"/>
                                      </p:to>
                                    </p:set>
                                    <p:anim calcmode="lin" valueType="num">
                                      <p:cBhvr additive="base">
                                        <p:cTn id="7" dur="500" fill="hold"/>
                                        <p:tgtEl>
                                          <p:spTgt spid="365570"/>
                                        </p:tgtEl>
                                        <p:attrNameLst>
                                          <p:attrName>ppt_x</p:attrName>
                                        </p:attrNameLst>
                                      </p:cBhvr>
                                      <p:tavLst>
                                        <p:tav tm="0">
                                          <p:val>
                                            <p:strVal val="0-#ppt_w/2"/>
                                          </p:val>
                                        </p:tav>
                                        <p:tav tm="100000">
                                          <p:val>
                                            <p:strVal val="#ppt_x"/>
                                          </p:val>
                                        </p:tav>
                                      </p:tavLst>
                                    </p:anim>
                                    <p:anim calcmode="lin" valueType="num">
                                      <p:cBhvr additive="base">
                                        <p:cTn id="8" dur="500" fill="hold"/>
                                        <p:tgtEl>
                                          <p:spTgt spid="3655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65571"/>
                                        </p:tgtEl>
                                        <p:attrNameLst>
                                          <p:attrName>style.visibility</p:attrName>
                                        </p:attrNameLst>
                                      </p:cBhvr>
                                      <p:to>
                                        <p:strVal val="visible"/>
                                      </p:to>
                                    </p:set>
                                    <p:anim calcmode="lin" valueType="num">
                                      <p:cBhvr additive="base">
                                        <p:cTn id="13" dur="500" fill="hold"/>
                                        <p:tgtEl>
                                          <p:spTgt spid="365571"/>
                                        </p:tgtEl>
                                        <p:attrNameLst>
                                          <p:attrName>ppt_x</p:attrName>
                                        </p:attrNameLst>
                                      </p:cBhvr>
                                      <p:tavLst>
                                        <p:tav tm="0">
                                          <p:val>
                                            <p:strVal val="0-#ppt_w/2"/>
                                          </p:val>
                                        </p:tav>
                                        <p:tav tm="100000">
                                          <p:val>
                                            <p:strVal val="#ppt_x"/>
                                          </p:val>
                                        </p:tav>
                                      </p:tavLst>
                                    </p:anim>
                                    <p:anim calcmode="lin" valueType="num">
                                      <p:cBhvr additive="base">
                                        <p:cTn id="14" dur="500" fill="hold"/>
                                        <p:tgtEl>
                                          <p:spTgt spid="36557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5572"/>
                                        </p:tgtEl>
                                        <p:attrNameLst>
                                          <p:attrName>style.visibility</p:attrName>
                                        </p:attrNameLst>
                                      </p:cBhvr>
                                      <p:to>
                                        <p:strVal val="visible"/>
                                      </p:to>
                                    </p:set>
                                    <p:anim calcmode="lin" valueType="num">
                                      <p:cBhvr additive="base">
                                        <p:cTn id="19" dur="500" fill="hold"/>
                                        <p:tgtEl>
                                          <p:spTgt spid="365572"/>
                                        </p:tgtEl>
                                        <p:attrNameLst>
                                          <p:attrName>ppt_x</p:attrName>
                                        </p:attrNameLst>
                                      </p:cBhvr>
                                      <p:tavLst>
                                        <p:tav tm="0">
                                          <p:val>
                                            <p:strVal val="0-#ppt_w/2"/>
                                          </p:val>
                                        </p:tav>
                                        <p:tav tm="100000">
                                          <p:val>
                                            <p:strVal val="#ppt_x"/>
                                          </p:val>
                                        </p:tav>
                                      </p:tavLst>
                                    </p:anim>
                                    <p:anim calcmode="lin" valueType="num">
                                      <p:cBhvr additive="base">
                                        <p:cTn id="20" dur="500" fill="hold"/>
                                        <p:tgtEl>
                                          <p:spTgt spid="36557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5573"/>
                                        </p:tgtEl>
                                        <p:attrNameLst>
                                          <p:attrName>style.visibility</p:attrName>
                                        </p:attrNameLst>
                                      </p:cBhvr>
                                      <p:to>
                                        <p:strVal val="visible"/>
                                      </p:to>
                                    </p:set>
                                    <p:anim calcmode="lin" valueType="num">
                                      <p:cBhvr additive="base">
                                        <p:cTn id="25" dur="500" fill="hold"/>
                                        <p:tgtEl>
                                          <p:spTgt spid="365573"/>
                                        </p:tgtEl>
                                        <p:attrNameLst>
                                          <p:attrName>ppt_x</p:attrName>
                                        </p:attrNameLst>
                                      </p:cBhvr>
                                      <p:tavLst>
                                        <p:tav tm="0">
                                          <p:val>
                                            <p:strVal val="0-#ppt_w/2"/>
                                          </p:val>
                                        </p:tav>
                                        <p:tav tm="100000">
                                          <p:val>
                                            <p:strVal val="#ppt_x"/>
                                          </p:val>
                                        </p:tav>
                                      </p:tavLst>
                                    </p:anim>
                                    <p:anim calcmode="lin" valueType="num">
                                      <p:cBhvr additive="base">
                                        <p:cTn id="26" dur="500" fill="hold"/>
                                        <p:tgtEl>
                                          <p:spTgt spid="36557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65574"/>
                                        </p:tgtEl>
                                        <p:attrNameLst>
                                          <p:attrName>style.visibility</p:attrName>
                                        </p:attrNameLst>
                                      </p:cBhvr>
                                      <p:to>
                                        <p:strVal val="visible"/>
                                      </p:to>
                                    </p:set>
                                    <p:anim calcmode="lin" valueType="num">
                                      <p:cBhvr additive="base">
                                        <p:cTn id="31" dur="500" fill="hold"/>
                                        <p:tgtEl>
                                          <p:spTgt spid="365574"/>
                                        </p:tgtEl>
                                        <p:attrNameLst>
                                          <p:attrName>ppt_x</p:attrName>
                                        </p:attrNameLst>
                                      </p:cBhvr>
                                      <p:tavLst>
                                        <p:tav tm="0">
                                          <p:val>
                                            <p:strVal val="0-#ppt_w/2"/>
                                          </p:val>
                                        </p:tav>
                                        <p:tav tm="100000">
                                          <p:val>
                                            <p:strVal val="#ppt_x"/>
                                          </p:val>
                                        </p:tav>
                                      </p:tavLst>
                                    </p:anim>
                                    <p:anim calcmode="lin" valueType="num">
                                      <p:cBhvr additive="base">
                                        <p:cTn id="32" dur="500" fill="hold"/>
                                        <p:tgtEl>
                                          <p:spTgt spid="36557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65575"/>
                                        </p:tgtEl>
                                        <p:attrNameLst>
                                          <p:attrName>style.visibility</p:attrName>
                                        </p:attrNameLst>
                                      </p:cBhvr>
                                      <p:to>
                                        <p:strVal val="visible"/>
                                      </p:to>
                                    </p:set>
                                    <p:anim calcmode="lin" valueType="num">
                                      <p:cBhvr additive="base">
                                        <p:cTn id="37" dur="500" fill="hold"/>
                                        <p:tgtEl>
                                          <p:spTgt spid="365575"/>
                                        </p:tgtEl>
                                        <p:attrNameLst>
                                          <p:attrName>ppt_x</p:attrName>
                                        </p:attrNameLst>
                                      </p:cBhvr>
                                      <p:tavLst>
                                        <p:tav tm="0">
                                          <p:val>
                                            <p:strVal val="0-#ppt_w/2"/>
                                          </p:val>
                                        </p:tav>
                                        <p:tav tm="100000">
                                          <p:val>
                                            <p:strVal val="#ppt_x"/>
                                          </p:val>
                                        </p:tav>
                                      </p:tavLst>
                                    </p:anim>
                                    <p:anim calcmode="lin" valueType="num">
                                      <p:cBhvr additive="base">
                                        <p:cTn id="38" dur="500" fill="hold"/>
                                        <p:tgtEl>
                                          <p:spTgt spid="36557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65576"/>
                                        </p:tgtEl>
                                        <p:attrNameLst>
                                          <p:attrName>style.visibility</p:attrName>
                                        </p:attrNameLst>
                                      </p:cBhvr>
                                      <p:to>
                                        <p:strVal val="visible"/>
                                      </p:to>
                                    </p:set>
                                    <p:anim calcmode="lin" valueType="num">
                                      <p:cBhvr additive="base">
                                        <p:cTn id="43" dur="500" fill="hold"/>
                                        <p:tgtEl>
                                          <p:spTgt spid="365576"/>
                                        </p:tgtEl>
                                        <p:attrNameLst>
                                          <p:attrName>ppt_x</p:attrName>
                                        </p:attrNameLst>
                                      </p:cBhvr>
                                      <p:tavLst>
                                        <p:tav tm="0">
                                          <p:val>
                                            <p:strVal val="0-#ppt_w/2"/>
                                          </p:val>
                                        </p:tav>
                                        <p:tav tm="100000">
                                          <p:val>
                                            <p:strVal val="#ppt_x"/>
                                          </p:val>
                                        </p:tav>
                                      </p:tavLst>
                                    </p:anim>
                                    <p:anim calcmode="lin" valueType="num">
                                      <p:cBhvr additive="base">
                                        <p:cTn id="44" dur="500" fill="hold"/>
                                        <p:tgtEl>
                                          <p:spTgt spid="3655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autoUpdateAnimBg="0"/>
      <p:bldP spid="365572" grpId="0" animBg="1" autoUpdateAnimBg="0"/>
      <p:bldP spid="365573" grpId="0" animBg="1" autoUpdateAnimBg="0"/>
      <p:bldP spid="365574" grpId="0" animBg="1" autoUpdateAnimBg="0"/>
      <p:bldP spid="365575" grpId="0" animBg="1" autoUpdateAnimBg="0"/>
      <p:bldP spid="365576" grpId="0" animBg="1"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609600" y="76200"/>
            <a:ext cx="7772400" cy="1143000"/>
          </a:xfrm>
        </p:spPr>
        <p:txBody>
          <a:bodyPr/>
          <a:lstStyle/>
          <a:p>
            <a:r>
              <a:rPr lang="en-US" sz="2400" b="1" dirty="0" smtClean="0">
                <a:solidFill>
                  <a:srgbClr val="000099"/>
                </a:solidFill>
                <a:latin typeface="+mn-lt"/>
              </a:rPr>
              <a:t>HYDROTHERMAL SYNTHESIS AND GROWTH                  OF SINGLE CRYSTALS</a:t>
            </a:r>
          </a:p>
        </p:txBody>
      </p:sp>
      <p:sp>
        <p:nvSpPr>
          <p:cNvPr id="339971" name="Rectangle 3"/>
          <p:cNvSpPr>
            <a:spLocks noGrp="1" noChangeArrowheads="1"/>
          </p:cNvSpPr>
          <p:nvPr>
            <p:ph type="body" idx="1"/>
          </p:nvPr>
        </p:nvSpPr>
        <p:spPr>
          <a:xfrm>
            <a:off x="685800" y="1981200"/>
            <a:ext cx="7772400" cy="4419600"/>
          </a:xfrm>
        </p:spPr>
        <p:txBody>
          <a:bodyPr/>
          <a:lstStyle/>
          <a:p>
            <a:pPr>
              <a:defRPr/>
            </a:pPr>
            <a:r>
              <a:rPr lang="en-US" sz="2400" dirty="0" smtClean="0"/>
              <a:t>Basic methodology, water medium and high temperature growth, above normal boiling point.</a:t>
            </a:r>
          </a:p>
          <a:p>
            <a:pPr>
              <a:defRPr/>
            </a:pPr>
            <a:endParaRPr lang="en-US" sz="1200" dirty="0" smtClean="0"/>
          </a:p>
          <a:p>
            <a:pPr algn="just">
              <a:defRPr/>
            </a:pPr>
            <a:r>
              <a:rPr lang="en-US" sz="2400" dirty="0" smtClean="0"/>
              <a:t>Water functions as solublizing phase, pressure transmitting agent, often mineralizing agent added to enhance dissolution, transport of reactants and crystal growth, </a:t>
            </a:r>
            <a:r>
              <a:rPr lang="en-US" sz="2400" i="1" dirty="0" smtClean="0"/>
              <a:t>speeds up chemical reactions between solids.</a:t>
            </a:r>
          </a:p>
          <a:p>
            <a:pPr>
              <a:defRPr/>
            </a:pPr>
            <a:endParaRPr lang="en-US" sz="1000" i="1" dirty="0" smtClean="0"/>
          </a:p>
          <a:p>
            <a:pPr algn="just">
              <a:defRPr/>
            </a:pPr>
            <a:r>
              <a:rPr lang="en-US" sz="2400" dirty="0" smtClean="0"/>
              <a:t>Useful technique for the </a:t>
            </a:r>
            <a:r>
              <a:rPr lang="en-US" sz="2400" i="1" dirty="0" smtClean="0">
                <a:effectLst>
                  <a:outerShdw blurRad="38100" dist="38100" dir="2700000" algn="tl">
                    <a:srgbClr val="C0C0C0"/>
                  </a:outerShdw>
                </a:effectLst>
              </a:rPr>
              <a:t>synthesis and crystal growth of phases that are unstable</a:t>
            </a:r>
            <a:r>
              <a:rPr lang="en-US" sz="2400" dirty="0" smtClean="0"/>
              <a:t> in a high temperature preparation in the absence of water</a:t>
            </a:r>
            <a:r>
              <a:rPr lang="en-US" sz="2400" b="1" dirty="0" smtClean="0"/>
              <a:t>.</a:t>
            </a:r>
            <a:endParaRPr lang="en-US" sz="2400" dirty="0" smtClean="0"/>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192</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9970"/>
                                        </p:tgtEl>
                                        <p:attrNameLst>
                                          <p:attrName>style.visibility</p:attrName>
                                        </p:attrNameLst>
                                      </p:cBhvr>
                                      <p:to>
                                        <p:strVal val="visible"/>
                                      </p:to>
                                    </p:set>
                                    <p:anim calcmode="lin" valueType="num">
                                      <p:cBhvr additive="base">
                                        <p:cTn id="7" dur="500" fill="hold"/>
                                        <p:tgtEl>
                                          <p:spTgt spid="339970"/>
                                        </p:tgtEl>
                                        <p:attrNameLst>
                                          <p:attrName>ppt_x</p:attrName>
                                        </p:attrNameLst>
                                      </p:cBhvr>
                                      <p:tavLst>
                                        <p:tav tm="0">
                                          <p:val>
                                            <p:strVal val="0-#ppt_w/2"/>
                                          </p:val>
                                        </p:tav>
                                        <p:tav tm="100000">
                                          <p:val>
                                            <p:strVal val="#ppt_x"/>
                                          </p:val>
                                        </p:tav>
                                      </p:tavLst>
                                    </p:anim>
                                    <p:anim calcmode="lin" valueType="num">
                                      <p:cBhvr additive="base">
                                        <p:cTn id="8" dur="500" fill="hold"/>
                                        <p:tgtEl>
                                          <p:spTgt spid="3399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9971">
                                            <p:txEl>
                                              <p:pRg st="0" end="0"/>
                                            </p:txEl>
                                          </p:spTgt>
                                        </p:tgtEl>
                                        <p:attrNameLst>
                                          <p:attrName>style.visibility</p:attrName>
                                        </p:attrNameLst>
                                      </p:cBhvr>
                                      <p:to>
                                        <p:strVal val="visible"/>
                                      </p:to>
                                    </p:set>
                                    <p:anim calcmode="lin" valueType="num">
                                      <p:cBhvr additive="base">
                                        <p:cTn id="13" dur="500" fill="hold"/>
                                        <p:tgtEl>
                                          <p:spTgt spid="33997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99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9971">
                                            <p:txEl>
                                              <p:pRg st="2" end="2"/>
                                            </p:txEl>
                                          </p:spTgt>
                                        </p:tgtEl>
                                        <p:attrNameLst>
                                          <p:attrName>style.visibility</p:attrName>
                                        </p:attrNameLst>
                                      </p:cBhvr>
                                      <p:to>
                                        <p:strVal val="visible"/>
                                      </p:to>
                                    </p:set>
                                    <p:anim calcmode="lin" valueType="num">
                                      <p:cBhvr additive="base">
                                        <p:cTn id="19" dur="500" fill="hold"/>
                                        <p:tgtEl>
                                          <p:spTgt spid="3399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99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9971">
                                            <p:txEl>
                                              <p:pRg st="4" end="4"/>
                                            </p:txEl>
                                          </p:spTgt>
                                        </p:tgtEl>
                                        <p:attrNameLst>
                                          <p:attrName>style.visibility</p:attrName>
                                        </p:attrNameLst>
                                      </p:cBhvr>
                                      <p:to>
                                        <p:strVal val="visible"/>
                                      </p:to>
                                    </p:set>
                                    <p:anim calcmode="lin" valueType="num">
                                      <p:cBhvr additive="base">
                                        <p:cTn id="25" dur="500" fill="hold"/>
                                        <p:tgtEl>
                                          <p:spTgt spid="33997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99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0" grpId="0" autoUpdateAnimBg="0"/>
      <p:bldP spid="339971"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827584" y="260648"/>
            <a:ext cx="7772400" cy="762000"/>
          </a:xfrm>
        </p:spPr>
        <p:txBody>
          <a:bodyPr>
            <a:normAutofit fontScale="90000"/>
          </a:bodyPr>
          <a:lstStyle/>
          <a:p>
            <a:r>
              <a:rPr lang="en-US" sz="2400" b="1" dirty="0" smtClean="0">
                <a:solidFill>
                  <a:srgbClr val="000099"/>
                </a:solidFill>
                <a:latin typeface="+mn-lt"/>
              </a:rPr>
              <a:t>HYDROTHERMAL SYNTHESIS AND GROWTH OF SINGLE CRYSTALS</a:t>
            </a:r>
          </a:p>
        </p:txBody>
      </p:sp>
      <p:sp>
        <p:nvSpPr>
          <p:cNvPr id="340995" name="Rectangle 3"/>
          <p:cNvSpPr>
            <a:spLocks noGrp="1" noChangeArrowheads="1"/>
          </p:cNvSpPr>
          <p:nvPr>
            <p:ph type="body" idx="1"/>
          </p:nvPr>
        </p:nvSpPr>
        <p:spPr>
          <a:xfrm>
            <a:off x="533400" y="1752600"/>
            <a:ext cx="8305800" cy="4724400"/>
          </a:xfrm>
        </p:spPr>
        <p:txBody>
          <a:bodyPr/>
          <a:lstStyle/>
          <a:p>
            <a:pPr algn="just">
              <a:lnSpc>
                <a:spcPct val="80000"/>
              </a:lnSpc>
              <a:defRPr/>
            </a:pPr>
            <a:r>
              <a:rPr lang="en-US" sz="2400" dirty="0" smtClean="0">
                <a:latin typeface="Times New Roman" pitchFamily="18" charset="0"/>
                <a:cs typeface="Times New Roman" pitchFamily="18" charset="0"/>
              </a:rPr>
              <a:t>Temperature gradient reactor - dissolution of reactants at one end - with help of </a:t>
            </a:r>
            <a:r>
              <a:rPr lang="en-US" sz="2400" dirty="0" err="1" smtClean="0">
                <a:latin typeface="Times New Roman" pitchFamily="18" charset="0"/>
                <a:cs typeface="Times New Roman" pitchFamily="18" charset="0"/>
              </a:rPr>
              <a:t>mineralizer</a:t>
            </a:r>
            <a:r>
              <a:rPr lang="en-US" sz="2400" dirty="0" smtClean="0">
                <a:latin typeface="Times New Roman" pitchFamily="18" charset="0"/>
                <a:cs typeface="Times New Roman" pitchFamily="18" charset="0"/>
              </a:rPr>
              <a:t> transport to seed at the other end - crystallization at seeded end</a:t>
            </a:r>
          </a:p>
          <a:p>
            <a:pPr>
              <a:lnSpc>
                <a:spcPct val="80000"/>
              </a:lnSpc>
              <a:defRPr/>
            </a:pPr>
            <a:endParaRPr lang="en-US" sz="2400" dirty="0" smtClean="0">
              <a:latin typeface="Times New Roman" pitchFamily="18" charset="0"/>
              <a:cs typeface="Times New Roman" pitchFamily="18" charset="0"/>
            </a:endParaRPr>
          </a:p>
          <a:p>
            <a:pPr algn="just">
              <a:lnSpc>
                <a:spcPct val="80000"/>
              </a:lnSpc>
              <a:defRPr/>
            </a:pPr>
            <a:r>
              <a:rPr lang="en-US" sz="2400" dirty="0" smtClean="0">
                <a:latin typeface="Times New Roman" pitchFamily="18" charset="0"/>
                <a:cs typeface="Times New Roman" pitchFamily="18" charset="0"/>
              </a:rPr>
              <a:t>Because some materials have negative solubility coefficients, nutrients dissolve at cooler end and crystals grow at the hotter end in a temperature gradient hydrothermal reactor. </a:t>
            </a:r>
            <a:r>
              <a:rPr lang="en-US" sz="2400" i="1" dirty="0" smtClean="0">
                <a:effectLst>
                  <a:outerShdw blurRad="38100" dist="38100" dir="2700000" algn="tl">
                    <a:srgbClr val="C0C0C0"/>
                  </a:outerShdw>
                </a:effectLst>
                <a:latin typeface="Times New Roman" pitchFamily="18" charset="0"/>
                <a:cs typeface="Times New Roman" pitchFamily="18" charset="0"/>
              </a:rPr>
              <a:t> </a:t>
            </a:r>
          </a:p>
          <a:p>
            <a:pPr>
              <a:lnSpc>
                <a:spcPct val="80000"/>
              </a:lnSpc>
              <a:buNone/>
              <a:defRPr/>
            </a:pPr>
            <a:endParaRPr lang="en-US" sz="2400" i="1" dirty="0" smtClean="0">
              <a:effectLst>
                <a:outerShdw blurRad="38100" dist="38100" dir="2700000" algn="tl">
                  <a:srgbClr val="C0C0C0"/>
                </a:outerShdw>
              </a:effectLst>
              <a:latin typeface="Times New Roman" pitchFamily="18" charset="0"/>
              <a:cs typeface="Times New Roman" pitchFamily="18" charset="0"/>
            </a:endParaRPr>
          </a:p>
          <a:p>
            <a:pPr algn="just">
              <a:lnSpc>
                <a:spcPct val="80000"/>
              </a:lnSpc>
              <a:defRPr/>
            </a:pPr>
            <a:r>
              <a:rPr lang="en-US" sz="2400" dirty="0" smtClean="0">
                <a:latin typeface="Times New Roman" pitchFamily="18" charset="0"/>
                <a:cs typeface="Times New Roman" pitchFamily="18" charset="0"/>
              </a:rPr>
              <a:t>Good example is a-AlPO</a:t>
            </a:r>
            <a:r>
              <a:rPr lang="en-US" sz="2400" baseline="-25000" dirty="0" smtClean="0">
                <a:latin typeface="Times New Roman" pitchFamily="18" charset="0"/>
                <a:cs typeface="Times New Roman" pitchFamily="18" charset="0"/>
              </a:rPr>
              <a:t>4</a:t>
            </a:r>
            <a:r>
              <a:rPr lang="en-US" sz="2400" dirty="0" smtClean="0">
                <a:latin typeface="Times New Roman" pitchFamily="18" charset="0"/>
                <a:cs typeface="Times New Roman" pitchFamily="18" charset="0"/>
              </a:rPr>
              <a:t> known as </a:t>
            </a:r>
            <a:r>
              <a:rPr lang="en-US" sz="2400" dirty="0" err="1" smtClean="0">
                <a:latin typeface="Times New Roman" pitchFamily="18" charset="0"/>
                <a:cs typeface="Times New Roman" pitchFamily="18" charset="0"/>
              </a:rPr>
              <a:t>Berlinite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isoelectronic</a:t>
            </a:r>
            <a:r>
              <a:rPr lang="en-US" sz="2400" dirty="0" smtClean="0">
                <a:latin typeface="Times New Roman" pitchFamily="18" charset="0"/>
                <a:cs typeface="Times New Roman" pitchFamily="18" charset="0"/>
              </a:rPr>
              <a:t> and </a:t>
            </a:r>
            <a:r>
              <a:rPr lang="en-US" sz="2400" dirty="0" err="1" smtClean="0">
                <a:latin typeface="Times New Roman" pitchFamily="18" charset="0"/>
                <a:cs typeface="Times New Roman" pitchFamily="18" charset="0"/>
              </a:rPr>
              <a:t>isostructural</a:t>
            </a:r>
            <a:r>
              <a:rPr lang="en-US" sz="2400" dirty="0" smtClean="0">
                <a:latin typeface="Times New Roman" pitchFamily="18" charset="0"/>
                <a:cs typeface="Times New Roman" pitchFamily="18" charset="0"/>
              </a:rPr>
              <a:t> with Quartz, important for its high </a:t>
            </a:r>
            <a:r>
              <a:rPr lang="en-US" sz="2400" i="1" dirty="0" smtClean="0">
                <a:effectLst>
                  <a:outerShdw blurRad="38100" dist="38100" dir="2700000" algn="tl">
                    <a:srgbClr val="C0C0C0"/>
                  </a:outerShdw>
                </a:effectLst>
                <a:latin typeface="Times New Roman" pitchFamily="18" charset="0"/>
                <a:cs typeface="Times New Roman" pitchFamily="18" charset="0"/>
              </a:rPr>
              <a:t>piezoelectric coefficient</a:t>
            </a:r>
            <a:r>
              <a:rPr lang="en-US" sz="2400" dirty="0" smtClean="0">
                <a:latin typeface="Times New Roman" pitchFamily="18" charset="0"/>
                <a:cs typeface="Times New Roman" pitchFamily="18" charset="0"/>
              </a:rPr>
              <a:t> - application of pressure to a crystal of Quartz or </a:t>
            </a:r>
            <a:r>
              <a:rPr lang="en-US" sz="2400" dirty="0" err="1" smtClean="0">
                <a:latin typeface="Times New Roman" pitchFamily="18" charset="0"/>
                <a:cs typeface="Times New Roman" pitchFamily="18" charset="0"/>
              </a:rPr>
              <a:t>Berlinite</a:t>
            </a:r>
            <a:r>
              <a:rPr lang="en-US" sz="2400" dirty="0" smtClean="0">
                <a:latin typeface="Times New Roman" pitchFamily="18" charset="0"/>
                <a:cs typeface="Times New Roman" pitchFamily="18" charset="0"/>
              </a:rPr>
              <a:t> creates a distortion of structure, electrical polarization of the lattice and associated voltage.</a:t>
            </a: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193</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0994"/>
                                        </p:tgtEl>
                                        <p:attrNameLst>
                                          <p:attrName>style.visibility</p:attrName>
                                        </p:attrNameLst>
                                      </p:cBhvr>
                                      <p:to>
                                        <p:strVal val="visible"/>
                                      </p:to>
                                    </p:set>
                                    <p:anim calcmode="lin" valueType="num">
                                      <p:cBhvr additive="base">
                                        <p:cTn id="7" dur="500" fill="hold"/>
                                        <p:tgtEl>
                                          <p:spTgt spid="340994"/>
                                        </p:tgtEl>
                                        <p:attrNameLst>
                                          <p:attrName>ppt_x</p:attrName>
                                        </p:attrNameLst>
                                      </p:cBhvr>
                                      <p:tavLst>
                                        <p:tav tm="0">
                                          <p:val>
                                            <p:strVal val="0-#ppt_w/2"/>
                                          </p:val>
                                        </p:tav>
                                        <p:tav tm="100000">
                                          <p:val>
                                            <p:strVal val="#ppt_x"/>
                                          </p:val>
                                        </p:tav>
                                      </p:tavLst>
                                    </p:anim>
                                    <p:anim calcmode="lin" valueType="num">
                                      <p:cBhvr additive="base">
                                        <p:cTn id="8" dur="500" fill="hold"/>
                                        <p:tgtEl>
                                          <p:spTgt spid="3409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0995">
                                            <p:txEl>
                                              <p:pRg st="0" end="0"/>
                                            </p:txEl>
                                          </p:spTgt>
                                        </p:tgtEl>
                                        <p:attrNameLst>
                                          <p:attrName>style.visibility</p:attrName>
                                        </p:attrNameLst>
                                      </p:cBhvr>
                                      <p:to>
                                        <p:strVal val="visible"/>
                                      </p:to>
                                    </p:set>
                                    <p:anim calcmode="lin" valueType="num">
                                      <p:cBhvr additive="base">
                                        <p:cTn id="13" dur="500" fill="hold"/>
                                        <p:tgtEl>
                                          <p:spTgt spid="3409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0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0995">
                                            <p:txEl>
                                              <p:pRg st="2" end="2"/>
                                            </p:txEl>
                                          </p:spTgt>
                                        </p:tgtEl>
                                        <p:attrNameLst>
                                          <p:attrName>style.visibility</p:attrName>
                                        </p:attrNameLst>
                                      </p:cBhvr>
                                      <p:to>
                                        <p:strVal val="visible"/>
                                      </p:to>
                                    </p:set>
                                    <p:anim calcmode="lin" valueType="num">
                                      <p:cBhvr additive="base">
                                        <p:cTn id="19" dur="500" fill="hold"/>
                                        <p:tgtEl>
                                          <p:spTgt spid="3409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0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0995">
                                            <p:txEl>
                                              <p:pRg st="4" end="4"/>
                                            </p:txEl>
                                          </p:spTgt>
                                        </p:tgtEl>
                                        <p:attrNameLst>
                                          <p:attrName>style.visibility</p:attrName>
                                        </p:attrNameLst>
                                      </p:cBhvr>
                                      <p:to>
                                        <p:strVal val="visible"/>
                                      </p:to>
                                    </p:set>
                                    <p:anim calcmode="lin" valueType="num">
                                      <p:cBhvr additive="base">
                                        <p:cTn id="25" dur="500" fill="hold"/>
                                        <p:tgtEl>
                                          <p:spTgt spid="34099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09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4" grpId="0" autoUpdateAnimBg="0"/>
      <p:bldP spid="340995"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158992" y="215856"/>
            <a:ext cx="4530762" cy="457200"/>
          </a:xfrm>
        </p:spPr>
        <p:txBody>
          <a:bodyPr>
            <a:normAutofit fontScale="90000"/>
          </a:bodyPr>
          <a:lstStyle/>
          <a:p>
            <a:pPr algn="ctr"/>
            <a:r>
              <a:rPr lang="en-US" sz="3200" b="1" dirty="0">
                <a:solidFill>
                  <a:srgbClr val="000099"/>
                </a:solidFill>
                <a:latin typeface="Times New Roman" pitchFamily="18" charset="0"/>
                <a:cs typeface="Times New Roman" pitchFamily="18" charset="0"/>
              </a:rPr>
              <a:t>Growth From Solution</a:t>
            </a:r>
          </a:p>
        </p:txBody>
      </p:sp>
      <p:sp>
        <p:nvSpPr>
          <p:cNvPr id="61443" name="Rectangle 3"/>
          <p:cNvSpPr>
            <a:spLocks noGrp="1" noChangeArrowheads="1"/>
          </p:cNvSpPr>
          <p:nvPr>
            <p:ph type="body" idx="1"/>
          </p:nvPr>
        </p:nvSpPr>
        <p:spPr>
          <a:xfrm>
            <a:off x="457200" y="1793875"/>
            <a:ext cx="8305800" cy="5292725"/>
          </a:xfrm>
        </p:spPr>
        <p:txBody>
          <a:bodyPr/>
          <a:lstStyle/>
          <a:p>
            <a:pPr algn="just">
              <a:lnSpc>
                <a:spcPct val="125000"/>
              </a:lnSpc>
            </a:pPr>
            <a:r>
              <a:rPr lang="en-US" sz="1800" b="1" dirty="0">
                <a:latin typeface="Book Antiqua" pitchFamily="18" charset="0"/>
              </a:rPr>
              <a:t>The mechanism of crystallizations from solution is governed </a:t>
            </a:r>
            <a:r>
              <a:rPr lang="en-US" sz="1800" b="1" dirty="0" smtClean="0">
                <a:latin typeface="Book Antiqua" pitchFamily="18" charset="0"/>
              </a:rPr>
              <a:t>mainly by </a:t>
            </a:r>
            <a:r>
              <a:rPr lang="en-US" sz="1800" b="1" dirty="0">
                <a:latin typeface="Book Antiqua" pitchFamily="18" charset="0"/>
              </a:rPr>
              <a:t>the interaction of the ions or molecules of the solute and </a:t>
            </a:r>
            <a:r>
              <a:rPr lang="en-US" sz="1800" b="1" dirty="0" smtClean="0">
                <a:latin typeface="Book Antiqua" pitchFamily="18" charset="0"/>
              </a:rPr>
              <a:t>solvents.  </a:t>
            </a:r>
            <a:endParaRPr lang="en-US" sz="1800" b="1" dirty="0">
              <a:latin typeface="Book Antiqua" pitchFamily="18" charset="0"/>
            </a:endParaRPr>
          </a:p>
          <a:p>
            <a:pPr algn="just">
              <a:lnSpc>
                <a:spcPct val="125000"/>
              </a:lnSpc>
            </a:pPr>
            <a:r>
              <a:rPr lang="en-US" sz="1800" b="1" dirty="0">
                <a:latin typeface="Book Antiqua" pitchFamily="18" charset="0"/>
              </a:rPr>
              <a:t>There are two methods in solution growth depending upon the solvents and solubility of solute</a:t>
            </a:r>
          </a:p>
          <a:p>
            <a:pPr algn="just">
              <a:lnSpc>
                <a:spcPct val="125000"/>
              </a:lnSpc>
              <a:buFontTx/>
              <a:buNone/>
            </a:pPr>
            <a:r>
              <a:rPr lang="en-US" sz="1800" b="1" dirty="0">
                <a:latin typeface="Book Antiqua" pitchFamily="18" charset="0"/>
              </a:rPr>
              <a:t>	   1)  High Temperature Solution Growth</a:t>
            </a:r>
          </a:p>
          <a:p>
            <a:pPr algn="just">
              <a:lnSpc>
                <a:spcPct val="125000"/>
              </a:lnSpc>
              <a:buFontTx/>
              <a:buNone/>
            </a:pPr>
            <a:r>
              <a:rPr lang="en-US" sz="1800" b="1" dirty="0">
                <a:latin typeface="Book Antiqua" pitchFamily="18" charset="0"/>
              </a:rPr>
              <a:t>                </a:t>
            </a:r>
            <a:r>
              <a:rPr lang="en-US" sz="1800" b="1" dirty="0" smtClean="0">
                <a:latin typeface="Book Antiqua" pitchFamily="18" charset="0"/>
              </a:rPr>
              <a:t>a</a:t>
            </a:r>
            <a:r>
              <a:rPr lang="en-US" sz="1800" b="1" dirty="0">
                <a:latin typeface="Book Antiqua" pitchFamily="18" charset="0"/>
              </a:rPr>
              <a:t>)  Flux thermal Growth</a:t>
            </a:r>
          </a:p>
          <a:p>
            <a:pPr algn="just">
              <a:lnSpc>
                <a:spcPct val="125000"/>
              </a:lnSpc>
              <a:buFontTx/>
              <a:buNone/>
            </a:pPr>
            <a:r>
              <a:rPr lang="en-US" sz="1800" b="1" dirty="0">
                <a:latin typeface="Book Antiqua" pitchFamily="18" charset="0"/>
              </a:rPr>
              <a:t>	          </a:t>
            </a:r>
            <a:r>
              <a:rPr lang="en-US" sz="1800" b="1" dirty="0" smtClean="0">
                <a:latin typeface="Book Antiqua" pitchFamily="18" charset="0"/>
              </a:rPr>
              <a:t>b</a:t>
            </a:r>
            <a:r>
              <a:rPr lang="en-US" sz="1800" b="1" dirty="0">
                <a:latin typeface="Book Antiqua" pitchFamily="18" charset="0"/>
              </a:rPr>
              <a:t>) Hydro thermal Growth</a:t>
            </a:r>
          </a:p>
          <a:p>
            <a:pPr algn="just">
              <a:lnSpc>
                <a:spcPct val="125000"/>
              </a:lnSpc>
              <a:buFontTx/>
              <a:buNone/>
            </a:pPr>
            <a:r>
              <a:rPr lang="en-US" sz="1800" b="1" dirty="0">
                <a:latin typeface="Book Antiqua" pitchFamily="18" charset="0"/>
              </a:rPr>
              <a:t>	   2)  Low Temperature Solution Growth</a:t>
            </a:r>
          </a:p>
          <a:p>
            <a:pPr algn="just">
              <a:lnSpc>
                <a:spcPct val="125000"/>
              </a:lnSpc>
            </a:pPr>
            <a:r>
              <a:rPr lang="en-US" sz="1800" b="1" dirty="0">
                <a:latin typeface="Book Antiqua" pitchFamily="18" charset="0"/>
              </a:rPr>
              <a:t>Low temperature solution growth is a well-established technique due to its versatility and simplicity. It is possible to grow the large crystal of high perfection as the growth occurs close to equilibrium condition </a:t>
            </a: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194</a:t>
            </a:fld>
            <a:endParaRPr lang="es-ES" dirty="0"/>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352800" y="552444"/>
            <a:ext cx="2438400" cy="438156"/>
          </a:xfrm>
        </p:spPr>
        <p:txBody>
          <a:bodyPr>
            <a:normAutofit fontScale="90000"/>
          </a:bodyPr>
          <a:lstStyle/>
          <a:p>
            <a:pPr algn="ctr"/>
            <a:r>
              <a:rPr lang="en-US" sz="3600" b="1" dirty="0">
                <a:solidFill>
                  <a:srgbClr val="000099"/>
                </a:solidFill>
                <a:latin typeface="Times New Roman" pitchFamily="18" charset="0"/>
                <a:cs typeface="Times New Roman" pitchFamily="18" charset="0"/>
              </a:rPr>
              <a:t>Solubility</a:t>
            </a:r>
            <a:r>
              <a:rPr lang="en-US" dirty="0">
                <a:solidFill>
                  <a:srgbClr val="000099"/>
                </a:solidFill>
              </a:rPr>
              <a:t> </a:t>
            </a:r>
          </a:p>
        </p:txBody>
      </p:sp>
      <p:sp>
        <p:nvSpPr>
          <p:cNvPr id="62467" name="Rectangle 3"/>
          <p:cNvSpPr>
            <a:spLocks noGrp="1" noChangeArrowheads="1"/>
          </p:cNvSpPr>
          <p:nvPr>
            <p:ph type="body" idx="1"/>
          </p:nvPr>
        </p:nvSpPr>
        <p:spPr>
          <a:xfrm>
            <a:off x="457200" y="1524000"/>
            <a:ext cx="8229600" cy="5715000"/>
          </a:xfrm>
        </p:spPr>
        <p:txBody>
          <a:bodyPr/>
          <a:lstStyle/>
          <a:p>
            <a:pPr marL="361950" indent="-361950" algn="just">
              <a:buFont typeface="Wingdings" pitchFamily="2" charset="2"/>
              <a:buChar char="§"/>
            </a:pPr>
            <a:r>
              <a:rPr lang="en-US" sz="2000" b="1" dirty="0">
                <a:latin typeface="Book Antiqua" pitchFamily="18" charset="0"/>
              </a:rPr>
              <a:t>The homogeneous medium of solute and solvent is called as Solution.</a:t>
            </a:r>
          </a:p>
          <a:p>
            <a:pPr marL="361950" indent="-361950" algn="just">
              <a:buFont typeface="Wingdings" pitchFamily="2" charset="2"/>
              <a:buChar char="§"/>
            </a:pPr>
            <a:r>
              <a:rPr lang="en-US" sz="2000" b="1" dirty="0">
                <a:latin typeface="Book Antiqua" pitchFamily="18" charset="0"/>
              </a:rPr>
              <a:t>The total size of the grown crystal depends on the solubility of the material in the given solvent. </a:t>
            </a:r>
          </a:p>
          <a:p>
            <a:pPr marL="361950" indent="-361950">
              <a:buFont typeface="Wingdings" pitchFamily="2" charset="2"/>
              <a:buChar char="§"/>
            </a:pPr>
            <a:r>
              <a:rPr lang="en-US" sz="2000" b="1" dirty="0">
                <a:latin typeface="Book Antiqua" pitchFamily="18" charset="0"/>
              </a:rPr>
              <a:t>The solubility coefficient dictates the growth procedure. </a:t>
            </a:r>
          </a:p>
          <a:p>
            <a:pPr marL="361950" indent="-361950">
              <a:buFont typeface="Wingdings" pitchFamily="2" charset="2"/>
              <a:buChar char="§"/>
            </a:pPr>
            <a:r>
              <a:rPr lang="en-US" sz="2000" b="1" dirty="0">
                <a:latin typeface="Book Antiqua" pitchFamily="18" charset="0"/>
              </a:rPr>
              <a:t> </a:t>
            </a:r>
            <a:r>
              <a:rPr lang="en-US" sz="2000" b="1" dirty="0" smtClean="0">
                <a:latin typeface="Book Antiqua" pitchFamily="18" charset="0"/>
              </a:rPr>
              <a:t>For </a:t>
            </a:r>
            <a:r>
              <a:rPr lang="en-US" sz="2000" b="1" dirty="0">
                <a:latin typeface="Book Antiqua" pitchFamily="18" charset="0"/>
              </a:rPr>
              <a:t>solvent selection following properties are taken into consideration </a:t>
            </a:r>
          </a:p>
          <a:p>
            <a:pPr marL="892175" indent="-260350">
              <a:buFont typeface="Wingdings" pitchFamily="2" charset="2"/>
              <a:buChar char="§"/>
            </a:pPr>
            <a:r>
              <a:rPr lang="en-US" sz="2000" b="1" dirty="0">
                <a:latin typeface="Book Antiqua" pitchFamily="18" charset="0"/>
              </a:rPr>
              <a:t>High solubility for given </a:t>
            </a:r>
            <a:r>
              <a:rPr lang="en-US" sz="2000" b="1" dirty="0" smtClean="0">
                <a:latin typeface="Book Antiqua" pitchFamily="18" charset="0"/>
              </a:rPr>
              <a:t>solute</a:t>
            </a:r>
            <a:endParaRPr lang="en-US" sz="2000" b="1" dirty="0">
              <a:latin typeface="Book Antiqua" pitchFamily="18" charset="0"/>
            </a:endParaRPr>
          </a:p>
          <a:p>
            <a:pPr marL="892175" indent="-260350">
              <a:buFont typeface="Wingdings" pitchFamily="2" charset="2"/>
              <a:buChar char="§"/>
            </a:pPr>
            <a:r>
              <a:rPr lang="en-US" sz="2000" b="1" dirty="0">
                <a:latin typeface="Book Antiqua" pitchFamily="18" charset="0"/>
              </a:rPr>
              <a:t>Low viscosity</a:t>
            </a:r>
          </a:p>
          <a:p>
            <a:pPr marL="892175" indent="-260350">
              <a:buFont typeface="Wingdings" pitchFamily="2" charset="2"/>
              <a:buChar char="§"/>
            </a:pPr>
            <a:r>
              <a:rPr lang="en-US" sz="2000" b="1" dirty="0">
                <a:latin typeface="Book Antiqua" pitchFamily="18" charset="0"/>
              </a:rPr>
              <a:t>Low volatility</a:t>
            </a:r>
          </a:p>
          <a:p>
            <a:pPr marL="892175" indent="-260350">
              <a:buFont typeface="Wingdings" pitchFamily="2" charset="2"/>
              <a:buChar char="§"/>
            </a:pPr>
            <a:r>
              <a:rPr lang="en-US" sz="2000" b="1" dirty="0">
                <a:latin typeface="Book Antiqua" pitchFamily="18" charset="0"/>
              </a:rPr>
              <a:t>Less corrosion and non-toxicity </a:t>
            </a:r>
          </a:p>
          <a:p>
            <a:pPr marL="892175" indent="-260350">
              <a:buFont typeface="Wingdings" pitchFamily="2" charset="2"/>
              <a:buChar char="§"/>
            </a:pPr>
            <a:r>
              <a:rPr lang="en-US" sz="2000" b="1" dirty="0">
                <a:latin typeface="Book Antiqua" pitchFamily="18" charset="0"/>
              </a:rPr>
              <a:t>Low </a:t>
            </a:r>
            <a:r>
              <a:rPr lang="en-US" sz="2000" b="1" dirty="0" smtClean="0">
                <a:latin typeface="Book Antiqua" pitchFamily="18" charset="0"/>
              </a:rPr>
              <a:t>cost</a:t>
            </a:r>
          </a:p>
          <a:p>
            <a:pPr marL="90488" indent="0">
              <a:buNone/>
            </a:pPr>
            <a:r>
              <a:rPr lang="en-US" sz="2000" b="1" dirty="0" smtClean="0">
                <a:latin typeface="Book Antiqua" pitchFamily="18" charset="0"/>
              </a:rPr>
              <a:t>The </a:t>
            </a:r>
            <a:r>
              <a:rPr lang="en-US" sz="2000" b="1" dirty="0">
                <a:latin typeface="Book Antiqua" pitchFamily="18" charset="0"/>
              </a:rPr>
              <a:t>size of grown crystal depends on the solubility of material in given solvent</a:t>
            </a: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195</a:t>
            </a:fld>
            <a:endParaRPr lang="es-ES" dirty="0"/>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501817" y="260648"/>
            <a:ext cx="6173788" cy="609600"/>
          </a:xfrm>
        </p:spPr>
        <p:txBody>
          <a:bodyPr/>
          <a:lstStyle/>
          <a:p>
            <a:pPr algn="ctr"/>
            <a:r>
              <a:rPr lang="en-US" sz="2800" b="1" dirty="0">
                <a:solidFill>
                  <a:srgbClr val="000099"/>
                </a:solidFill>
                <a:latin typeface="Times New Roman" pitchFamily="18" charset="0"/>
                <a:cs typeface="Times New Roman" pitchFamily="18" charset="0"/>
              </a:rPr>
              <a:t>Steps in the </a:t>
            </a:r>
            <a:r>
              <a:rPr lang="en-US" sz="2800" b="1" dirty="0" smtClean="0">
                <a:solidFill>
                  <a:srgbClr val="000099"/>
                </a:solidFill>
                <a:latin typeface="Times New Roman" pitchFamily="18" charset="0"/>
                <a:cs typeface="Times New Roman" pitchFamily="18" charset="0"/>
              </a:rPr>
              <a:t>Crystal </a:t>
            </a:r>
            <a:r>
              <a:rPr lang="en-US" sz="2800" b="1" dirty="0">
                <a:solidFill>
                  <a:srgbClr val="000099"/>
                </a:solidFill>
                <a:latin typeface="Times New Roman" pitchFamily="18" charset="0"/>
                <a:cs typeface="Times New Roman" pitchFamily="18" charset="0"/>
              </a:rPr>
              <a:t>G</a:t>
            </a:r>
            <a:r>
              <a:rPr lang="en-US" sz="2800" b="1" dirty="0" smtClean="0">
                <a:solidFill>
                  <a:srgbClr val="000099"/>
                </a:solidFill>
                <a:latin typeface="Times New Roman" pitchFamily="18" charset="0"/>
                <a:cs typeface="Times New Roman" pitchFamily="18" charset="0"/>
              </a:rPr>
              <a:t>rowth</a:t>
            </a:r>
            <a:endParaRPr lang="en-US" sz="2800" b="1" dirty="0">
              <a:solidFill>
                <a:srgbClr val="000099"/>
              </a:solidFill>
              <a:latin typeface="Times New Roman" pitchFamily="18" charset="0"/>
              <a:cs typeface="Times New Roman" pitchFamily="18" charset="0"/>
            </a:endParaRPr>
          </a:p>
        </p:txBody>
      </p:sp>
      <p:sp>
        <p:nvSpPr>
          <p:cNvPr id="91139" name="Rectangle 3"/>
          <p:cNvSpPr>
            <a:spLocks noGrp="1" noChangeArrowheads="1"/>
          </p:cNvSpPr>
          <p:nvPr>
            <p:ph type="body" idx="1"/>
          </p:nvPr>
        </p:nvSpPr>
        <p:spPr>
          <a:xfrm>
            <a:off x="533400" y="1828800"/>
            <a:ext cx="8229600" cy="5257800"/>
          </a:xfrm>
        </p:spPr>
        <p:txBody>
          <a:bodyPr/>
          <a:lstStyle/>
          <a:p>
            <a:pPr marL="609600" indent="-609600" algn="just">
              <a:buFontTx/>
              <a:buNone/>
            </a:pPr>
            <a:r>
              <a:rPr lang="en-US" dirty="0"/>
              <a:t>   </a:t>
            </a:r>
            <a:r>
              <a:rPr lang="en-US" sz="1800" b="1" dirty="0">
                <a:latin typeface="Book Antiqua" pitchFamily="18" charset="0"/>
              </a:rPr>
              <a:t>The crystal is grown in three different steps</a:t>
            </a:r>
          </a:p>
          <a:p>
            <a:pPr marL="609600" indent="-609600" algn="just">
              <a:buFontTx/>
              <a:buNone/>
            </a:pPr>
            <a:endParaRPr lang="en-US" sz="1800" b="1" dirty="0">
              <a:latin typeface="Book Antiqua" pitchFamily="18" charset="0"/>
            </a:endParaRPr>
          </a:p>
          <a:p>
            <a:pPr marL="609600" indent="-609600" algn="just"/>
            <a:r>
              <a:rPr lang="en-US" sz="1800" b="1" dirty="0">
                <a:latin typeface="Book Antiqua" pitchFamily="18" charset="0"/>
              </a:rPr>
              <a:t>Achievement of super saturation or super cooling</a:t>
            </a:r>
          </a:p>
          <a:p>
            <a:pPr marL="609600" indent="-609600" algn="just">
              <a:buFontTx/>
              <a:buNone/>
            </a:pPr>
            <a:endParaRPr lang="en-US" sz="1800" b="1" dirty="0">
              <a:latin typeface="Book Antiqua" pitchFamily="18" charset="0"/>
            </a:endParaRPr>
          </a:p>
          <a:p>
            <a:pPr marL="609600" indent="-609600" algn="just"/>
            <a:r>
              <a:rPr lang="en-US" sz="1800" b="1" dirty="0">
                <a:latin typeface="Book Antiqua" pitchFamily="18" charset="0"/>
              </a:rPr>
              <a:t>Nucleation</a:t>
            </a:r>
          </a:p>
          <a:p>
            <a:pPr marL="609600" indent="-609600" algn="just">
              <a:buFontTx/>
              <a:buNone/>
            </a:pPr>
            <a:endParaRPr lang="en-US" sz="1800" b="1" dirty="0">
              <a:latin typeface="Book Antiqua" pitchFamily="18" charset="0"/>
            </a:endParaRPr>
          </a:p>
          <a:p>
            <a:pPr marL="609600" indent="-609600" algn="just"/>
            <a:r>
              <a:rPr lang="en-US" sz="1800" b="1" dirty="0">
                <a:latin typeface="Book Antiqua" pitchFamily="18" charset="0"/>
              </a:rPr>
              <a:t>Growth of crystal</a:t>
            </a:r>
          </a:p>
          <a:p>
            <a:pPr marL="609600" indent="-609600" algn="just">
              <a:buFontTx/>
              <a:buNone/>
            </a:pPr>
            <a:r>
              <a:rPr lang="en-US" sz="1800" b="1" dirty="0">
                <a:latin typeface="Book Antiqua" pitchFamily="18" charset="0"/>
              </a:rPr>
              <a:t>     </a:t>
            </a:r>
          </a:p>
          <a:p>
            <a:pPr marL="0" indent="0" algn="just">
              <a:buFontTx/>
              <a:buNone/>
            </a:pPr>
            <a:r>
              <a:rPr lang="en-US" sz="1800" b="1" dirty="0">
                <a:latin typeface="Book Antiqua" pitchFamily="18" charset="0"/>
              </a:rPr>
              <a:t>All above steps may occur simultaneously at different regions of the crystallization unit. </a:t>
            </a: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196</a:t>
            </a:fld>
            <a:endParaRPr lang="es-ES" dirty="0"/>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2362200" y="4876800"/>
            <a:ext cx="4038600" cy="457200"/>
          </a:xfrm>
          <a:prstGeom prst="rect">
            <a:avLst/>
          </a:prstGeom>
          <a:noFill/>
          <a:ln w="9525">
            <a:noFill/>
            <a:miter lim="800000"/>
            <a:headEnd/>
            <a:tailEnd/>
          </a:ln>
        </p:spPr>
        <p:txBody>
          <a:bodyPr lIns="92075" tIns="46038" rIns="92075" bIns="46038">
            <a:spAutoFit/>
          </a:bodyPr>
          <a:lstStyle/>
          <a:p>
            <a:pPr eaLnBrk="0" hangingPunct="0">
              <a:spcBef>
                <a:spcPct val="50000"/>
              </a:spcBef>
            </a:pPr>
            <a:endParaRPr lang="en-US" sz="2400">
              <a:latin typeface="Times New Roman" pitchFamily="18" charset="0"/>
            </a:endParaRPr>
          </a:p>
        </p:txBody>
      </p:sp>
      <p:pic>
        <p:nvPicPr>
          <p:cNvPr id="12" name="Picture 3"/>
          <p:cNvPicPr>
            <a:picLocks noChangeArrowheads="1"/>
          </p:cNvPicPr>
          <p:nvPr/>
        </p:nvPicPr>
        <p:blipFill>
          <a:blip r:embed="rId2" cstate="print"/>
          <a:srcRect/>
          <a:stretch>
            <a:fillRect/>
          </a:stretch>
        </p:blipFill>
        <p:spPr bwMode="auto">
          <a:xfrm>
            <a:off x="1495425" y="276225"/>
            <a:ext cx="6775450" cy="5592763"/>
          </a:xfrm>
          <a:prstGeom prst="rect">
            <a:avLst/>
          </a:prstGeom>
          <a:noFill/>
          <a:ln w="9525">
            <a:noFill/>
            <a:miter lim="800000"/>
            <a:headEnd/>
            <a:tailEnd/>
          </a:ln>
        </p:spPr>
      </p:pic>
      <p:sp>
        <p:nvSpPr>
          <p:cNvPr id="13" name="Rectangle 4"/>
          <p:cNvSpPr>
            <a:spLocks noChangeArrowheads="1"/>
          </p:cNvSpPr>
          <p:nvPr/>
        </p:nvSpPr>
        <p:spPr bwMode="auto">
          <a:xfrm>
            <a:off x="1760499" y="6021423"/>
            <a:ext cx="7086600" cy="400752"/>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altLang="en-AU" sz="2000" b="1" dirty="0" smtClean="0">
                <a:ln w="1905"/>
                <a:solidFill>
                  <a:srgbClr val="C00000"/>
                </a:solidFill>
                <a:effectLst>
                  <a:innerShdw blurRad="69850" dist="43180" dir="5400000">
                    <a:srgbClr val="000000">
                      <a:alpha val="65000"/>
                    </a:srgbClr>
                  </a:innerShdw>
                </a:effectLst>
                <a:latin typeface="Book Antiqua" pitchFamily="18" charset="0"/>
                <a:sym typeface="Times New Roman" pitchFamily="18" charset="0"/>
              </a:rPr>
              <a:t>    Schematic </a:t>
            </a:r>
            <a:r>
              <a:rPr lang="en-US" altLang="en-AU" sz="2000" b="1" dirty="0">
                <a:ln w="1905"/>
                <a:solidFill>
                  <a:srgbClr val="C00000"/>
                </a:solidFill>
                <a:effectLst>
                  <a:innerShdw blurRad="69850" dist="43180" dir="5400000">
                    <a:srgbClr val="000000">
                      <a:alpha val="65000"/>
                    </a:srgbClr>
                  </a:innerShdw>
                </a:effectLst>
                <a:latin typeface="Book Antiqua" pitchFamily="18" charset="0"/>
                <a:sym typeface="Times New Roman" pitchFamily="18" charset="0"/>
              </a:rPr>
              <a:t>diagram of Solution growth apparatus</a:t>
            </a: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197</a:t>
            </a:fld>
            <a:endParaRPr lang="es-E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pPr>
              <a:defRPr/>
            </a:pPr>
            <a:fld id="{C136748E-B179-41FE-8717-30363A1949A4}" type="slidenum">
              <a:rPr lang="en-US" altLang="en-US" smtClean="0"/>
              <a:pPr>
                <a:defRPr/>
              </a:pPr>
              <a:t>198</a:t>
            </a:fld>
            <a:endParaRPr lang="zh-CN" altLang="en-US" sz="1800">
              <a:solidFill>
                <a:schemeClr val="tx1"/>
              </a:solidFill>
            </a:endParaRPr>
          </a:p>
        </p:txBody>
      </p:sp>
      <p:pic>
        <p:nvPicPr>
          <p:cNvPr id="6" name="Picture 10" descr="IMG_0348"/>
          <p:cNvPicPr>
            <a:picLocks noChangeAspect="1" noChangeArrowheads="1"/>
          </p:cNvPicPr>
          <p:nvPr/>
        </p:nvPicPr>
        <p:blipFill>
          <a:blip r:embed="rId2" cstate="print"/>
          <a:srcRect l="43178" b="16902"/>
          <a:stretch>
            <a:fillRect/>
          </a:stretch>
        </p:blipFill>
        <p:spPr bwMode="auto">
          <a:xfrm>
            <a:off x="1468638" y="977899"/>
            <a:ext cx="6389532" cy="5627731"/>
          </a:xfrm>
          <a:prstGeom prst="rect">
            <a:avLst/>
          </a:prstGeom>
          <a:noFill/>
          <a:ln>
            <a:noFill/>
          </a:ln>
          <a:effectLst/>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normAutofit/>
          </a:bodyPr>
          <a:lstStyle/>
          <a:p>
            <a:fld id="{0FD4CEFE-2B0A-481F-9EFC-13F8B9A442A1}" type="slidenum">
              <a:rPr lang="en-US"/>
              <a:pPr/>
              <a:t>199</a:t>
            </a:fld>
            <a:endParaRPr lang="en-US"/>
          </a:p>
        </p:txBody>
      </p:sp>
      <p:sp>
        <p:nvSpPr>
          <p:cNvPr id="53251" name="Rectangle 3"/>
          <p:cNvSpPr>
            <a:spLocks noGrp="1" noChangeArrowheads="1"/>
          </p:cNvSpPr>
          <p:nvPr>
            <p:ph type="body" idx="1"/>
          </p:nvPr>
        </p:nvSpPr>
        <p:spPr>
          <a:xfrm>
            <a:off x="457200" y="1676400"/>
            <a:ext cx="8219256" cy="4343400"/>
          </a:xfrm>
        </p:spPr>
        <p:txBody>
          <a:bodyPr/>
          <a:lstStyle/>
          <a:p>
            <a:pPr marL="531813" indent="-531813">
              <a:lnSpc>
                <a:spcPct val="120000"/>
              </a:lnSpc>
              <a:buClr>
                <a:schemeClr val="tx1"/>
              </a:buClr>
              <a:buFont typeface="Wingdings" pitchFamily="2" charset="2"/>
              <a:buChar char="v"/>
            </a:pPr>
            <a:r>
              <a:rPr lang="en-US" sz="2800" b="1" dirty="0" smtClean="0"/>
              <a:t>   This </a:t>
            </a:r>
            <a:r>
              <a:rPr lang="en-US" sz="2800" b="1" dirty="0"/>
              <a:t>technique is inexpensive.</a:t>
            </a:r>
          </a:p>
          <a:p>
            <a:pPr marL="531813" indent="-531813">
              <a:lnSpc>
                <a:spcPct val="120000"/>
              </a:lnSpc>
              <a:buClr>
                <a:schemeClr val="tx1"/>
              </a:buClr>
              <a:buFont typeface="Wingdings" pitchFamily="2" charset="2"/>
              <a:buChar char="v"/>
            </a:pPr>
            <a:endParaRPr lang="en-US" sz="2800" b="1" dirty="0" smtClean="0"/>
          </a:p>
          <a:p>
            <a:pPr marL="531813" indent="-531813">
              <a:lnSpc>
                <a:spcPct val="120000"/>
              </a:lnSpc>
              <a:buClr>
                <a:schemeClr val="tx1"/>
              </a:buClr>
              <a:buFont typeface="Wingdings" pitchFamily="2" charset="2"/>
              <a:buChar char="v"/>
            </a:pPr>
            <a:r>
              <a:rPr lang="en-US" sz="2800" b="1" dirty="0" smtClean="0"/>
              <a:t>    Low </a:t>
            </a:r>
            <a:r>
              <a:rPr lang="en-US" sz="2800" b="1" dirty="0"/>
              <a:t>temperature ensures minimum 	thermal stress on the grown crystal.</a:t>
            </a:r>
          </a:p>
          <a:p>
            <a:pPr marL="531813" indent="-531813">
              <a:lnSpc>
                <a:spcPct val="120000"/>
              </a:lnSpc>
              <a:buClr>
                <a:schemeClr val="tx1"/>
              </a:buClr>
              <a:buFont typeface="Wingdings" pitchFamily="2" charset="2"/>
              <a:buChar char="v"/>
            </a:pPr>
            <a:endParaRPr lang="en-US" sz="2800" b="1" dirty="0"/>
          </a:p>
          <a:p>
            <a:pPr marL="531813" indent="-531813" algn="just">
              <a:lnSpc>
                <a:spcPct val="120000"/>
              </a:lnSpc>
              <a:buClr>
                <a:schemeClr val="tx1"/>
              </a:buClr>
              <a:buFont typeface="Wingdings" pitchFamily="2" charset="2"/>
              <a:buChar char="v"/>
            </a:pPr>
            <a:r>
              <a:rPr lang="en-US" sz="2800" b="1" dirty="0" smtClean="0"/>
              <a:t>    It </a:t>
            </a:r>
            <a:r>
              <a:rPr lang="en-US" sz="2800" b="1" dirty="0"/>
              <a:t>is suitable  for the growth of 	substances that undergo decomposition 	before melting.</a:t>
            </a:r>
          </a:p>
        </p:txBody>
      </p:sp>
      <p:sp>
        <p:nvSpPr>
          <p:cNvPr id="53252" name="Text Box 4"/>
          <p:cNvSpPr txBox="1">
            <a:spLocks noChangeArrowheads="1"/>
          </p:cNvSpPr>
          <p:nvPr/>
        </p:nvSpPr>
        <p:spPr bwMode="auto">
          <a:xfrm>
            <a:off x="488892" y="425919"/>
            <a:ext cx="8502708" cy="640881"/>
          </a:xfrm>
          <a:prstGeom prst="rect">
            <a:avLst/>
          </a:prstGeom>
          <a:noFill/>
          <a:ln w="9525">
            <a:noFill/>
            <a:miter lim="800000"/>
            <a:headEnd/>
            <a:tailEnd/>
          </a:ln>
          <a:effectLst/>
        </p:spPr>
        <p:txBody>
          <a:bodyPr wrap="square">
            <a:spAutoFit/>
          </a:bodyPr>
          <a:lstStyle/>
          <a:p>
            <a:pPr algn="just">
              <a:lnSpc>
                <a:spcPct val="120000"/>
              </a:lnSpc>
              <a:spcBef>
                <a:spcPct val="20000"/>
              </a:spcBef>
              <a:buClr>
                <a:schemeClr val="folHlink"/>
              </a:buClr>
              <a:buSzPct val="60000"/>
              <a:buFont typeface="Wingdings" pitchFamily="2" charset="2"/>
              <a:buNone/>
            </a:pPr>
            <a:r>
              <a:rPr lang="en-US" sz="3200" b="1" dirty="0" smtClean="0">
                <a:solidFill>
                  <a:srgbClr val="000099"/>
                </a:solidFill>
                <a:latin typeface="Times New Roman" pitchFamily="18" charset="0"/>
                <a:cs typeface="Times New Roman" pitchFamily="18" charset="0"/>
              </a:rPr>
              <a:t>Low Temperature Advantages</a:t>
            </a:r>
            <a:endParaRPr lang="en-US" sz="3200" dirty="0">
              <a:solidFill>
                <a:srgbClr val="00009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550424" y="2643182"/>
            <a:ext cx="6115777" cy="1569660"/>
          </a:xfrm>
          <a:prstGeom prst="rect">
            <a:avLst/>
          </a:prstGeom>
          <a:noFill/>
        </p:spPr>
        <p:txBody>
          <a:bodyPr wrap="none" lIns="91440" tIns="45720" rIns="91440" bIns="45720">
            <a:spAutoFit/>
          </a:bodyPr>
          <a:lstStyle/>
          <a:p>
            <a:pPr algn="ct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rPr>
              <a:t>Introduction : </a:t>
            </a:r>
          </a:p>
          <a:p>
            <a:pPr algn="ct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rPr>
              <a:t>Thin Films</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ndParaRP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2</a:t>
            </a:fld>
            <a:endParaRPr lang="es-E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0" y="214290"/>
            <a:ext cx="9144000" cy="60016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300" b="1" dirty="0" smtClean="0">
                <a:ln w="11430"/>
                <a:effectLst>
                  <a:outerShdw blurRad="50800" dist="39000" dir="5460000" algn="tl">
                    <a:srgbClr val="000000">
                      <a:alpha val="38000"/>
                    </a:srgbClr>
                  </a:outerShdw>
                </a:effectLst>
                <a:latin typeface="Rockwell" pitchFamily="18" charset="0"/>
              </a:rPr>
              <a:t>Description of Spray Pyrolysis System</a:t>
            </a:r>
            <a:endParaRPr lang="en-US" sz="3300" b="1" dirty="0">
              <a:ln w="11430"/>
              <a:effectLst>
                <a:outerShdw blurRad="50800" dist="39000" dir="5460000" algn="tl">
                  <a:srgbClr val="000000">
                    <a:alpha val="38000"/>
                  </a:srgbClr>
                </a:outerShdw>
              </a:effectLst>
              <a:latin typeface="Rockwell"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20</a:t>
            </a:fld>
            <a:endParaRPr lang="es-ES" dirty="0"/>
          </a:p>
        </p:txBody>
      </p:sp>
      <p:sp>
        <p:nvSpPr>
          <p:cNvPr id="8" name="Rectangle 7"/>
          <p:cNvSpPr/>
          <p:nvPr/>
        </p:nvSpPr>
        <p:spPr>
          <a:xfrm>
            <a:off x="214282" y="1115874"/>
            <a:ext cx="8858280" cy="5170646"/>
          </a:xfrm>
          <a:prstGeom prst="rect">
            <a:avLst/>
          </a:prstGeom>
        </p:spPr>
        <p:txBody>
          <a:bodyPr wrap="square">
            <a:spAutoFit/>
          </a:bodyPr>
          <a:lstStyle/>
          <a:p>
            <a:pPr algn="just"/>
            <a:r>
              <a:rPr lang="en-IN" sz="2000" b="1" i="1" dirty="0" smtClean="0">
                <a:solidFill>
                  <a:srgbClr val="C00000"/>
                </a:solidFill>
                <a:latin typeface="Garamond" pitchFamily="18" charset="0"/>
              </a:rPr>
              <a:t>a) Spray nozzle: </a:t>
            </a:r>
          </a:p>
          <a:p>
            <a:pPr algn="just"/>
            <a:r>
              <a:rPr lang="en-IN" sz="2000" b="1" dirty="0" smtClean="0">
                <a:latin typeface="Garamond" pitchFamily="18" charset="0"/>
              </a:rPr>
              <a:t>It is made up of glass and consists of the solution tube surrounded by the glass bulb. With the application of pressure to the carrier gas, the vacuum is created at the tip of the nozzle, and the solution is automatically sucked in the solution tube and the spray starts. </a:t>
            </a:r>
          </a:p>
          <a:p>
            <a:pPr algn="just"/>
            <a:endParaRPr lang="en-IN" sz="1000" b="1" dirty="0" smtClean="0">
              <a:latin typeface="Garamond" pitchFamily="18" charset="0"/>
            </a:endParaRPr>
          </a:p>
          <a:p>
            <a:pPr algn="just"/>
            <a:r>
              <a:rPr lang="en-IN" sz="2000" b="1" i="1" dirty="0" smtClean="0">
                <a:solidFill>
                  <a:srgbClr val="C00000"/>
                </a:solidFill>
                <a:latin typeface="Garamond" pitchFamily="18" charset="0"/>
              </a:rPr>
              <a:t>b) Rotor for spray nozzle</a:t>
            </a:r>
          </a:p>
          <a:p>
            <a:pPr algn="just"/>
            <a:r>
              <a:rPr lang="en-IN" sz="2000" b="1" dirty="0" smtClean="0">
                <a:latin typeface="Garamond" pitchFamily="18" charset="0"/>
              </a:rPr>
              <a:t>Stepper motor-based microprocessor controller is used to control the linear simple harmonic motion of the spray nozzle over the required length of the hot plate. </a:t>
            </a:r>
          </a:p>
          <a:p>
            <a:pPr algn="just"/>
            <a:r>
              <a:rPr lang="en-IN" sz="2000" b="1" dirty="0" smtClean="0">
                <a:latin typeface="Garamond" pitchFamily="18" charset="0"/>
              </a:rPr>
              <a:t>Hence, the to-n-fro motion and the speed of the spray nozzle is monitored in a </a:t>
            </a:r>
          </a:p>
          <a:p>
            <a:pPr algn="just"/>
            <a:r>
              <a:rPr lang="en-IN" sz="2000" b="1" dirty="0" smtClean="0">
                <a:latin typeface="Garamond" pitchFamily="18" charset="0"/>
              </a:rPr>
              <a:t>controlled manner. </a:t>
            </a:r>
          </a:p>
          <a:p>
            <a:pPr algn="just"/>
            <a:endParaRPr lang="en-IN" sz="1000" b="1" dirty="0" smtClean="0">
              <a:latin typeface="Garamond" pitchFamily="18" charset="0"/>
            </a:endParaRPr>
          </a:p>
          <a:p>
            <a:pPr algn="just"/>
            <a:r>
              <a:rPr lang="en-IN" sz="2000" b="1" i="1" dirty="0" smtClean="0">
                <a:solidFill>
                  <a:srgbClr val="C00000"/>
                </a:solidFill>
                <a:latin typeface="Garamond" pitchFamily="18" charset="0"/>
              </a:rPr>
              <a:t>c) Liquid level monitor</a:t>
            </a:r>
          </a:p>
          <a:p>
            <a:pPr algn="just"/>
            <a:r>
              <a:rPr lang="en-IN" sz="2000" b="1" dirty="0" smtClean="0">
                <a:latin typeface="Garamond" pitchFamily="18" charset="0"/>
              </a:rPr>
              <a:t>The spray rate at a fixed air pressure depends upon the height of the solution measured with respect to the tip of the nozzle. The arrangement for the change in height of the solution forms the liquid level monitor. </a:t>
            </a:r>
          </a:p>
          <a:p>
            <a:pPr algn="just"/>
            <a:endParaRPr lang="en-IN" sz="1000" b="1" dirty="0" smtClean="0">
              <a:latin typeface="Garamond" pitchFamily="18"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479672" y="160884"/>
            <a:ext cx="8229311" cy="637754"/>
          </a:xfrm>
          <a:ln/>
        </p:spPr>
        <p:txBody>
          <a:bodyPr>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b="1" dirty="0" smtClean="0">
                <a:solidFill>
                  <a:srgbClr val="000099"/>
                </a:solidFill>
                <a:latin typeface="+mn-lt"/>
              </a:rPr>
              <a:t>Vapour </a:t>
            </a:r>
            <a:r>
              <a:rPr lang="en-GB" b="1" dirty="0">
                <a:solidFill>
                  <a:srgbClr val="000099"/>
                </a:solidFill>
                <a:latin typeface="+mn-lt"/>
              </a:rPr>
              <a:t>Diffusion</a:t>
            </a:r>
          </a:p>
        </p:txBody>
      </p:sp>
      <p:sp>
        <p:nvSpPr>
          <p:cNvPr id="30722" name="Rectangle 2"/>
          <p:cNvSpPr>
            <a:spLocks noGrp="1" noChangeArrowheads="1"/>
          </p:cNvSpPr>
          <p:nvPr>
            <p:ph type="body" idx="1"/>
          </p:nvPr>
        </p:nvSpPr>
        <p:spPr>
          <a:xfrm>
            <a:off x="4561917" y="1451063"/>
            <a:ext cx="4015985" cy="5082047"/>
          </a:xfrm>
          <a:ln/>
        </p:spPr>
        <p:txBody>
          <a:bodyPr>
            <a:spAutoFit/>
          </a:bodyPr>
          <a:lstStyle/>
          <a:p>
            <a:pPr>
              <a:tabLst>
                <a:tab pos="656650" algn="l"/>
                <a:tab pos="1313299" algn="l"/>
                <a:tab pos="1969949" algn="l"/>
                <a:tab pos="2626599" algn="l"/>
                <a:tab pos="3283248" algn="l"/>
                <a:tab pos="3939898" algn="l"/>
              </a:tabLst>
            </a:pPr>
            <a:r>
              <a:rPr lang="en-GB" sz="2800" dirty="0"/>
              <a:t>dissolve solute in solvent (purple) </a:t>
            </a:r>
          </a:p>
          <a:p>
            <a:pPr>
              <a:tabLst>
                <a:tab pos="656650" algn="l"/>
                <a:tab pos="1313299" algn="l"/>
                <a:tab pos="1969949" algn="l"/>
                <a:tab pos="2626599" algn="l"/>
                <a:tab pos="3283248" algn="l"/>
                <a:tab pos="3939898" algn="l"/>
              </a:tabLst>
            </a:pPr>
            <a:r>
              <a:rPr lang="en-GB" sz="2800" dirty="0"/>
              <a:t>precipitating solvent (blue)</a:t>
            </a:r>
          </a:p>
          <a:p>
            <a:pPr>
              <a:tabLst>
                <a:tab pos="656650" algn="l"/>
                <a:tab pos="1313299" algn="l"/>
                <a:tab pos="1969949" algn="l"/>
                <a:tab pos="2626599" algn="l"/>
                <a:tab pos="3283248" algn="l"/>
                <a:tab pos="3939898" algn="l"/>
              </a:tabLst>
            </a:pPr>
            <a:r>
              <a:rPr lang="en-GB" sz="2800" dirty="0"/>
              <a:t>blue should be more volatile than purple</a:t>
            </a:r>
          </a:p>
          <a:p>
            <a:pPr>
              <a:tabLst>
                <a:tab pos="656650" algn="l"/>
                <a:tab pos="1313299" algn="l"/>
                <a:tab pos="1969949" algn="l"/>
                <a:tab pos="2626599" algn="l"/>
                <a:tab pos="3283248" algn="l"/>
                <a:tab pos="3939898" algn="l"/>
              </a:tabLst>
            </a:pPr>
            <a:r>
              <a:rPr lang="en-GB" sz="2800" dirty="0"/>
              <a:t>Don't let sides of small vessel touch vertical surface of outer vessel (prevent capillary action)</a:t>
            </a:r>
          </a:p>
        </p:txBody>
      </p:sp>
      <p:pic>
        <p:nvPicPr>
          <p:cNvPr id="30723" name="Picture 3"/>
          <p:cNvPicPr>
            <a:picLocks noChangeAspect="1" noChangeArrowheads="1"/>
          </p:cNvPicPr>
          <p:nvPr/>
        </p:nvPicPr>
        <p:blipFill>
          <a:blip r:embed="rId3" cstate="print"/>
          <a:srcRect/>
          <a:stretch>
            <a:fillRect/>
          </a:stretch>
        </p:blipFill>
        <p:spPr bwMode="auto">
          <a:xfrm>
            <a:off x="456624" y="1861334"/>
            <a:ext cx="4015985" cy="4013456"/>
          </a:xfrm>
          <a:prstGeom prst="rect">
            <a:avLst/>
          </a:prstGeom>
          <a:noFill/>
          <a:ln w="9525">
            <a:noFill/>
            <a:round/>
            <a:headEnd/>
            <a:tailEnd/>
          </a:ln>
          <a:effectLst/>
        </p:spPr>
      </p:pic>
      <p:sp>
        <p:nvSpPr>
          <p:cNvPr id="5" name="Slide Number Placeholder 4"/>
          <p:cNvSpPr>
            <a:spLocks noGrp="1"/>
          </p:cNvSpPr>
          <p:nvPr>
            <p:ph type="sldNum" idx="12"/>
          </p:nvPr>
        </p:nvSpPr>
        <p:spPr/>
        <p:txBody>
          <a:bodyPr/>
          <a:lstStyle/>
          <a:p>
            <a:fld id="{0D1A5DF4-FD93-4B4A-AB02-9B4F27099D7A}" type="slidenum">
              <a:rPr lang="en-GB" smtClean="0"/>
              <a:pPr/>
              <a:t>200</a:t>
            </a:fld>
            <a:endParaRPr lang="en-GB"/>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25" y="273514"/>
            <a:ext cx="8227871" cy="707214"/>
          </a:xfrm>
        </p:spPr>
        <p:txBody>
          <a:bodyPr/>
          <a:lstStyle/>
          <a:p>
            <a:r>
              <a:rPr lang="en-US" b="1" dirty="0" smtClean="0">
                <a:solidFill>
                  <a:srgbClr val="000099"/>
                </a:solidFill>
                <a:latin typeface="+mn-lt"/>
              </a:rPr>
              <a:t>Crystals grown by our group</a:t>
            </a:r>
            <a:endParaRPr lang="en-US" b="1" dirty="0">
              <a:solidFill>
                <a:srgbClr val="000099"/>
              </a:solidFill>
              <a:latin typeface="+mn-lt"/>
            </a:endParaRPr>
          </a:p>
        </p:txBody>
      </p:sp>
      <p:pic>
        <p:nvPicPr>
          <p:cNvPr id="5" name="Picture 6" descr="DSCN1638 copy"/>
          <p:cNvPicPr>
            <a:picLocks noGrp="1" noChangeAspect="1" noChangeArrowheads="1"/>
          </p:cNvPicPr>
          <p:nvPr>
            <p:ph type="clipArt" sz="half" idx="1"/>
          </p:nvPr>
        </p:nvPicPr>
        <p:blipFill>
          <a:blip r:embed="rId2" cstate="print"/>
          <a:srcRect/>
          <a:stretch>
            <a:fillRect/>
          </a:stretch>
        </p:blipFill>
        <p:spPr>
          <a:xfrm>
            <a:off x="685801" y="2514600"/>
            <a:ext cx="3657600" cy="2609850"/>
          </a:xfrm>
        </p:spPr>
      </p:pic>
      <p:sp>
        <p:nvSpPr>
          <p:cNvPr id="6" name="TextBox 5"/>
          <p:cNvSpPr txBox="1"/>
          <p:nvPr/>
        </p:nvSpPr>
        <p:spPr>
          <a:xfrm>
            <a:off x="838200" y="5486400"/>
            <a:ext cx="22860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Glycine doped BTCC</a:t>
            </a:r>
            <a:endParaRPr lang="en-US" b="1" dirty="0">
              <a:latin typeface="Times New Roman" pitchFamily="18" charset="0"/>
              <a:cs typeface="Times New Roman" pitchFamily="18" charset="0"/>
            </a:endParaRPr>
          </a:p>
        </p:txBody>
      </p:sp>
      <p:pic>
        <p:nvPicPr>
          <p:cNvPr id="7" name="Picture 4" descr="DSCN1691"/>
          <p:cNvPicPr>
            <a:picLocks noGrp="1" noChangeAspect="1" noChangeArrowheads="1"/>
          </p:cNvPicPr>
          <p:nvPr>
            <p:ph idx="1"/>
          </p:nvPr>
        </p:nvPicPr>
        <p:blipFill>
          <a:blip r:embed="rId3" cstate="print"/>
          <a:srcRect/>
          <a:stretch>
            <a:fillRect/>
          </a:stretch>
        </p:blipFill>
        <p:spPr bwMode="auto">
          <a:xfrm>
            <a:off x="4826480" y="2539041"/>
            <a:ext cx="3733799" cy="2566359"/>
          </a:xfrm>
          <a:prstGeom prst="rect">
            <a:avLst/>
          </a:prstGeom>
          <a:noFill/>
          <a:ln w="9525">
            <a:noFill/>
            <a:miter lim="800000"/>
            <a:headEnd/>
            <a:tailEnd/>
          </a:ln>
        </p:spPr>
      </p:pic>
      <p:sp>
        <p:nvSpPr>
          <p:cNvPr id="8" name="TextBox 7"/>
          <p:cNvSpPr txBox="1"/>
          <p:nvPr/>
        </p:nvSpPr>
        <p:spPr>
          <a:xfrm>
            <a:off x="5257800" y="5562600"/>
            <a:ext cx="25908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L-Alanine doped ZTC</a:t>
            </a:r>
            <a:endParaRPr lang="en-US" b="1" dirty="0">
              <a:latin typeface="Times New Roman" pitchFamily="18" charset="0"/>
              <a:cs typeface="Times New Roman" pitchFamily="18" charset="0"/>
            </a:endParaRPr>
          </a:p>
        </p:txBody>
      </p:sp>
      <p:sp>
        <p:nvSpPr>
          <p:cNvPr id="9" name="Slide Number Placeholder 8"/>
          <p:cNvSpPr>
            <a:spLocks noGrp="1"/>
          </p:cNvSpPr>
          <p:nvPr>
            <p:ph type="sldNum" idx="12"/>
          </p:nvPr>
        </p:nvSpPr>
        <p:spPr/>
        <p:txBody>
          <a:bodyPr/>
          <a:lstStyle/>
          <a:p>
            <a:fld id="{0D1A5DF4-FD93-4B4A-AB02-9B4F27099D7A}" type="slidenum">
              <a:rPr lang="en-GB" smtClean="0"/>
              <a:pPr/>
              <a:t>201</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001"/>
          <p:cNvPicPr>
            <a:picLocks noGrp="1" noChangeAspect="1" noChangeArrowheads="1"/>
          </p:cNvPicPr>
          <p:nvPr>
            <p:ph type="clipArt" sz="half" idx="1"/>
          </p:nvPr>
        </p:nvPicPr>
        <p:blipFill>
          <a:blip r:embed="rId2" cstate="print"/>
          <a:srcRect/>
          <a:stretch>
            <a:fillRect/>
          </a:stretch>
        </p:blipFill>
        <p:spPr>
          <a:xfrm>
            <a:off x="457200" y="2057400"/>
            <a:ext cx="4044950" cy="3429000"/>
          </a:xfrm>
          <a:noFill/>
          <a:ln/>
        </p:spPr>
      </p:pic>
      <p:sp>
        <p:nvSpPr>
          <p:cNvPr id="6" name="TextBox 5"/>
          <p:cNvSpPr txBox="1"/>
          <p:nvPr/>
        </p:nvSpPr>
        <p:spPr>
          <a:xfrm>
            <a:off x="609600" y="5715000"/>
            <a:ext cx="324232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Glycine doped ZTC</a:t>
            </a:r>
            <a:endParaRPr lang="en-US" sz="2000" b="1" dirty="0">
              <a:latin typeface="Times New Roman" pitchFamily="18" charset="0"/>
              <a:cs typeface="Times New Roman" pitchFamily="18" charset="0"/>
            </a:endParaRPr>
          </a:p>
        </p:txBody>
      </p:sp>
      <p:pic>
        <p:nvPicPr>
          <p:cNvPr id="7" name="Picture 14" descr="003"/>
          <p:cNvPicPr>
            <a:picLocks noGrp="1" noChangeAspect="1" noChangeArrowheads="1"/>
          </p:cNvPicPr>
          <p:nvPr>
            <p:ph type="body" idx="1"/>
          </p:nvPr>
        </p:nvPicPr>
        <p:blipFill>
          <a:blip r:embed="rId3" cstate="print">
            <a:lum contrast="-12000"/>
          </a:blip>
          <a:srcRect/>
          <a:stretch>
            <a:fillRect/>
          </a:stretch>
        </p:blipFill>
        <p:spPr>
          <a:xfrm>
            <a:off x="4716016" y="2132856"/>
            <a:ext cx="4114800" cy="3391272"/>
          </a:xfrm>
          <a:noFill/>
          <a:ln/>
        </p:spPr>
      </p:pic>
      <p:sp>
        <p:nvSpPr>
          <p:cNvPr id="8" name="TextBox 7"/>
          <p:cNvSpPr txBox="1"/>
          <p:nvPr/>
        </p:nvSpPr>
        <p:spPr>
          <a:xfrm>
            <a:off x="5508104" y="5733256"/>
            <a:ext cx="28956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Glycine doped KDP</a:t>
            </a:r>
            <a:endParaRPr lang="en-US" sz="2000" b="1" dirty="0">
              <a:latin typeface="Times New Roman" pitchFamily="18" charset="0"/>
              <a:cs typeface="Times New Roman" pitchFamily="18" charset="0"/>
            </a:endParaRPr>
          </a:p>
        </p:txBody>
      </p:sp>
      <p:sp>
        <p:nvSpPr>
          <p:cNvPr id="9" name="Slide Number Placeholder 8"/>
          <p:cNvSpPr>
            <a:spLocks noGrp="1"/>
          </p:cNvSpPr>
          <p:nvPr>
            <p:ph type="sldNum" idx="12"/>
          </p:nvPr>
        </p:nvSpPr>
        <p:spPr/>
        <p:txBody>
          <a:bodyPr/>
          <a:lstStyle/>
          <a:p>
            <a:fld id="{0D1A5DF4-FD93-4B4A-AB02-9B4F27099D7A}" type="slidenum">
              <a:rPr lang="en-GB" smtClean="0"/>
              <a:pPr/>
              <a:t>202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Images\Final ADPG.tif"/>
          <p:cNvPicPr>
            <a:picLocks noGrp="1" noChangeAspect="1" noChangeArrowheads="1"/>
          </p:cNvPicPr>
          <p:nvPr>
            <p:ph type="clipArt" sz="half" idx="1"/>
          </p:nvPr>
        </p:nvPicPr>
        <p:blipFill>
          <a:blip r:embed="rId2" cstate="print"/>
          <a:srcRect/>
          <a:stretch>
            <a:fillRect/>
          </a:stretch>
        </p:blipFill>
        <p:spPr bwMode="auto">
          <a:xfrm>
            <a:off x="914400" y="1124744"/>
            <a:ext cx="7113984" cy="4514056"/>
          </a:xfrm>
          <a:prstGeom prst="rect">
            <a:avLst/>
          </a:prstGeom>
          <a:noFill/>
        </p:spPr>
      </p:pic>
      <p:sp>
        <p:nvSpPr>
          <p:cNvPr id="6" name="TextBox 5"/>
          <p:cNvSpPr txBox="1"/>
          <p:nvPr/>
        </p:nvSpPr>
        <p:spPr>
          <a:xfrm>
            <a:off x="2843808" y="6021288"/>
            <a:ext cx="3429000"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Glycine doped ADP</a:t>
            </a:r>
            <a:endParaRPr lang="en-US" sz="2400" b="1" dirty="0">
              <a:latin typeface="Times New Roman" pitchFamily="18" charset="0"/>
              <a:cs typeface="Times New Roman" pitchFamily="18" charset="0"/>
            </a:endParaRPr>
          </a:p>
        </p:txBody>
      </p:sp>
      <p:sp>
        <p:nvSpPr>
          <p:cNvPr id="4" name="Slide Number Placeholder 3"/>
          <p:cNvSpPr>
            <a:spLocks noGrp="1"/>
          </p:cNvSpPr>
          <p:nvPr>
            <p:ph type="sldNum" idx="12"/>
          </p:nvPr>
        </p:nvSpPr>
        <p:spPr/>
        <p:txBody>
          <a:bodyPr/>
          <a:lstStyle/>
          <a:p>
            <a:fld id="{0D1A5DF4-FD93-4B4A-AB02-9B4F27099D7A}" type="slidenum">
              <a:rPr lang="en-GB" smtClean="0"/>
              <a:pPr/>
              <a:t>203</a:t>
            </a:fld>
            <a:endParaRPr lang="en-GB"/>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altLang="en-AU" b="1" dirty="0" smtClean="0">
                <a:ln w="1905"/>
                <a:solidFill>
                  <a:srgbClr val="C00000"/>
                </a:solidFill>
                <a:effectLst>
                  <a:innerShdw blurRad="69850" dist="43180" dir="5400000">
                    <a:srgbClr val="000000">
                      <a:alpha val="65000"/>
                    </a:srgbClr>
                  </a:innerShdw>
                </a:effectLst>
                <a:latin typeface="Book Antiqua" pitchFamily="18" charset="0"/>
                <a:sym typeface="Times New Roman" pitchFamily="18" charset="0"/>
              </a:rPr>
              <a:t/>
            </a:r>
            <a:br>
              <a:rPr lang="en-IN" altLang="en-AU" b="1" dirty="0" smtClean="0">
                <a:ln w="1905"/>
                <a:solidFill>
                  <a:srgbClr val="C00000"/>
                </a:solidFill>
                <a:effectLst>
                  <a:innerShdw blurRad="69850" dist="43180" dir="5400000">
                    <a:srgbClr val="000000">
                      <a:alpha val="65000"/>
                    </a:srgbClr>
                  </a:innerShdw>
                </a:effectLst>
                <a:latin typeface="Book Antiqua" pitchFamily="18" charset="0"/>
                <a:sym typeface="Times New Roman" pitchFamily="18" charset="0"/>
              </a:rPr>
            </a:br>
            <a:endParaRPr lang="en-US" dirty="0"/>
          </a:p>
        </p:txBody>
      </p:sp>
      <p:pic>
        <p:nvPicPr>
          <p:cNvPr id="5" name="Picture 2" descr="DSCN1645"/>
          <p:cNvPicPr>
            <a:picLocks noGrp="1" noChangeAspect="1" noChangeArrowheads="1"/>
          </p:cNvPicPr>
          <p:nvPr>
            <p:ph idx="1"/>
          </p:nvPr>
        </p:nvPicPr>
        <p:blipFill>
          <a:blip r:embed="rId2" cstate="print">
            <a:grayscl/>
          </a:blip>
          <a:srcRect/>
          <a:stretch>
            <a:fillRect/>
          </a:stretch>
        </p:blipFill>
        <p:spPr bwMode="auto">
          <a:xfrm>
            <a:off x="4648200" y="1752600"/>
            <a:ext cx="3477768" cy="2590800"/>
          </a:xfrm>
          <a:prstGeom prst="rect">
            <a:avLst/>
          </a:prstGeom>
          <a:noFill/>
          <a:ln w="9525">
            <a:noFill/>
            <a:miter lim="800000"/>
            <a:headEnd/>
            <a:tailEnd/>
          </a:ln>
        </p:spPr>
      </p:pic>
      <p:sp>
        <p:nvSpPr>
          <p:cNvPr id="6" name="TextBox 5"/>
          <p:cNvSpPr txBox="1"/>
          <p:nvPr/>
        </p:nvSpPr>
        <p:spPr>
          <a:xfrm>
            <a:off x="4953000" y="4724400"/>
            <a:ext cx="3581400" cy="400110"/>
          </a:xfrm>
          <a:prstGeom prst="rect">
            <a:avLst/>
          </a:prstGeom>
          <a:noFill/>
        </p:spPr>
        <p:txBody>
          <a:bodyPr wrap="square" rtlCol="0">
            <a:spAutoFit/>
          </a:bodyPr>
          <a:lstStyle/>
          <a:p>
            <a:r>
              <a:rPr lang="en-US" sz="2000" b="1" dirty="0" err="1" smtClean="0">
                <a:solidFill>
                  <a:srgbClr val="000099"/>
                </a:solidFill>
                <a:effectLst>
                  <a:outerShdw blurRad="38100" dist="38100" dir="2700000" algn="tl">
                    <a:srgbClr val="000000">
                      <a:alpha val="43137"/>
                    </a:srgbClr>
                  </a:outerShdw>
                </a:effectLst>
                <a:latin typeface="Times New Roman" pitchFamily="18" charset="0"/>
                <a:ea typeface="宋体" pitchFamily="2" charset="-122"/>
                <a:cs typeface="Times New Roman" pitchFamily="18" charset="0"/>
              </a:rPr>
              <a:t>Bis</a:t>
            </a:r>
            <a:r>
              <a:rPr lang="en-US" sz="2000" b="1" dirty="0" smtClean="0">
                <a:solidFill>
                  <a:srgbClr val="000099"/>
                </a:solidFill>
                <a:effectLst>
                  <a:outerShdw blurRad="38100" dist="38100" dir="2700000" algn="tl">
                    <a:srgbClr val="000000">
                      <a:alpha val="43137"/>
                    </a:srgbClr>
                  </a:outerShdw>
                </a:effectLst>
                <a:latin typeface="Times New Roman" pitchFamily="18" charset="0"/>
                <a:ea typeface="宋体" pitchFamily="2" charset="-122"/>
                <a:cs typeface="Times New Roman" pitchFamily="18" charset="0"/>
              </a:rPr>
              <a:t> Glycine Hydrogen Bromide </a:t>
            </a:r>
            <a:endParaRPr lang="en-US" sz="2000" dirty="0"/>
          </a:p>
        </p:txBody>
      </p:sp>
      <p:pic>
        <p:nvPicPr>
          <p:cNvPr id="7" name="Picture 11" descr="D:\Hussaini SS\Hussaini\PHOTOS3\DSC02461.JPG"/>
          <p:cNvPicPr preferRelativeResize="0">
            <a:picLocks noChangeArrowheads="1"/>
          </p:cNvPicPr>
          <p:nvPr/>
        </p:nvPicPr>
        <p:blipFill>
          <a:blip r:embed="rId3" r:link="rId4" cstate="print"/>
          <a:srcRect/>
          <a:stretch>
            <a:fillRect/>
          </a:stretch>
        </p:blipFill>
        <p:spPr bwMode="auto">
          <a:xfrm>
            <a:off x="0" y="1752600"/>
            <a:ext cx="4346598" cy="2865459"/>
          </a:xfrm>
          <a:prstGeom prst="rect">
            <a:avLst/>
          </a:prstGeom>
          <a:noFill/>
          <a:ln w="9525">
            <a:noFill/>
            <a:miter lim="800000"/>
            <a:headEnd/>
            <a:tailEnd/>
          </a:ln>
        </p:spPr>
      </p:pic>
      <p:sp>
        <p:nvSpPr>
          <p:cNvPr id="12" name="TextBox 11"/>
          <p:cNvSpPr txBox="1"/>
          <p:nvPr/>
        </p:nvSpPr>
        <p:spPr>
          <a:xfrm>
            <a:off x="838200" y="4876800"/>
            <a:ext cx="2133600" cy="461665"/>
          </a:xfrm>
          <a:prstGeom prst="rect">
            <a:avLst/>
          </a:prstGeom>
          <a:noFill/>
        </p:spPr>
        <p:txBody>
          <a:bodyPr wrap="square" rtlCol="0">
            <a:spAutoFit/>
          </a:bodyPr>
          <a:lstStyle/>
          <a:p>
            <a:r>
              <a:rPr lang="en-US" sz="2400" b="1" dirty="0" smtClean="0">
                <a:solidFill>
                  <a:srgbClr val="000099"/>
                </a:solidFill>
                <a:effectLst>
                  <a:outerShdw blurRad="38100" dist="38100" dir="2700000" algn="tl">
                    <a:srgbClr val="000000">
                      <a:alpha val="43137"/>
                    </a:srgbClr>
                  </a:outerShdw>
                </a:effectLst>
                <a:latin typeface="Times New Roman" pitchFamily="18" charset="0"/>
                <a:ea typeface="宋体" pitchFamily="2" charset="-122"/>
                <a:cs typeface="Times New Roman" pitchFamily="18" charset="0"/>
              </a:rPr>
              <a:t>ZTS Crystal</a:t>
            </a:r>
          </a:p>
        </p:txBody>
      </p:sp>
      <p:sp>
        <p:nvSpPr>
          <p:cNvPr id="8" name="Slide Number Placeholder 7"/>
          <p:cNvSpPr>
            <a:spLocks noGrp="1"/>
          </p:cNvSpPr>
          <p:nvPr>
            <p:ph type="sldNum" idx="12"/>
          </p:nvPr>
        </p:nvSpPr>
        <p:spPr/>
        <p:txBody>
          <a:bodyPr/>
          <a:lstStyle/>
          <a:p>
            <a:fld id="{0D1A5DF4-FD93-4B4A-AB02-9B4F27099D7A}" type="slidenum">
              <a:rPr lang="en-GB" smtClean="0"/>
              <a:pPr/>
              <a:t>204</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2000" fill="hold"/>
                                        <p:tgtEl>
                                          <p:spTgt spid="7"/>
                                        </p:tgtEl>
                                        <p:attrNameLst>
                                          <p:attrName>ppt_w</p:attrName>
                                        </p:attrNameLst>
                                      </p:cBhvr>
                                      <p:tavLst>
                                        <p:tav tm="0">
                                          <p:val>
                                            <p:fltVal val="0"/>
                                          </p:val>
                                        </p:tav>
                                        <p:tav tm="100000">
                                          <p:val>
                                            <p:strVal val="#ppt_w"/>
                                          </p:val>
                                        </p:tav>
                                      </p:tavLst>
                                    </p:anim>
                                    <p:anim calcmode="lin" valueType="num">
                                      <p:cBhvr>
                                        <p:cTn id="15" dur="2000" fill="hold"/>
                                        <p:tgtEl>
                                          <p:spTgt spid="7"/>
                                        </p:tgtEl>
                                        <p:attrNameLst>
                                          <p:attrName>ppt_h</p:attrName>
                                        </p:attrNameLst>
                                      </p:cBhvr>
                                      <p:tavLst>
                                        <p:tav tm="0">
                                          <p:val>
                                            <p:fltVal val="0"/>
                                          </p:val>
                                        </p:tav>
                                        <p:tav tm="100000">
                                          <p:val>
                                            <p:strVal val="#ppt_h"/>
                                          </p:val>
                                        </p:tav>
                                      </p:tavLst>
                                    </p:anim>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24" y="0"/>
            <a:ext cx="8227871" cy="599202"/>
          </a:xfrm>
        </p:spPr>
        <p:txBody>
          <a:bodyPr/>
          <a:lstStyle/>
          <a:p>
            <a:r>
              <a:rPr lang="en-US" sz="2800" b="1" dirty="0" smtClean="0">
                <a:solidFill>
                  <a:srgbClr val="002060"/>
                </a:solidFill>
                <a:latin typeface="+mn-lt"/>
              </a:rPr>
              <a:t>Laser Ablation Technique </a:t>
            </a:r>
            <a:endParaRPr lang="en-US" sz="2800" b="1" dirty="0">
              <a:solidFill>
                <a:srgbClr val="002060"/>
              </a:solidFill>
              <a:latin typeface="+mn-lt"/>
            </a:endParaRPr>
          </a:p>
        </p:txBody>
      </p:sp>
      <p:sp>
        <p:nvSpPr>
          <p:cNvPr id="5" name="Slide Number Placeholder 4"/>
          <p:cNvSpPr>
            <a:spLocks noGrp="1"/>
          </p:cNvSpPr>
          <p:nvPr>
            <p:ph type="sldNum" idx="12"/>
          </p:nvPr>
        </p:nvSpPr>
        <p:spPr/>
        <p:txBody>
          <a:bodyPr/>
          <a:lstStyle/>
          <a:p>
            <a:fld id="{0D1A5DF4-FD93-4B4A-AB02-9B4F27099D7A}" type="slidenum">
              <a:rPr lang="en-GB" smtClean="0"/>
              <a:pPr/>
              <a:t>205</a:t>
            </a:fld>
            <a:endParaRPr lang="en-GB"/>
          </a:p>
        </p:txBody>
      </p:sp>
      <p:sp>
        <p:nvSpPr>
          <p:cNvPr id="7" name="Rectangle 6"/>
          <p:cNvSpPr/>
          <p:nvPr/>
        </p:nvSpPr>
        <p:spPr>
          <a:xfrm>
            <a:off x="359532" y="681300"/>
            <a:ext cx="8488904" cy="6186309"/>
          </a:xfrm>
          <a:prstGeom prst="rect">
            <a:avLst/>
          </a:prstGeom>
        </p:spPr>
        <p:txBody>
          <a:bodyPr wrap="square">
            <a:spAutoFit/>
          </a:bodyPr>
          <a:lstStyle/>
          <a:p>
            <a:pPr marL="285750" indent="-285750" algn="just">
              <a:buFont typeface="Arial" panose="020B0604020202020204" pitchFamily="34" charset="0"/>
              <a:buChar char="•"/>
            </a:pPr>
            <a:r>
              <a:rPr lang="en-US" dirty="0"/>
              <a:t>In 1995, </a:t>
            </a:r>
            <a:r>
              <a:rPr lang="en-US" dirty="0" smtClean="0"/>
              <a:t>Smalley</a:t>
            </a:r>
            <a:r>
              <a:rPr lang="en-US" baseline="30000" dirty="0" smtClean="0"/>
              <a:t> </a:t>
            </a:r>
            <a:r>
              <a:rPr lang="en-US" dirty="0"/>
              <a:t>at Rice University reported the synthesis of carbon nanotubes by lasers group </a:t>
            </a:r>
            <a:r>
              <a:rPr lang="en-US" dirty="0" err="1"/>
              <a:t>vaporisation</a:t>
            </a:r>
            <a:r>
              <a:rPr lang="en-US" dirty="0"/>
              <a:t>. </a:t>
            </a:r>
            <a:endParaRPr lang="en-US"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The </a:t>
            </a:r>
            <a:r>
              <a:rPr lang="en-US" dirty="0"/>
              <a:t>laser </a:t>
            </a:r>
            <a:r>
              <a:rPr lang="en-US" dirty="0" err="1"/>
              <a:t>vaporisation</a:t>
            </a:r>
            <a:r>
              <a:rPr lang="en-US" dirty="0"/>
              <a:t> apparatus used by Smalley's group is shown </a:t>
            </a:r>
            <a:r>
              <a:rPr lang="en-US" dirty="0" smtClean="0"/>
              <a:t>next slide.</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 </a:t>
            </a:r>
            <a:r>
              <a:rPr lang="en-US" dirty="0"/>
              <a:t>A </a:t>
            </a:r>
            <a:r>
              <a:rPr lang="en-US" dirty="0" smtClean="0"/>
              <a:t>pulsed, </a:t>
            </a:r>
            <a:r>
              <a:rPr lang="en-US" dirty="0"/>
              <a:t>or </a:t>
            </a:r>
            <a:r>
              <a:rPr lang="en-US" dirty="0" smtClean="0"/>
              <a:t>continuous</a:t>
            </a:r>
            <a:r>
              <a:rPr lang="en-US" baseline="30000" dirty="0" smtClean="0"/>
              <a:t> </a:t>
            </a:r>
            <a:r>
              <a:rPr lang="en-US" dirty="0"/>
              <a:t>laser is used to </a:t>
            </a:r>
            <a:r>
              <a:rPr lang="en-US" dirty="0" err="1"/>
              <a:t>vaporise</a:t>
            </a:r>
            <a:r>
              <a:rPr lang="en-US" dirty="0"/>
              <a:t> a graphite target in an oven at 1200 °C. </a:t>
            </a:r>
            <a:endParaRPr lang="en-US"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The </a:t>
            </a:r>
            <a:r>
              <a:rPr lang="en-US" dirty="0"/>
              <a:t>main difference between continuous and pulsed laser, is that the pulsed laser demands a much higher light intensity (100 kW/cm</a:t>
            </a:r>
            <a:r>
              <a:rPr lang="en-US" baseline="30000" dirty="0"/>
              <a:t>2 </a:t>
            </a:r>
            <a:r>
              <a:rPr lang="en-US" dirty="0"/>
              <a:t>compared with 12 kW/cm</a:t>
            </a:r>
            <a:r>
              <a:rPr lang="en-US" baseline="30000" dirty="0"/>
              <a:t>2</a:t>
            </a:r>
            <a:r>
              <a:rPr lang="en-US" dirty="0"/>
              <a:t>). </a:t>
            </a:r>
            <a:endParaRPr lang="en-US"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The </a:t>
            </a:r>
            <a:r>
              <a:rPr lang="en-US" dirty="0"/>
              <a:t>oven is filled with helium or argon gas in order to keep the pressure at 500 </a:t>
            </a:r>
            <a:r>
              <a:rPr lang="en-US" dirty="0" err="1"/>
              <a:t>Torr</a:t>
            </a:r>
            <a:r>
              <a:rPr lang="en-US" dirty="0"/>
              <a:t>. </a:t>
            </a:r>
            <a:endParaRPr lang="en-US"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A </a:t>
            </a:r>
            <a:r>
              <a:rPr lang="en-US" dirty="0"/>
              <a:t>very hot </a:t>
            </a:r>
            <a:r>
              <a:rPr lang="en-US" dirty="0" err="1"/>
              <a:t>vapour</a:t>
            </a:r>
            <a:r>
              <a:rPr lang="en-US" dirty="0"/>
              <a:t> </a:t>
            </a:r>
            <a:r>
              <a:rPr lang="en-US" dirty="0" smtClean="0"/>
              <a:t>cloud </a:t>
            </a:r>
            <a:r>
              <a:rPr lang="en-US" dirty="0"/>
              <a:t>forms, then expands and cools rapidly. </a:t>
            </a:r>
            <a:endParaRPr lang="en-US"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As </a:t>
            </a:r>
            <a:r>
              <a:rPr lang="en-US" dirty="0"/>
              <a:t>the </a:t>
            </a:r>
            <a:r>
              <a:rPr lang="en-US" dirty="0" err="1"/>
              <a:t>vaporised</a:t>
            </a:r>
            <a:r>
              <a:rPr lang="en-US" dirty="0"/>
              <a:t> species cool, small carbon molecules and atoms quickly condense to form larger clusters, possibly including fullerenes. </a:t>
            </a:r>
            <a:endParaRPr lang="en-US" dirty="0" smtClean="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The </a:t>
            </a:r>
            <a:r>
              <a:rPr lang="en-US" dirty="0"/>
              <a:t>catalysts also begin to condense, but more slowly at first, and attach to carbon clusters and prevent their closing into cage </a:t>
            </a:r>
            <a:r>
              <a:rPr lang="en-US" dirty="0" smtClean="0"/>
              <a:t>structures.</a:t>
            </a:r>
            <a:endParaRPr lang="en-US" dirty="0"/>
          </a:p>
        </p:txBody>
      </p:sp>
    </p:spTree>
    <p:extLst>
      <p:ext uri="{BB962C8B-B14F-4D97-AF65-F5344CB8AC3E}">
        <p14:creationId xmlns:p14="http://schemas.microsoft.com/office/powerpoint/2010/main" val="183134460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0D1A5DF4-FD93-4B4A-AB02-9B4F27099D7A}" type="slidenum">
              <a:rPr lang="en-GB" smtClean="0"/>
              <a:pPr/>
              <a:t>206</a:t>
            </a:fld>
            <a:endParaRPr lang="en-GB"/>
          </a:p>
        </p:txBody>
      </p:sp>
      <p:sp>
        <p:nvSpPr>
          <p:cNvPr id="6" name="Rectangle 5"/>
          <p:cNvSpPr/>
          <p:nvPr/>
        </p:nvSpPr>
        <p:spPr>
          <a:xfrm>
            <a:off x="359532" y="1304764"/>
            <a:ext cx="8424936" cy="3416320"/>
          </a:xfrm>
          <a:prstGeom prst="rect">
            <a:avLst/>
          </a:prstGeom>
        </p:spPr>
        <p:txBody>
          <a:bodyPr wrap="square">
            <a:spAutoFit/>
          </a:bodyPr>
          <a:lstStyle/>
          <a:p>
            <a:pPr marL="285750" indent="-285750">
              <a:buFont typeface="Arial" panose="020B0604020202020204" pitchFamily="34" charset="0"/>
              <a:buChar char="•"/>
            </a:pPr>
            <a:r>
              <a:rPr lang="en-US" dirty="0"/>
              <a:t>Catalysts may even open cage structures when they attach to them.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From </a:t>
            </a:r>
            <a:r>
              <a:rPr lang="en-US" dirty="0"/>
              <a:t>these initial clusters, tubular molecules grow into single-wall carbon nanotubes until the catalyst particles become too large, or until conditions have cooled sufficiently that carbon no longer can diffuse through or over the surface of the catalyst particles.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It </a:t>
            </a:r>
            <a:r>
              <a:rPr lang="en-US" dirty="0"/>
              <a:t>is also possible that the particles become that much coated with a carbon layer that they cannot absorb more and the nanotube stops growing.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a:t>
            </a:r>
            <a:r>
              <a:rPr lang="en-US" dirty="0"/>
              <a:t>SWNTs formed in this case are bundled together by van der Waals </a:t>
            </a:r>
            <a:r>
              <a:rPr lang="en-US" dirty="0" smtClean="0"/>
              <a:t>forces. </a:t>
            </a:r>
            <a:r>
              <a:rPr lang="en-US" dirty="0"/>
              <a:t/>
            </a:r>
            <a:br>
              <a:rPr lang="en-US" dirty="0"/>
            </a:br>
            <a:endParaRPr lang="en-US" dirty="0"/>
          </a:p>
        </p:txBody>
      </p:sp>
    </p:spTree>
    <p:extLst>
      <p:ext uri="{BB962C8B-B14F-4D97-AF65-F5344CB8AC3E}">
        <p14:creationId xmlns:p14="http://schemas.microsoft.com/office/powerpoint/2010/main" val="373760658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0D1A5DF4-FD93-4B4A-AB02-9B4F27099D7A}" type="slidenum">
              <a:rPr lang="en-GB" smtClean="0"/>
              <a:pPr/>
              <a:t>207</a:t>
            </a:fld>
            <a:endParaRPr lang="en-GB"/>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692696"/>
            <a:ext cx="91598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99772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0D1A5DF4-FD93-4B4A-AB02-9B4F27099D7A}" type="slidenum">
              <a:rPr lang="en-GB" smtClean="0"/>
              <a:pPr/>
              <a:t>208</a:t>
            </a:fld>
            <a:endParaRPr lang="en-GB"/>
          </a:p>
        </p:txBody>
      </p:sp>
      <p:sp>
        <p:nvSpPr>
          <p:cNvPr id="6" name="Rectangle 5"/>
          <p:cNvSpPr/>
          <p:nvPr/>
        </p:nvSpPr>
        <p:spPr>
          <a:xfrm>
            <a:off x="287524" y="474345"/>
            <a:ext cx="8208912" cy="5078313"/>
          </a:xfrm>
          <a:prstGeom prst="rect">
            <a:avLst/>
          </a:prstGeom>
        </p:spPr>
        <p:txBody>
          <a:bodyPr wrap="square">
            <a:spAutoFit/>
          </a:bodyPr>
          <a:lstStyle/>
          <a:p>
            <a:pPr marL="365760" indent="-256032" fontAlgn="auto">
              <a:spcAft>
                <a:spcPts val="0"/>
              </a:spcAft>
              <a:buFont typeface="Wingdings 3"/>
              <a:buNone/>
              <a:defRPr/>
            </a:pPr>
            <a:r>
              <a:rPr lang="en-US" b="1" dirty="0"/>
              <a:t>SWNT versus MWNT </a:t>
            </a:r>
          </a:p>
          <a:p>
            <a:pPr marL="365760" indent="-256032" fontAlgn="auto">
              <a:spcAft>
                <a:spcPts val="0"/>
              </a:spcAft>
              <a:buFont typeface="Wingdings 3"/>
              <a:buNone/>
              <a:defRPr/>
            </a:pPr>
            <a:endParaRPr lang="en-US" dirty="0"/>
          </a:p>
          <a:p>
            <a:pPr marL="365760" indent="-256032" fontAlgn="auto">
              <a:spcAft>
                <a:spcPts val="0"/>
              </a:spcAft>
              <a:buFont typeface="Wingdings 3"/>
              <a:buChar char=""/>
              <a:defRPr/>
            </a:pPr>
            <a:r>
              <a:rPr lang="en-US" dirty="0"/>
              <a:t>The condensates obtained by laser ablation are contaminated with carbon nanotubes and carbon nanoparticles. </a:t>
            </a:r>
            <a:endParaRPr lang="en-US" dirty="0" smtClean="0"/>
          </a:p>
          <a:p>
            <a:pPr marL="365760" indent="-256032" fontAlgn="auto">
              <a:spcAft>
                <a:spcPts val="0"/>
              </a:spcAft>
              <a:buFont typeface="Wingdings 3"/>
              <a:buChar char=""/>
              <a:defRPr/>
            </a:pPr>
            <a:endParaRPr lang="en-US" dirty="0"/>
          </a:p>
          <a:p>
            <a:pPr marL="365760" indent="-256032" fontAlgn="auto">
              <a:spcAft>
                <a:spcPts val="0"/>
              </a:spcAft>
              <a:buFont typeface="Wingdings 3"/>
              <a:buChar char=""/>
              <a:defRPr/>
            </a:pPr>
            <a:r>
              <a:rPr lang="en-US" dirty="0" smtClean="0"/>
              <a:t>In </a:t>
            </a:r>
            <a:r>
              <a:rPr lang="en-US" dirty="0"/>
              <a:t>the case of pure graphite electrodes, MWNTs would be </a:t>
            </a:r>
            <a:r>
              <a:rPr lang="en-US" dirty="0" err="1"/>
              <a:t>synthesised</a:t>
            </a:r>
            <a:r>
              <a:rPr lang="en-US" dirty="0"/>
              <a:t>, but uniform SWNTs could be </a:t>
            </a:r>
            <a:r>
              <a:rPr lang="en-US" dirty="0" err="1"/>
              <a:t>synthesised</a:t>
            </a:r>
            <a:r>
              <a:rPr lang="en-US" dirty="0"/>
              <a:t> if a mixture of graphite with Co, Ni, Fe or Y was used instead of pure graphite. </a:t>
            </a:r>
            <a:endParaRPr lang="en-US" dirty="0" smtClean="0"/>
          </a:p>
          <a:p>
            <a:pPr marL="365760" indent="-256032" fontAlgn="auto">
              <a:spcAft>
                <a:spcPts val="0"/>
              </a:spcAft>
              <a:buFont typeface="Wingdings 3"/>
              <a:buChar char=""/>
              <a:defRPr/>
            </a:pPr>
            <a:endParaRPr lang="en-US" dirty="0"/>
          </a:p>
          <a:p>
            <a:pPr marL="365760" indent="-256032" fontAlgn="auto">
              <a:spcAft>
                <a:spcPts val="0"/>
              </a:spcAft>
              <a:buFont typeface="Wingdings 3"/>
              <a:buChar char=""/>
              <a:defRPr/>
            </a:pPr>
            <a:r>
              <a:rPr lang="en-US" dirty="0" smtClean="0"/>
              <a:t>SWNTs </a:t>
            </a:r>
            <a:r>
              <a:rPr lang="en-US" dirty="0" err="1"/>
              <a:t>synthesised</a:t>
            </a:r>
            <a:r>
              <a:rPr lang="en-US" dirty="0"/>
              <a:t> </a:t>
            </a:r>
            <a:r>
              <a:rPr lang="en-US" dirty="0" smtClean="0"/>
              <a:t>( shown on next slide)</a:t>
            </a:r>
          </a:p>
          <a:p>
            <a:pPr marL="365760" indent="-256032" fontAlgn="auto">
              <a:spcAft>
                <a:spcPts val="0"/>
              </a:spcAft>
              <a:buFont typeface="Wingdings 3"/>
              <a:buChar char=""/>
              <a:defRPr/>
            </a:pPr>
            <a:endParaRPr lang="en-US" dirty="0"/>
          </a:p>
          <a:p>
            <a:pPr marL="365760" indent="-256032" fontAlgn="auto">
              <a:spcAft>
                <a:spcPts val="0"/>
              </a:spcAft>
              <a:buFont typeface="Wingdings 3"/>
              <a:buChar char=""/>
              <a:defRPr/>
            </a:pPr>
            <a:r>
              <a:rPr lang="en-US" dirty="0" smtClean="0"/>
              <a:t>Laser </a:t>
            </a:r>
            <a:r>
              <a:rPr lang="en-US" dirty="0" err="1"/>
              <a:t>vaporisation</a:t>
            </a:r>
            <a:r>
              <a:rPr lang="en-US" dirty="0"/>
              <a:t> results ropes' in a higher yield for SWNT synthesis and the nanotubes have better properties and a narrower size distribution than SWNTs produced by arc-discharge. </a:t>
            </a:r>
            <a:endParaRPr lang="en-US" dirty="0" smtClean="0"/>
          </a:p>
          <a:p>
            <a:pPr marL="365760" indent="-256032" fontAlgn="auto">
              <a:spcAft>
                <a:spcPts val="0"/>
              </a:spcAft>
              <a:buFont typeface="Wingdings 3"/>
              <a:buChar char=""/>
              <a:defRPr/>
            </a:pPr>
            <a:endParaRPr lang="en-US" dirty="0"/>
          </a:p>
          <a:p>
            <a:pPr marL="365760" indent="-256032" fontAlgn="auto">
              <a:spcAft>
                <a:spcPts val="0"/>
              </a:spcAft>
              <a:buFont typeface="Wingdings 3"/>
              <a:buChar char=""/>
              <a:defRPr/>
            </a:pPr>
            <a:r>
              <a:rPr lang="en-US" dirty="0"/>
              <a:t>Nanotubes produced by laser ablation are purer (up to about 90 % purity) than those produced in the arc discharge process. The Ni/Y mixture catalyst (Ni/Y is 4.2/1) gave the best yield. </a:t>
            </a:r>
          </a:p>
        </p:txBody>
      </p:sp>
    </p:spTree>
    <p:extLst>
      <p:ext uri="{BB962C8B-B14F-4D97-AF65-F5344CB8AC3E}">
        <p14:creationId xmlns:p14="http://schemas.microsoft.com/office/powerpoint/2010/main" val="32267035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0D1A5DF4-FD93-4B4A-AB02-9B4F27099D7A}" type="slidenum">
              <a:rPr lang="en-GB" smtClean="0"/>
              <a:pPr/>
              <a:t>209</a:t>
            </a:fld>
            <a:endParaRPr lang="en-GB"/>
          </a:p>
        </p:txBody>
      </p:sp>
      <p:sp>
        <p:nvSpPr>
          <p:cNvPr id="6" name="Rectangle 5"/>
          <p:cNvSpPr/>
          <p:nvPr/>
        </p:nvSpPr>
        <p:spPr>
          <a:xfrm>
            <a:off x="503548" y="404664"/>
            <a:ext cx="7884876" cy="2031325"/>
          </a:xfrm>
          <a:prstGeom prst="rect">
            <a:avLst/>
          </a:prstGeom>
        </p:spPr>
        <p:txBody>
          <a:bodyPr wrap="square">
            <a:spAutoFit/>
          </a:bodyPr>
          <a:lstStyle/>
          <a:p>
            <a:pPr marL="285750" indent="-285750" algn="just">
              <a:buFont typeface="Arial" panose="020B0604020202020204" pitchFamily="34" charset="0"/>
              <a:buChar char="•"/>
            </a:pPr>
            <a:r>
              <a:rPr lang="en-US" altLang="en-US" dirty="0"/>
              <a:t>The size of the SWNTs ranges from 1-2 nm, for example the Ni/Co catalyst with a pulsed laser at 1470 °C gives SWNTs with a diameter of 1.3-1.4 </a:t>
            </a:r>
            <a:r>
              <a:rPr lang="en-US" altLang="en-US" dirty="0" smtClean="0"/>
              <a:t>nm. </a:t>
            </a:r>
          </a:p>
          <a:p>
            <a:pPr marL="285750" indent="-285750" algn="just">
              <a:buFont typeface="Arial" panose="020B0604020202020204" pitchFamily="34" charset="0"/>
              <a:buChar char="•"/>
            </a:pPr>
            <a:endParaRPr lang="en-US" altLang="en-US" dirty="0"/>
          </a:p>
          <a:p>
            <a:pPr marL="285750" indent="-285750" algn="just">
              <a:buFont typeface="Arial" panose="020B0604020202020204" pitchFamily="34" charset="0"/>
              <a:buChar char="•"/>
            </a:pPr>
            <a:r>
              <a:rPr lang="en-US" altLang="en-US" dirty="0" smtClean="0"/>
              <a:t>In </a:t>
            </a:r>
            <a:r>
              <a:rPr lang="en-US" altLang="en-US" dirty="0"/>
              <a:t>case of a continuous laser at 1200 °C and </a:t>
            </a:r>
            <a:r>
              <a:rPr lang="en-US" altLang="en-US" dirty="0" smtClean="0"/>
              <a:t>Ni </a:t>
            </a:r>
            <a:r>
              <a:rPr lang="en-US" altLang="en-US" dirty="0"/>
              <a:t>catalyst </a:t>
            </a:r>
            <a:r>
              <a:rPr lang="en-US" altLang="en-US" dirty="0" smtClean="0"/>
              <a:t>                                    , SWNTs </a:t>
            </a:r>
            <a:r>
              <a:rPr lang="en-US" altLang="en-US" dirty="0"/>
              <a:t>with an average diameter of 1.4 nm were formed with 20</a:t>
            </a:r>
            <a:r>
              <a:rPr lang="en-US" altLang="en-US" dirty="0" smtClean="0"/>
              <a:t>­ to 30 </a:t>
            </a:r>
            <a:r>
              <a:rPr lang="en-US" altLang="en-US" dirty="0"/>
              <a:t>% </a:t>
            </a:r>
            <a:r>
              <a:rPr lang="en-US" altLang="en-US" dirty="0" smtClean="0"/>
              <a:t>yield</a:t>
            </a:r>
            <a:endParaRPr lang="en-US" altLang="en-US" baseline="300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71" y="2671005"/>
            <a:ext cx="80994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055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21</a:t>
            </a:fld>
            <a:endParaRPr lang="es-ES" dirty="0"/>
          </a:p>
        </p:txBody>
      </p:sp>
      <p:sp>
        <p:nvSpPr>
          <p:cNvPr id="5" name="Rectangle 4"/>
          <p:cNvSpPr/>
          <p:nvPr/>
        </p:nvSpPr>
        <p:spPr>
          <a:xfrm>
            <a:off x="214282" y="1142984"/>
            <a:ext cx="8715436" cy="5332229"/>
          </a:xfrm>
          <a:prstGeom prst="rect">
            <a:avLst/>
          </a:prstGeom>
        </p:spPr>
        <p:txBody>
          <a:bodyPr wrap="square">
            <a:spAutoFit/>
          </a:bodyPr>
          <a:lstStyle/>
          <a:p>
            <a:pPr algn="just"/>
            <a:r>
              <a:rPr lang="en-IN" sz="2000" b="1" i="1" dirty="0" smtClean="0">
                <a:solidFill>
                  <a:srgbClr val="C00000"/>
                </a:solidFill>
                <a:latin typeface="Garamond" pitchFamily="18" charset="0"/>
              </a:rPr>
              <a:t>d) Hot plate</a:t>
            </a:r>
          </a:p>
          <a:p>
            <a:pPr algn="just"/>
            <a:r>
              <a:rPr lang="en-IN" sz="2000" b="1" dirty="0" smtClean="0">
                <a:latin typeface="Garamond" pitchFamily="18" charset="0"/>
              </a:rPr>
              <a:t>The iron disc (with diameter 16 cm and thickness 0.7 cm to which 2000 W heating coil is fixed) served as a hot plate. Maximum temperature of 600 ± 5</a:t>
            </a:r>
            <a:r>
              <a:rPr lang="en-IN" sz="2000" b="1" baseline="30000" dirty="0" smtClean="0">
                <a:latin typeface="Garamond" pitchFamily="18" charset="0"/>
              </a:rPr>
              <a:t>o</a:t>
            </a:r>
            <a:r>
              <a:rPr lang="en-IN" sz="2000" b="1" dirty="0" smtClean="0">
                <a:latin typeface="Garamond" pitchFamily="18" charset="0"/>
              </a:rPr>
              <a:t>C can be achieved with this arrangement. </a:t>
            </a:r>
          </a:p>
          <a:p>
            <a:pPr algn="just"/>
            <a:endParaRPr lang="en-IN" sz="1050" b="1" dirty="0" smtClean="0">
              <a:latin typeface="Garamond" pitchFamily="18" charset="0"/>
            </a:endParaRPr>
          </a:p>
          <a:p>
            <a:pPr algn="just"/>
            <a:r>
              <a:rPr lang="en-IN" sz="2000" b="1" i="1" dirty="0" smtClean="0">
                <a:solidFill>
                  <a:srgbClr val="C00000"/>
                </a:solidFill>
                <a:latin typeface="Garamond" pitchFamily="18" charset="0"/>
              </a:rPr>
              <a:t>e) Gas regulator value</a:t>
            </a:r>
          </a:p>
          <a:p>
            <a:pPr algn="just"/>
            <a:r>
              <a:rPr lang="en-IN" sz="2000" b="1" dirty="0" smtClean="0">
                <a:latin typeface="Garamond" pitchFamily="18" charset="0"/>
              </a:rPr>
              <a:t>The gas regulator value is used to control the pressure of the carrier gas flowing through the gas tube of the spray nozzle. A glass tube of length 25 cm and of diameter 1.5 cm is converted into gas flow meter. </a:t>
            </a:r>
          </a:p>
          <a:p>
            <a:pPr algn="just"/>
            <a:endParaRPr lang="en-US" sz="1000" b="1" dirty="0" smtClean="0">
              <a:latin typeface="Garamond" pitchFamily="18" charset="0"/>
            </a:endParaRPr>
          </a:p>
          <a:p>
            <a:pPr algn="just"/>
            <a:r>
              <a:rPr lang="en-IN" sz="2000" b="1" i="1" dirty="0" smtClean="0">
                <a:solidFill>
                  <a:srgbClr val="C00000"/>
                </a:solidFill>
                <a:latin typeface="Garamond" pitchFamily="18" charset="0"/>
              </a:rPr>
              <a:t>f) Air tight </a:t>
            </a:r>
            <a:r>
              <a:rPr lang="en-IN" sz="2000" b="1" i="1" dirty="0" err="1" smtClean="0">
                <a:solidFill>
                  <a:srgbClr val="C00000"/>
                </a:solidFill>
                <a:latin typeface="Garamond" pitchFamily="18" charset="0"/>
              </a:rPr>
              <a:t>fiber</a:t>
            </a:r>
            <a:r>
              <a:rPr lang="en-IN" sz="2000" b="1" i="1" dirty="0" smtClean="0">
                <a:solidFill>
                  <a:srgbClr val="C00000"/>
                </a:solidFill>
                <a:latin typeface="Garamond" pitchFamily="18" charset="0"/>
              </a:rPr>
              <a:t> chamber</a:t>
            </a:r>
          </a:p>
          <a:p>
            <a:pPr algn="just"/>
            <a:r>
              <a:rPr lang="en-IN" sz="2000" b="1" dirty="0" smtClean="0">
                <a:latin typeface="Garamond" pitchFamily="18" charset="0"/>
              </a:rPr>
              <a:t>Since the number of toxic gases is evolved during the thermal decomposition of sprayed solution, it is necessary to fix the spraying system inside with airtight </a:t>
            </a:r>
            <a:r>
              <a:rPr lang="en-IN" sz="2000" b="1" dirty="0" err="1" smtClean="0">
                <a:latin typeface="Garamond" pitchFamily="18" charset="0"/>
              </a:rPr>
              <a:t>fiber</a:t>
            </a:r>
            <a:r>
              <a:rPr lang="en-IN" sz="2000" b="1" dirty="0" smtClean="0">
                <a:latin typeface="Garamond" pitchFamily="18" charset="0"/>
              </a:rPr>
              <a:t> chamber. </a:t>
            </a:r>
          </a:p>
          <a:p>
            <a:pPr algn="just"/>
            <a:r>
              <a:rPr lang="en-IN" sz="2000" b="1" dirty="0" smtClean="0">
                <a:latin typeface="Garamond" pitchFamily="18" charset="0"/>
              </a:rPr>
              <a:t>An airtight </a:t>
            </a:r>
            <a:r>
              <a:rPr lang="en-IN" sz="2000" b="1" dirty="0" err="1" smtClean="0">
                <a:latin typeface="Garamond" pitchFamily="18" charset="0"/>
              </a:rPr>
              <a:t>fiber</a:t>
            </a:r>
            <a:r>
              <a:rPr lang="en-IN" sz="2000" b="1" dirty="0" smtClean="0">
                <a:latin typeface="Garamond" pitchFamily="18" charset="0"/>
              </a:rPr>
              <a:t> chamber of the size (60 cm x 60 cm x 60 cm) could be fabricated. The </a:t>
            </a:r>
            <a:r>
              <a:rPr lang="en-IN" sz="2000" b="1" dirty="0" err="1" smtClean="0">
                <a:latin typeface="Garamond" pitchFamily="18" charset="0"/>
              </a:rPr>
              <a:t>fiber</a:t>
            </a:r>
            <a:r>
              <a:rPr lang="en-IN" sz="2000" b="1" dirty="0" smtClean="0">
                <a:latin typeface="Garamond" pitchFamily="18" charset="0"/>
              </a:rPr>
              <a:t> avoids the corrosion of the chamber. The outlet of chamber is fitted to exhaust fan to remove the gases evolved during thermal decomposition. </a:t>
            </a:r>
          </a:p>
        </p:txBody>
      </p:sp>
      <p:sp>
        <p:nvSpPr>
          <p:cNvPr id="7" name="Rectangle 6"/>
          <p:cNvSpPr/>
          <p:nvPr/>
        </p:nvSpPr>
        <p:spPr>
          <a:xfrm>
            <a:off x="0" y="214290"/>
            <a:ext cx="9144000" cy="60016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300" b="1" dirty="0" smtClean="0">
                <a:ln w="11430"/>
                <a:effectLst>
                  <a:outerShdw blurRad="50800" dist="39000" dir="5460000" algn="tl">
                    <a:srgbClr val="000000">
                      <a:alpha val="38000"/>
                    </a:srgbClr>
                  </a:outerShdw>
                </a:effectLst>
                <a:latin typeface="Rockwell" pitchFamily="18" charset="0"/>
              </a:rPr>
              <a:t>Description of Spray Pyrolysis System</a:t>
            </a:r>
            <a:endParaRPr lang="en-US" sz="3300" b="1" dirty="0">
              <a:ln w="11430"/>
              <a:effectLst>
                <a:outerShdw blurRad="50800" dist="39000" dir="5460000" algn="tl">
                  <a:srgbClr val="000000">
                    <a:alpha val="38000"/>
                  </a:srgbClr>
                </a:outerShdw>
              </a:effectLst>
              <a:latin typeface="Rockwell" pitchFamily="18"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3568" y="2564904"/>
            <a:ext cx="7772400" cy="1470025"/>
          </a:xfrm>
        </p:spPr>
        <p:txBody>
          <a:bodyPr/>
          <a:lstStyle/>
          <a:p>
            <a:r>
              <a:rPr lang="en-US" altLang="en-US" dirty="0" smtClean="0"/>
              <a:t> SCREEN </a:t>
            </a:r>
            <a:r>
              <a:rPr lang="en-US" altLang="en-US" dirty="0"/>
              <a:t>PRINTING </a:t>
            </a:r>
          </a:p>
        </p:txBody>
      </p:sp>
    </p:spTree>
    <p:extLst>
      <p:ext uri="{BB962C8B-B14F-4D97-AF65-F5344CB8AC3E}">
        <p14:creationId xmlns:p14="http://schemas.microsoft.com/office/powerpoint/2010/main" val="74268990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Introduction</a:t>
            </a:r>
          </a:p>
        </p:txBody>
      </p:sp>
      <p:sp>
        <p:nvSpPr>
          <p:cNvPr id="8195" name="Rectangle 3"/>
          <p:cNvSpPr>
            <a:spLocks noGrp="1" noChangeArrowheads="1"/>
          </p:cNvSpPr>
          <p:nvPr>
            <p:ph type="body" idx="1"/>
          </p:nvPr>
        </p:nvSpPr>
        <p:spPr/>
        <p:txBody>
          <a:bodyPr/>
          <a:lstStyle/>
          <a:p>
            <a:pPr algn="just">
              <a:lnSpc>
                <a:spcPct val="90000"/>
              </a:lnSpc>
            </a:pPr>
            <a:r>
              <a:rPr lang="en-US" altLang="en-US" sz="2700" dirty="0"/>
              <a:t>Screen-printing is a form of stencil printing using a design cut out of a special screen film, attached to a sheet of special fabric that has been tightly stretched across a frame. </a:t>
            </a:r>
            <a:endParaRPr lang="en-US" altLang="en-US" sz="2700" dirty="0" smtClean="0"/>
          </a:p>
          <a:p>
            <a:pPr algn="just">
              <a:lnSpc>
                <a:spcPct val="90000"/>
              </a:lnSpc>
            </a:pPr>
            <a:endParaRPr lang="en-US" altLang="en-US" sz="2700" dirty="0"/>
          </a:p>
          <a:p>
            <a:pPr algn="just">
              <a:lnSpc>
                <a:spcPct val="90000"/>
              </a:lnSpc>
            </a:pPr>
            <a:r>
              <a:rPr lang="en-US" altLang="en-US" sz="2700" dirty="0" smtClean="0"/>
              <a:t>Ink </a:t>
            </a:r>
            <a:r>
              <a:rPr lang="en-US" altLang="en-US" sz="2700" dirty="0"/>
              <a:t>is then forced through the open meshes of the fabric by means of a rubber blade called a </a:t>
            </a:r>
            <a:r>
              <a:rPr lang="en-US" altLang="en-US" sz="2700" b="1" i="1" dirty="0"/>
              <a:t>squeegee</a:t>
            </a:r>
            <a:r>
              <a:rPr lang="en-US" altLang="en-US" sz="2700" dirty="0"/>
              <a:t>. </a:t>
            </a:r>
            <a:endParaRPr lang="en-US" altLang="en-US" sz="2700" dirty="0" smtClean="0"/>
          </a:p>
          <a:p>
            <a:pPr algn="just">
              <a:lnSpc>
                <a:spcPct val="90000"/>
              </a:lnSpc>
            </a:pPr>
            <a:endParaRPr lang="en-US" altLang="en-US" sz="2700" dirty="0"/>
          </a:p>
          <a:p>
            <a:pPr algn="just">
              <a:lnSpc>
                <a:spcPct val="90000"/>
              </a:lnSpc>
            </a:pPr>
            <a:r>
              <a:rPr lang="en-US" altLang="en-US" sz="2700" dirty="0" smtClean="0"/>
              <a:t>The </a:t>
            </a:r>
            <a:r>
              <a:rPr lang="en-US" altLang="en-US" sz="2700" dirty="0"/>
              <a:t>printing of stationary, T-shirts, and bumper stickers are a few of the opportunities for students to use the process of screen-printing.</a:t>
            </a:r>
          </a:p>
        </p:txBody>
      </p:sp>
    </p:spTree>
    <p:extLst>
      <p:ext uri="{BB962C8B-B14F-4D97-AF65-F5344CB8AC3E}">
        <p14:creationId xmlns:p14="http://schemas.microsoft.com/office/powerpoint/2010/main" val="291033880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1007604" y="0"/>
            <a:ext cx="7010400" cy="1295400"/>
          </a:xfrm>
        </p:spPr>
        <p:txBody>
          <a:bodyPr/>
          <a:lstStyle/>
          <a:p>
            <a:r>
              <a:rPr lang="en-US" altLang="en-US" b="1" dirty="0">
                <a:latin typeface="+mn-lt"/>
              </a:rPr>
              <a:t>What is Screen Printing?</a:t>
            </a:r>
          </a:p>
        </p:txBody>
      </p:sp>
      <p:sp>
        <p:nvSpPr>
          <p:cNvPr id="3077" name="Rectangle 5"/>
          <p:cNvSpPr>
            <a:spLocks noGrp="1" noChangeArrowheads="1"/>
          </p:cNvSpPr>
          <p:nvPr>
            <p:ph type="body" sz="half" idx="1"/>
          </p:nvPr>
        </p:nvSpPr>
        <p:spPr>
          <a:xfrm>
            <a:off x="1676400" y="1981200"/>
            <a:ext cx="7010400" cy="1987550"/>
          </a:xfrm>
        </p:spPr>
        <p:txBody>
          <a:bodyPr/>
          <a:lstStyle/>
          <a:p>
            <a:pPr algn="just"/>
            <a:r>
              <a:rPr lang="en-US" altLang="en-US" sz="2400"/>
              <a:t>Screen printing is essentially forcing ink to flow through openings of a block-out material and depositing the ink on the printing surface according to the cut design as shown below:</a:t>
            </a:r>
          </a:p>
        </p:txBody>
      </p:sp>
      <p:pic>
        <p:nvPicPr>
          <p:cNvPr id="3079"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22250" b="61060"/>
          <a:stretch>
            <a:fillRect/>
          </a:stretch>
        </p:blipFill>
        <p:spPr>
          <a:xfrm>
            <a:off x="1371600" y="3962400"/>
            <a:ext cx="6477000"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9529758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3528" y="116632"/>
            <a:ext cx="8229600" cy="1143000"/>
          </a:xfrm>
        </p:spPr>
        <p:txBody>
          <a:bodyPr/>
          <a:lstStyle/>
          <a:p>
            <a:r>
              <a:rPr lang="en-US" altLang="en-US" b="1" dirty="0">
                <a:latin typeface="+mn-lt"/>
              </a:rPr>
              <a:t>History</a:t>
            </a:r>
          </a:p>
        </p:txBody>
      </p:sp>
      <p:sp>
        <p:nvSpPr>
          <p:cNvPr id="5123" name="Rectangle 3"/>
          <p:cNvSpPr>
            <a:spLocks noGrp="1" noChangeArrowheads="1"/>
          </p:cNvSpPr>
          <p:nvPr>
            <p:ph type="body" idx="1"/>
          </p:nvPr>
        </p:nvSpPr>
        <p:spPr/>
        <p:txBody>
          <a:bodyPr/>
          <a:lstStyle/>
          <a:p>
            <a:pPr algn="just"/>
            <a:r>
              <a:rPr lang="en-US" altLang="en-US" dirty="0"/>
              <a:t>The screen-printing process is a recognized and accepted method of printing, and can be easily and quickly mastered</a:t>
            </a:r>
            <a:r>
              <a:rPr lang="en-US" altLang="en-US" dirty="0" smtClean="0"/>
              <a:t>.</a:t>
            </a:r>
          </a:p>
          <a:p>
            <a:pPr algn="just"/>
            <a:endParaRPr lang="en-US" altLang="en-US" dirty="0"/>
          </a:p>
          <a:p>
            <a:pPr algn="just"/>
            <a:r>
              <a:rPr lang="en-US" altLang="en-US" dirty="0" smtClean="0"/>
              <a:t> </a:t>
            </a:r>
            <a:r>
              <a:rPr lang="en-US" altLang="en-US" dirty="0"/>
              <a:t>This principle of printing dates back to ancient times when the Chinese, Egyptians and Japanese pounded colored pigments through stencils woven from human hair onto a variety of objects.</a:t>
            </a:r>
          </a:p>
        </p:txBody>
      </p:sp>
    </p:spTree>
    <p:extLst>
      <p:ext uri="{BB962C8B-B14F-4D97-AF65-F5344CB8AC3E}">
        <p14:creationId xmlns:p14="http://schemas.microsoft.com/office/powerpoint/2010/main" val="13360659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7"/>
          <p:cNvSpPr>
            <a:spLocks noGrp="1" noChangeArrowheads="1"/>
          </p:cNvSpPr>
          <p:nvPr>
            <p:ph type="title"/>
          </p:nvPr>
        </p:nvSpPr>
        <p:spPr>
          <a:xfrm>
            <a:off x="359532" y="0"/>
            <a:ext cx="8229600" cy="1143000"/>
          </a:xfrm>
        </p:spPr>
        <p:txBody>
          <a:bodyPr/>
          <a:lstStyle/>
          <a:p>
            <a:r>
              <a:rPr lang="en-US" altLang="en-US" b="1" dirty="0">
                <a:latin typeface="+mn-lt"/>
              </a:rPr>
              <a:t>Tools and Materials</a:t>
            </a:r>
          </a:p>
        </p:txBody>
      </p:sp>
      <p:sp>
        <p:nvSpPr>
          <p:cNvPr id="9224" name="Rectangle 8"/>
          <p:cNvSpPr>
            <a:spLocks noGrp="1" noChangeArrowheads="1"/>
          </p:cNvSpPr>
          <p:nvPr>
            <p:ph type="body" idx="1"/>
          </p:nvPr>
        </p:nvSpPr>
        <p:spPr/>
        <p:txBody>
          <a:bodyPr/>
          <a:lstStyle/>
          <a:p>
            <a:r>
              <a:rPr lang="en-US" altLang="en-US" sz="2400" b="1"/>
              <a:t>Frame</a:t>
            </a:r>
            <a:r>
              <a:rPr lang="en-US" altLang="en-US" sz="2400"/>
              <a:t> - Made from wood or metal. Has grooves</a:t>
            </a:r>
          </a:p>
          <a:p>
            <a:r>
              <a:rPr lang="en-US" altLang="en-US" sz="2400" b="1"/>
              <a:t>Screen</a:t>
            </a:r>
            <a:r>
              <a:rPr lang="en-US" altLang="en-US" sz="2400"/>
              <a:t> - Fabric made up of fine, evenly spaced strands</a:t>
            </a:r>
          </a:p>
          <a:p>
            <a:r>
              <a:rPr lang="en-US" altLang="en-US" sz="2400" b="1"/>
              <a:t>Adhering Solution</a:t>
            </a:r>
            <a:r>
              <a:rPr lang="en-US" altLang="en-US" sz="2400"/>
              <a:t> - Solution used to “stick” film to the screen</a:t>
            </a:r>
          </a:p>
          <a:p>
            <a:r>
              <a:rPr lang="en-US" altLang="en-US" sz="2400" b="1"/>
              <a:t>Squeegee</a:t>
            </a:r>
            <a:r>
              <a:rPr lang="en-US" altLang="en-US" sz="2400"/>
              <a:t> - Instrument used to “push” ink through screen</a:t>
            </a:r>
          </a:p>
          <a:p>
            <a:r>
              <a:rPr lang="en-US" altLang="en-US" sz="2400" b="1"/>
              <a:t>Alignment tab</a:t>
            </a:r>
            <a:r>
              <a:rPr lang="en-US" altLang="en-US" sz="2400"/>
              <a:t> - Keeps paper in the same place</a:t>
            </a:r>
          </a:p>
        </p:txBody>
      </p:sp>
    </p:spTree>
    <p:extLst>
      <p:ext uri="{BB962C8B-B14F-4D97-AF65-F5344CB8AC3E}">
        <p14:creationId xmlns:p14="http://schemas.microsoft.com/office/powerpoint/2010/main" val="427345515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b="1" dirty="0">
                <a:latin typeface="+mn-lt"/>
              </a:rPr>
              <a:t>Tools and Materials</a:t>
            </a:r>
          </a:p>
        </p:txBody>
      </p:sp>
      <p:sp>
        <p:nvSpPr>
          <p:cNvPr id="12291" name="Rectangle 3"/>
          <p:cNvSpPr>
            <a:spLocks noGrp="1" noChangeArrowheads="1"/>
          </p:cNvSpPr>
          <p:nvPr>
            <p:ph type="body" idx="1"/>
          </p:nvPr>
        </p:nvSpPr>
        <p:spPr>
          <a:xfrm>
            <a:off x="719572" y="1808820"/>
            <a:ext cx="8244916" cy="3463925"/>
          </a:xfrm>
        </p:spPr>
        <p:txBody>
          <a:bodyPr/>
          <a:lstStyle/>
          <a:p>
            <a:r>
              <a:rPr lang="en-US" altLang="en-US" sz="2400" b="1" dirty="0"/>
              <a:t>Film - </a:t>
            </a:r>
            <a:r>
              <a:rPr lang="en-US" altLang="en-US" sz="2400" dirty="0"/>
              <a:t>Two parts:  emulsion with plastic backing</a:t>
            </a:r>
          </a:p>
          <a:p>
            <a:r>
              <a:rPr lang="en-US" altLang="en-US" sz="2400" b="1" dirty="0"/>
              <a:t>Block out - </a:t>
            </a:r>
            <a:r>
              <a:rPr lang="en-US" altLang="en-US" sz="2400" dirty="0"/>
              <a:t>Commonly newsprint held on w/ masking tape</a:t>
            </a:r>
          </a:p>
          <a:p>
            <a:r>
              <a:rPr lang="en-US" altLang="en-US" sz="2400" b="1" dirty="0"/>
              <a:t>Cutting Board - </a:t>
            </a:r>
            <a:r>
              <a:rPr lang="en-US" altLang="en-US" sz="2400" dirty="0"/>
              <a:t>Poster board on which you cut film</a:t>
            </a:r>
          </a:p>
          <a:p>
            <a:r>
              <a:rPr lang="en-US" altLang="en-US" sz="2400" b="1" dirty="0"/>
              <a:t>Screen Printing Base - </a:t>
            </a:r>
            <a:r>
              <a:rPr lang="en-US" altLang="en-US" sz="2400" dirty="0"/>
              <a:t>Plywood with 2 thumb-screw clamps</a:t>
            </a:r>
          </a:p>
          <a:p>
            <a:r>
              <a:rPr lang="en-US" altLang="en-US" sz="2400" b="1" dirty="0"/>
              <a:t>Build-up - </a:t>
            </a:r>
            <a:r>
              <a:rPr lang="en-US" altLang="en-US" sz="2400" dirty="0"/>
              <a:t>Pad of used newspaper</a:t>
            </a:r>
          </a:p>
        </p:txBody>
      </p:sp>
    </p:spTree>
    <p:extLst>
      <p:ext uri="{BB962C8B-B14F-4D97-AF65-F5344CB8AC3E}">
        <p14:creationId xmlns:p14="http://schemas.microsoft.com/office/powerpoint/2010/main" val="367108762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152636"/>
            <a:ext cx="8229600" cy="1143000"/>
          </a:xfrm>
        </p:spPr>
        <p:txBody>
          <a:bodyPr/>
          <a:lstStyle/>
          <a:p>
            <a:r>
              <a:rPr lang="en-US" altLang="en-US" b="1" dirty="0">
                <a:latin typeface="+mn-lt"/>
              </a:rPr>
              <a:t>Preparing the Film</a:t>
            </a:r>
          </a:p>
        </p:txBody>
      </p:sp>
      <p:sp>
        <p:nvSpPr>
          <p:cNvPr id="14339" name="Rectangle 3"/>
          <p:cNvSpPr>
            <a:spLocks noGrp="1" noChangeArrowheads="1"/>
          </p:cNvSpPr>
          <p:nvPr>
            <p:ph type="body" idx="1"/>
          </p:nvPr>
        </p:nvSpPr>
        <p:spPr>
          <a:xfrm>
            <a:off x="318356" y="1448780"/>
            <a:ext cx="8507288" cy="4525963"/>
          </a:xfrm>
        </p:spPr>
        <p:txBody>
          <a:bodyPr/>
          <a:lstStyle/>
          <a:p>
            <a:pPr marL="609600" indent="-609600" algn="just">
              <a:lnSpc>
                <a:spcPct val="90000"/>
              </a:lnSpc>
            </a:pPr>
            <a:r>
              <a:rPr lang="en-US" altLang="en-US" sz="2200" dirty="0"/>
              <a:t>Print a copy of the artwork you are going to use</a:t>
            </a:r>
            <a:r>
              <a:rPr lang="en-US" altLang="en-US" sz="2200" dirty="0" smtClean="0"/>
              <a:t>.</a:t>
            </a:r>
          </a:p>
          <a:p>
            <a:pPr marL="609600" indent="-609600" algn="just">
              <a:lnSpc>
                <a:spcPct val="90000"/>
              </a:lnSpc>
            </a:pPr>
            <a:endParaRPr lang="en-US" altLang="en-US" sz="2200" dirty="0"/>
          </a:p>
          <a:p>
            <a:pPr marL="609600" indent="-609600" algn="just">
              <a:lnSpc>
                <a:spcPct val="90000"/>
              </a:lnSpc>
            </a:pPr>
            <a:r>
              <a:rPr lang="en-US" altLang="en-US" sz="2200" dirty="0"/>
              <a:t>Cut the film to cover the artwork completely. Make sure you leave at least 1” margin on each side of the artwork</a:t>
            </a:r>
            <a:r>
              <a:rPr lang="en-US" altLang="en-US" sz="2200" dirty="0" smtClean="0"/>
              <a:t>.</a:t>
            </a:r>
          </a:p>
          <a:p>
            <a:pPr marL="609600" indent="-609600" algn="just">
              <a:lnSpc>
                <a:spcPct val="90000"/>
              </a:lnSpc>
            </a:pPr>
            <a:endParaRPr lang="en-US" altLang="en-US" sz="2200" dirty="0"/>
          </a:p>
          <a:p>
            <a:pPr marL="609600" indent="-609600" algn="just">
              <a:lnSpc>
                <a:spcPct val="90000"/>
              </a:lnSpc>
            </a:pPr>
            <a:r>
              <a:rPr lang="en-US" altLang="en-US" sz="2200" dirty="0"/>
              <a:t>Tape the artwork to a cutting board</a:t>
            </a:r>
            <a:r>
              <a:rPr lang="en-US" altLang="en-US" sz="2200" dirty="0" smtClean="0"/>
              <a:t>.</a:t>
            </a:r>
          </a:p>
          <a:p>
            <a:pPr marL="609600" indent="-609600" algn="just">
              <a:lnSpc>
                <a:spcPct val="90000"/>
              </a:lnSpc>
            </a:pPr>
            <a:endParaRPr lang="en-US" altLang="en-US" sz="2200" dirty="0"/>
          </a:p>
          <a:p>
            <a:pPr marL="609600" indent="-609600" algn="just">
              <a:lnSpc>
                <a:spcPct val="90000"/>
              </a:lnSpc>
            </a:pPr>
            <a:r>
              <a:rPr lang="en-US" altLang="en-US" sz="2200" dirty="0"/>
              <a:t>Position the film (emulsion side up) centered on top of the artwork and tape it down on the cutting board</a:t>
            </a:r>
            <a:r>
              <a:rPr lang="en-US" altLang="en-US" sz="2200" dirty="0" smtClean="0"/>
              <a:t>.</a:t>
            </a:r>
          </a:p>
          <a:p>
            <a:pPr marL="609600" indent="-609600" algn="just">
              <a:lnSpc>
                <a:spcPct val="90000"/>
              </a:lnSpc>
            </a:pPr>
            <a:endParaRPr lang="en-US" altLang="en-US" sz="2200" dirty="0"/>
          </a:p>
          <a:p>
            <a:pPr marL="609600" indent="-609600" algn="just">
              <a:lnSpc>
                <a:spcPct val="90000"/>
              </a:lnSpc>
            </a:pPr>
            <a:r>
              <a:rPr lang="en-US" altLang="en-US" sz="2200" dirty="0"/>
              <a:t>Cut and remove the emulsion from the areas to be printed using an “</a:t>
            </a:r>
            <a:r>
              <a:rPr lang="en-US" altLang="en-US" sz="2200" b="1" i="1" dirty="0" err="1"/>
              <a:t>Exacto</a:t>
            </a:r>
            <a:r>
              <a:rPr lang="en-US" altLang="en-US" sz="2200" b="1" i="1" dirty="0"/>
              <a:t>”</a:t>
            </a:r>
            <a:r>
              <a:rPr lang="en-US" altLang="en-US" sz="2200" dirty="0"/>
              <a:t> knife. Be certain not to cut through or into the plastic backing.</a:t>
            </a:r>
          </a:p>
        </p:txBody>
      </p:sp>
    </p:spTree>
    <p:extLst>
      <p:ext uri="{BB962C8B-B14F-4D97-AF65-F5344CB8AC3E}">
        <p14:creationId xmlns:p14="http://schemas.microsoft.com/office/powerpoint/2010/main" val="118332873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6080" y="0"/>
            <a:ext cx="8229600" cy="1143000"/>
          </a:xfrm>
        </p:spPr>
        <p:txBody>
          <a:bodyPr/>
          <a:lstStyle/>
          <a:p>
            <a:r>
              <a:rPr lang="en-US" altLang="en-US" b="1" dirty="0">
                <a:latin typeface="+mn-lt"/>
              </a:rPr>
              <a:t>Adhering the Film to the Screen</a:t>
            </a:r>
          </a:p>
        </p:txBody>
      </p:sp>
      <p:sp>
        <p:nvSpPr>
          <p:cNvPr id="15363" name="Rectangle 3"/>
          <p:cNvSpPr>
            <a:spLocks noGrp="1" noChangeArrowheads="1"/>
          </p:cNvSpPr>
          <p:nvPr>
            <p:ph type="body" idx="1"/>
          </p:nvPr>
        </p:nvSpPr>
        <p:spPr>
          <a:xfrm>
            <a:off x="539552" y="1143000"/>
            <a:ext cx="8229600" cy="4525963"/>
          </a:xfrm>
        </p:spPr>
        <p:txBody>
          <a:bodyPr/>
          <a:lstStyle/>
          <a:p>
            <a:pPr marL="609600" indent="-609600" algn="just">
              <a:lnSpc>
                <a:spcPct val="80000"/>
              </a:lnSpc>
            </a:pPr>
            <a:r>
              <a:rPr lang="en-US" altLang="en-US" sz="2100" dirty="0"/>
              <a:t>Place the cut film (emulsion side up) onto a build-up of newsprint, which is </a:t>
            </a:r>
            <a:r>
              <a:rPr lang="en-US" altLang="en-US" sz="2100" b="1" dirty="0"/>
              <a:t>smaller</a:t>
            </a:r>
            <a:r>
              <a:rPr lang="en-US" altLang="en-US" sz="2100" dirty="0"/>
              <a:t> than the inside area of the frame</a:t>
            </a:r>
            <a:r>
              <a:rPr lang="en-US" altLang="en-US" sz="2100" dirty="0" smtClean="0"/>
              <a:t>.</a:t>
            </a:r>
          </a:p>
          <a:p>
            <a:pPr marL="609600" indent="-609600" algn="just">
              <a:lnSpc>
                <a:spcPct val="80000"/>
              </a:lnSpc>
            </a:pPr>
            <a:endParaRPr lang="en-US" altLang="en-US" sz="2100" dirty="0"/>
          </a:p>
          <a:p>
            <a:pPr marL="609600" indent="-609600" algn="just">
              <a:lnSpc>
                <a:spcPct val="80000"/>
              </a:lnSpc>
            </a:pPr>
            <a:r>
              <a:rPr lang="en-US" altLang="en-US" sz="2100" dirty="0"/>
              <a:t>Place the screen over the build up and dab adhering solution over the film until it changes color. Weight the frame and let sit for 15 minutes. Remove weight and set frame to dry</a:t>
            </a:r>
            <a:r>
              <a:rPr lang="en-US" altLang="en-US" sz="2100" dirty="0" smtClean="0"/>
              <a:t>.</a:t>
            </a:r>
          </a:p>
          <a:p>
            <a:pPr marL="609600" indent="-609600" algn="just">
              <a:lnSpc>
                <a:spcPct val="80000"/>
              </a:lnSpc>
            </a:pPr>
            <a:endParaRPr lang="en-US" altLang="en-US" sz="2100" dirty="0"/>
          </a:p>
          <a:p>
            <a:pPr marL="609600" indent="-609600" algn="just">
              <a:lnSpc>
                <a:spcPct val="80000"/>
              </a:lnSpc>
            </a:pPr>
            <a:r>
              <a:rPr lang="en-US" altLang="en-US" sz="2100" dirty="0"/>
              <a:t>Cut a piece of newsprint to fit inside of the screen frame.  </a:t>
            </a:r>
            <a:endParaRPr lang="en-US" altLang="en-US" sz="2100" dirty="0" smtClean="0"/>
          </a:p>
          <a:p>
            <a:pPr marL="609600" indent="-609600" algn="just">
              <a:lnSpc>
                <a:spcPct val="80000"/>
              </a:lnSpc>
            </a:pPr>
            <a:endParaRPr lang="en-US" altLang="en-US" sz="2100" dirty="0"/>
          </a:p>
          <a:p>
            <a:pPr marL="609600" indent="-609600" algn="just">
              <a:lnSpc>
                <a:spcPct val="80000"/>
              </a:lnSpc>
            </a:pPr>
            <a:r>
              <a:rPr lang="en-US" altLang="en-US" sz="2100" dirty="0" smtClean="0"/>
              <a:t>Holding </a:t>
            </a:r>
            <a:r>
              <a:rPr lang="en-US" altLang="en-US" sz="2100" dirty="0"/>
              <a:t>the frame to the light, mark the position of the film with a pencil.  </a:t>
            </a:r>
            <a:endParaRPr lang="en-US" altLang="en-US" sz="2100" dirty="0" smtClean="0"/>
          </a:p>
          <a:p>
            <a:pPr marL="609600" indent="-609600" algn="just">
              <a:lnSpc>
                <a:spcPct val="80000"/>
              </a:lnSpc>
            </a:pPr>
            <a:endParaRPr lang="en-US" altLang="en-US" sz="2100" dirty="0"/>
          </a:p>
          <a:p>
            <a:pPr marL="609600" indent="-609600" algn="just">
              <a:lnSpc>
                <a:spcPct val="80000"/>
              </a:lnSpc>
            </a:pPr>
            <a:r>
              <a:rPr lang="en-US" altLang="en-US" sz="2100" dirty="0" smtClean="0"/>
              <a:t>Cut </a:t>
            </a:r>
            <a:r>
              <a:rPr lang="en-US" altLang="en-US" sz="2100" dirty="0"/>
              <a:t>a window from the newsprint a little larger than the film with scissors.  </a:t>
            </a:r>
            <a:endParaRPr lang="en-US" altLang="en-US" sz="2100" dirty="0" smtClean="0"/>
          </a:p>
          <a:p>
            <a:pPr marL="609600" indent="-609600" algn="just">
              <a:lnSpc>
                <a:spcPct val="80000"/>
              </a:lnSpc>
            </a:pPr>
            <a:endParaRPr lang="en-US" altLang="en-US" sz="2100" dirty="0"/>
          </a:p>
          <a:p>
            <a:pPr marL="609600" indent="-609600" algn="just">
              <a:lnSpc>
                <a:spcPct val="80000"/>
              </a:lnSpc>
            </a:pPr>
            <a:r>
              <a:rPr lang="en-US" altLang="en-US" sz="2100" dirty="0" smtClean="0"/>
              <a:t>Adhere </a:t>
            </a:r>
            <a:r>
              <a:rPr lang="en-US" altLang="en-US" sz="2100" dirty="0"/>
              <a:t>the newsprint to the screen by overlapping the edges of the window with masking tape. </a:t>
            </a:r>
          </a:p>
        </p:txBody>
      </p:sp>
    </p:spTree>
    <p:extLst>
      <p:ext uri="{BB962C8B-B14F-4D97-AF65-F5344CB8AC3E}">
        <p14:creationId xmlns:p14="http://schemas.microsoft.com/office/powerpoint/2010/main" val="149222233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9529" y="80628"/>
            <a:ext cx="8229600" cy="1143000"/>
          </a:xfrm>
        </p:spPr>
        <p:txBody>
          <a:bodyPr/>
          <a:lstStyle/>
          <a:p>
            <a:r>
              <a:rPr lang="en-US" altLang="en-US" b="1" dirty="0">
                <a:latin typeface="+mn-lt"/>
              </a:rPr>
              <a:t>Printing</a:t>
            </a:r>
          </a:p>
        </p:txBody>
      </p:sp>
      <p:sp>
        <p:nvSpPr>
          <p:cNvPr id="16387" name="Rectangle 3"/>
          <p:cNvSpPr>
            <a:spLocks noGrp="1" noChangeArrowheads="1"/>
          </p:cNvSpPr>
          <p:nvPr>
            <p:ph type="body" idx="1"/>
          </p:nvPr>
        </p:nvSpPr>
        <p:spPr/>
        <p:txBody>
          <a:bodyPr/>
          <a:lstStyle/>
          <a:p>
            <a:pPr marL="533400" indent="-533400">
              <a:lnSpc>
                <a:spcPct val="80000"/>
              </a:lnSpc>
              <a:buFont typeface="Wingdings" panose="05000000000000000000" pitchFamily="2" charset="2"/>
              <a:buAutoNum type="arabicPeriod"/>
            </a:pPr>
            <a:r>
              <a:rPr lang="en-US" altLang="en-US" sz="2000" dirty="0"/>
              <a:t>Attach the screen frame to the base unit using the thumbscrew hinges</a:t>
            </a:r>
            <a:r>
              <a:rPr lang="en-US" altLang="en-US" sz="2000" dirty="0" smtClean="0"/>
              <a:t>.</a:t>
            </a:r>
          </a:p>
          <a:p>
            <a:pPr marL="533400" indent="-533400">
              <a:lnSpc>
                <a:spcPct val="80000"/>
              </a:lnSpc>
              <a:buFont typeface="Wingdings" panose="05000000000000000000" pitchFamily="2" charset="2"/>
              <a:buAutoNum type="arabicPeriod"/>
            </a:pPr>
            <a:endParaRPr lang="en-US" altLang="en-US" sz="2000" dirty="0"/>
          </a:p>
          <a:p>
            <a:pPr marL="533400" indent="-533400">
              <a:lnSpc>
                <a:spcPct val="80000"/>
              </a:lnSpc>
              <a:buFont typeface="Wingdings" panose="05000000000000000000" pitchFamily="2" charset="2"/>
              <a:buAutoNum type="arabicPeriod"/>
            </a:pPr>
            <a:r>
              <a:rPr lang="en-US" altLang="en-US" sz="2000" dirty="0"/>
              <a:t>Place the printing medium under the screen. Position it according to the image on the screen.  You can even make minor alignment adjustment by shifting the frame in the thumbscrew hinges</a:t>
            </a:r>
            <a:r>
              <a:rPr lang="en-US" altLang="en-US" sz="2000" dirty="0" smtClean="0"/>
              <a:t>.</a:t>
            </a:r>
          </a:p>
          <a:p>
            <a:pPr marL="533400" indent="-533400">
              <a:lnSpc>
                <a:spcPct val="80000"/>
              </a:lnSpc>
              <a:buFont typeface="Wingdings" panose="05000000000000000000" pitchFamily="2" charset="2"/>
              <a:buAutoNum type="arabicPeriod"/>
            </a:pPr>
            <a:endParaRPr lang="en-US" altLang="en-US" sz="2000" dirty="0"/>
          </a:p>
          <a:p>
            <a:pPr marL="533400" indent="-533400">
              <a:lnSpc>
                <a:spcPct val="80000"/>
              </a:lnSpc>
              <a:buFont typeface="Wingdings" panose="05000000000000000000" pitchFamily="2" charset="2"/>
              <a:buAutoNum type="arabicPeriod"/>
            </a:pPr>
            <a:r>
              <a:rPr lang="en-US" altLang="en-US" sz="2000" dirty="0"/>
              <a:t>Carefully raise the screen, leaving the printing medium in the correct location on the base</a:t>
            </a:r>
            <a:r>
              <a:rPr lang="en-US" altLang="en-US" sz="2000" dirty="0" smtClean="0"/>
              <a:t>.</a:t>
            </a:r>
          </a:p>
          <a:p>
            <a:pPr marL="533400" indent="-533400">
              <a:lnSpc>
                <a:spcPct val="80000"/>
              </a:lnSpc>
              <a:buFont typeface="Wingdings" panose="05000000000000000000" pitchFamily="2" charset="2"/>
              <a:buAutoNum type="arabicPeriod"/>
            </a:pPr>
            <a:endParaRPr lang="en-US" altLang="en-US" sz="2000" dirty="0"/>
          </a:p>
          <a:p>
            <a:pPr marL="533400" indent="-533400">
              <a:lnSpc>
                <a:spcPct val="80000"/>
              </a:lnSpc>
              <a:buFont typeface="Wingdings" panose="05000000000000000000" pitchFamily="2" charset="2"/>
              <a:buAutoNum type="arabicPeriod"/>
            </a:pPr>
            <a:r>
              <a:rPr lang="en-US" altLang="en-US" sz="2000" dirty="0"/>
              <a:t>Place three alignment tabs on the opposite edges of your art work and fasten them to the baseboard with masking tape. (If you are printing on paper, place two guides on the long side of the sheet, and one guide on the short side of the sheet</a:t>
            </a:r>
            <a:r>
              <a:rPr lang="en-US" altLang="en-US" sz="2000" dirty="0" smtClean="0"/>
              <a:t>).</a:t>
            </a:r>
          </a:p>
          <a:p>
            <a:pPr marL="533400" indent="-533400">
              <a:lnSpc>
                <a:spcPct val="80000"/>
              </a:lnSpc>
              <a:buFont typeface="Wingdings" panose="05000000000000000000" pitchFamily="2" charset="2"/>
              <a:buAutoNum type="arabicPeriod"/>
            </a:pPr>
            <a:endParaRPr lang="en-US" altLang="en-US" sz="2000" dirty="0"/>
          </a:p>
          <a:p>
            <a:pPr marL="533400" indent="-533400">
              <a:lnSpc>
                <a:spcPct val="80000"/>
              </a:lnSpc>
              <a:buFont typeface="Wingdings" panose="05000000000000000000" pitchFamily="2" charset="2"/>
              <a:buAutoNum type="arabicPeriod"/>
            </a:pPr>
            <a:r>
              <a:rPr lang="en-US" altLang="en-US" sz="2000" dirty="0"/>
              <a:t>Place a sheet to be printed against the guides, and lower the screen frame.</a:t>
            </a:r>
          </a:p>
        </p:txBody>
      </p:sp>
    </p:spTree>
    <p:extLst>
      <p:ext uri="{BB962C8B-B14F-4D97-AF65-F5344CB8AC3E}">
        <p14:creationId xmlns:p14="http://schemas.microsoft.com/office/powerpoint/2010/main" val="391747012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4733" y="10597"/>
            <a:ext cx="8229600" cy="1143000"/>
          </a:xfrm>
        </p:spPr>
        <p:txBody>
          <a:bodyPr/>
          <a:lstStyle/>
          <a:p>
            <a:r>
              <a:rPr lang="en-US" altLang="en-US" b="1" dirty="0">
                <a:latin typeface="+mn-lt"/>
              </a:rPr>
              <a:t>Printing</a:t>
            </a:r>
          </a:p>
        </p:txBody>
      </p:sp>
      <p:sp>
        <p:nvSpPr>
          <p:cNvPr id="17411" name="Rectangle 3"/>
          <p:cNvSpPr>
            <a:spLocks noGrp="1" noChangeArrowheads="1"/>
          </p:cNvSpPr>
          <p:nvPr>
            <p:ph type="body" idx="1"/>
          </p:nvPr>
        </p:nvSpPr>
        <p:spPr/>
        <p:txBody>
          <a:bodyPr/>
          <a:lstStyle/>
          <a:p>
            <a:pPr marL="533400" indent="-533400">
              <a:lnSpc>
                <a:spcPct val="90000"/>
              </a:lnSpc>
              <a:buFont typeface="Wingdings" panose="05000000000000000000" pitchFamily="2" charset="2"/>
              <a:buAutoNum type="arabicPeriod" startAt="6"/>
            </a:pPr>
            <a:r>
              <a:rPr lang="en-US" altLang="en-US" sz="2000" dirty="0"/>
              <a:t>Pour a bead of ink the width of the image on one side of the screen</a:t>
            </a:r>
            <a:r>
              <a:rPr lang="en-US" altLang="en-US" sz="2000" dirty="0" smtClean="0"/>
              <a:t>.</a:t>
            </a:r>
          </a:p>
          <a:p>
            <a:pPr marL="533400" indent="-533400">
              <a:lnSpc>
                <a:spcPct val="90000"/>
              </a:lnSpc>
              <a:buFont typeface="Wingdings" panose="05000000000000000000" pitchFamily="2" charset="2"/>
              <a:buAutoNum type="arabicPeriod" startAt="6"/>
            </a:pPr>
            <a:endParaRPr lang="en-US" altLang="en-US" sz="2000" dirty="0"/>
          </a:p>
          <a:p>
            <a:pPr marL="533400" indent="-533400">
              <a:lnSpc>
                <a:spcPct val="90000"/>
              </a:lnSpc>
              <a:buFont typeface="Wingdings" panose="05000000000000000000" pitchFamily="2" charset="2"/>
              <a:buAutoNum type="arabicPeriod" startAt="6"/>
            </a:pPr>
            <a:r>
              <a:rPr lang="en-US" altLang="en-US" sz="2000" dirty="0"/>
              <a:t>With firm pressure on the squeegee, pull the ink across the image, holding the squeegee at a 60-degree angle. </a:t>
            </a:r>
            <a:r>
              <a:rPr lang="en-US" altLang="en-US" sz="2000" b="1" dirty="0"/>
              <a:t>Make only one pull per print</a:t>
            </a:r>
            <a:r>
              <a:rPr lang="en-US" altLang="en-US" sz="2000" b="1" dirty="0" smtClean="0"/>
              <a:t>.</a:t>
            </a:r>
          </a:p>
          <a:p>
            <a:pPr marL="533400" indent="-533400">
              <a:lnSpc>
                <a:spcPct val="90000"/>
              </a:lnSpc>
              <a:buFont typeface="Wingdings" panose="05000000000000000000" pitchFamily="2" charset="2"/>
              <a:buAutoNum type="arabicPeriod" startAt="6"/>
            </a:pPr>
            <a:endParaRPr lang="en-US" altLang="en-US" sz="2000" dirty="0"/>
          </a:p>
          <a:p>
            <a:pPr marL="533400" indent="-533400">
              <a:lnSpc>
                <a:spcPct val="90000"/>
              </a:lnSpc>
              <a:buFont typeface="Wingdings" panose="05000000000000000000" pitchFamily="2" charset="2"/>
              <a:buAutoNum type="arabicPeriod" startAt="6"/>
            </a:pPr>
            <a:r>
              <a:rPr lang="en-US" altLang="en-US" sz="2000" dirty="0"/>
              <a:t>Lift the squeegee and replace the excess of ink on the other side of the screen. Lift the screen and remove the print.   </a:t>
            </a:r>
            <a:endParaRPr lang="en-US" altLang="en-US" sz="2000" dirty="0" smtClean="0"/>
          </a:p>
          <a:p>
            <a:pPr marL="533400" indent="-533400">
              <a:lnSpc>
                <a:spcPct val="90000"/>
              </a:lnSpc>
              <a:buFont typeface="Wingdings" panose="05000000000000000000" pitchFamily="2" charset="2"/>
              <a:buAutoNum type="arabicPeriod" startAt="6"/>
            </a:pPr>
            <a:endParaRPr lang="en-US" altLang="en-US" sz="2000" dirty="0"/>
          </a:p>
          <a:p>
            <a:pPr marL="533400" indent="-533400">
              <a:lnSpc>
                <a:spcPct val="90000"/>
              </a:lnSpc>
              <a:buFont typeface="Wingdings" panose="05000000000000000000" pitchFamily="2" charset="2"/>
              <a:buAutoNum type="arabicPeriod" startAt="6"/>
            </a:pPr>
            <a:r>
              <a:rPr lang="en-US" altLang="en-US" sz="2000" dirty="0"/>
              <a:t>Repeat steps 5, 7, and 8 for additional copies, adding ink as necessary</a:t>
            </a:r>
            <a:r>
              <a:rPr lang="en-US" altLang="en-US" sz="2000" dirty="0" smtClean="0"/>
              <a:t>.</a:t>
            </a:r>
          </a:p>
          <a:p>
            <a:pPr marL="533400" indent="-533400">
              <a:lnSpc>
                <a:spcPct val="90000"/>
              </a:lnSpc>
              <a:buFont typeface="Wingdings" panose="05000000000000000000" pitchFamily="2" charset="2"/>
              <a:buAutoNum type="arabicPeriod" startAt="6"/>
            </a:pPr>
            <a:endParaRPr lang="en-US" altLang="en-US" sz="2000" dirty="0"/>
          </a:p>
          <a:p>
            <a:pPr marL="533400" indent="-533400">
              <a:lnSpc>
                <a:spcPct val="90000"/>
              </a:lnSpc>
              <a:buFont typeface="Wingdings" panose="05000000000000000000" pitchFamily="2" charset="2"/>
              <a:buAutoNum type="arabicPeriod" startAt="6"/>
            </a:pPr>
            <a:r>
              <a:rPr lang="en-US" altLang="en-US" sz="2000" dirty="0"/>
              <a:t>Place the prints on a piece of large poster board and overlap the print to conserve space. </a:t>
            </a:r>
          </a:p>
        </p:txBody>
      </p:sp>
    </p:spTree>
    <p:extLst>
      <p:ext uri="{BB962C8B-B14F-4D97-AF65-F5344CB8AC3E}">
        <p14:creationId xmlns:p14="http://schemas.microsoft.com/office/powerpoint/2010/main" val="3897442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9082" y="57979"/>
            <a:ext cx="9144000" cy="1138773"/>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200" b="1" dirty="0" smtClean="0">
                <a:latin typeface="Rockwell" pitchFamily="18" charset="0"/>
              </a:rPr>
              <a:t>Factors affecting bonding and subsequent build up of the coating by spray method</a:t>
            </a:r>
            <a:endParaRPr lang="en-US" sz="3600" b="1" dirty="0">
              <a:ln w="11430"/>
              <a:effectLst>
                <a:outerShdw blurRad="50800" dist="39000" dir="5460000" algn="tl">
                  <a:srgbClr val="000000">
                    <a:alpha val="38000"/>
                  </a:srgbClr>
                </a:outerShdw>
              </a:effectLst>
              <a:latin typeface="Rockwell" pitchFamily="18" charset="0"/>
            </a:endParaRPr>
          </a:p>
        </p:txBody>
      </p:sp>
      <p:sp>
        <p:nvSpPr>
          <p:cNvPr id="4" name="Content Placeholder 2"/>
          <p:cNvSpPr>
            <a:spLocks noGrp="1"/>
          </p:cNvSpPr>
          <p:nvPr>
            <p:ph idx="1"/>
          </p:nvPr>
        </p:nvSpPr>
        <p:spPr>
          <a:xfrm>
            <a:off x="457200" y="1371600"/>
            <a:ext cx="8229600" cy="4754563"/>
          </a:xfrm>
        </p:spPr>
        <p:txBody>
          <a:bodyPr>
            <a:normAutofit/>
          </a:bodyPr>
          <a:lstStyle/>
          <a:p>
            <a:pPr>
              <a:buNone/>
            </a:pPr>
            <a:endParaRPr lang="en-US" sz="1400" dirty="0" smtClean="0">
              <a:latin typeface="Georgia" pitchFamily="18" charset="0"/>
            </a:endParaRPr>
          </a:p>
          <a:p>
            <a:pPr>
              <a:buNone/>
            </a:pPr>
            <a:endParaRPr lang="en-US" sz="1400" dirty="0" smtClean="0">
              <a:latin typeface="Georgia" pitchFamily="18" charset="0"/>
            </a:endParaRPr>
          </a:p>
          <a:p>
            <a:pPr marL="514350" lvl="1" indent="-342900" algn="just">
              <a:lnSpc>
                <a:spcPct val="80000"/>
              </a:lnSpc>
              <a:spcBef>
                <a:spcPct val="0"/>
              </a:spcBef>
              <a:buClr>
                <a:srgbClr val="996633"/>
              </a:buClr>
              <a:buSzPct val="100000"/>
              <a:buNone/>
            </a:pPr>
            <a:r>
              <a:rPr lang="en-US" sz="1400" dirty="0" smtClean="0">
                <a:latin typeface="Georgia" pitchFamily="18" charset="0"/>
              </a:rPr>
              <a:t>	</a:t>
            </a:r>
            <a:r>
              <a:rPr lang="en-US" altLang="ja-JP" sz="2000" b="1" kern="1200" dirty="0" smtClean="0">
                <a:latin typeface="Garamond" pitchFamily="18" charset="0"/>
                <a:ea typeface="+mn-ea"/>
                <a:cs typeface="Arial" charset="0"/>
              </a:rPr>
              <a:t>Cleanliness</a:t>
            </a:r>
          </a:p>
          <a:p>
            <a:pPr marL="514350" lvl="1" indent="-342900" algn="just">
              <a:lnSpc>
                <a:spcPct val="80000"/>
              </a:lnSpc>
              <a:spcBef>
                <a:spcPct val="0"/>
              </a:spcBef>
              <a:buClr>
                <a:srgbClr val="996633"/>
              </a:buClr>
              <a:buSzPct val="100000"/>
              <a:buNone/>
            </a:pPr>
            <a:endParaRPr lang="en-US" altLang="ja-JP" sz="2000" b="1" kern="1200" dirty="0" smtClean="0">
              <a:latin typeface="Garamond" pitchFamily="18" charset="0"/>
              <a:ea typeface="+mn-ea"/>
              <a:cs typeface="Arial" charset="0"/>
            </a:endParaRPr>
          </a:p>
          <a:p>
            <a:pPr marL="514350" lvl="1" indent="-342900" algn="just">
              <a:lnSpc>
                <a:spcPct val="80000"/>
              </a:lnSpc>
              <a:spcBef>
                <a:spcPct val="0"/>
              </a:spcBef>
              <a:buClr>
                <a:srgbClr val="996633"/>
              </a:buClr>
              <a:buSzPct val="100000"/>
              <a:buNone/>
            </a:pPr>
            <a:r>
              <a:rPr lang="en-US" altLang="ja-JP" sz="2000" b="1" kern="1200" dirty="0">
                <a:latin typeface="Garamond" pitchFamily="18" charset="0"/>
                <a:ea typeface="+mn-ea"/>
                <a:cs typeface="Arial" charset="0"/>
              </a:rPr>
              <a:t> </a:t>
            </a:r>
            <a:r>
              <a:rPr lang="en-US" altLang="ja-JP" sz="2000" b="1" kern="1200" dirty="0" smtClean="0">
                <a:latin typeface="Garamond" pitchFamily="18" charset="0"/>
                <a:ea typeface="+mn-ea"/>
                <a:cs typeface="Arial" charset="0"/>
              </a:rPr>
              <a:t>     Surface area</a:t>
            </a:r>
          </a:p>
          <a:p>
            <a:pPr marL="514350" lvl="1" indent="-342900" algn="just">
              <a:lnSpc>
                <a:spcPct val="80000"/>
              </a:lnSpc>
              <a:spcBef>
                <a:spcPct val="0"/>
              </a:spcBef>
              <a:buClr>
                <a:srgbClr val="996633"/>
              </a:buClr>
              <a:buSzPct val="100000"/>
              <a:buNone/>
            </a:pPr>
            <a:r>
              <a:rPr lang="en-US" altLang="ja-JP" sz="2000" b="1" kern="1200" dirty="0">
                <a:latin typeface="Garamond" pitchFamily="18" charset="0"/>
                <a:ea typeface="+mn-ea"/>
                <a:cs typeface="Arial" charset="0"/>
              </a:rPr>
              <a:t/>
            </a:r>
            <a:br>
              <a:rPr lang="en-US" altLang="ja-JP" sz="2000" b="1" kern="1200" dirty="0">
                <a:latin typeface="Garamond" pitchFamily="18" charset="0"/>
                <a:ea typeface="+mn-ea"/>
                <a:cs typeface="Arial" charset="0"/>
              </a:rPr>
            </a:br>
            <a:r>
              <a:rPr lang="en-US" altLang="ja-JP" sz="2000" b="1" kern="1200" dirty="0" smtClean="0">
                <a:latin typeface="Garamond" pitchFamily="18" charset="0"/>
                <a:ea typeface="+mn-ea"/>
                <a:cs typeface="Arial" charset="0"/>
              </a:rPr>
              <a:t>Surface </a:t>
            </a:r>
            <a:r>
              <a:rPr lang="en-US" altLang="ja-JP" sz="2000" b="1" kern="1200" dirty="0">
                <a:latin typeface="Garamond" pitchFamily="18" charset="0"/>
                <a:ea typeface="+mn-ea"/>
                <a:cs typeface="Arial" charset="0"/>
              </a:rPr>
              <a:t>topography or </a:t>
            </a:r>
            <a:r>
              <a:rPr lang="en-US" altLang="ja-JP" sz="2000" b="1" kern="1200" dirty="0" smtClean="0">
                <a:latin typeface="Garamond" pitchFamily="18" charset="0"/>
                <a:ea typeface="+mn-ea"/>
                <a:cs typeface="Arial" charset="0"/>
              </a:rPr>
              <a:t>profile</a:t>
            </a:r>
          </a:p>
          <a:p>
            <a:pPr marL="514350" lvl="1" indent="-342900" algn="just">
              <a:lnSpc>
                <a:spcPct val="80000"/>
              </a:lnSpc>
              <a:spcBef>
                <a:spcPct val="0"/>
              </a:spcBef>
              <a:buClr>
                <a:srgbClr val="996633"/>
              </a:buClr>
              <a:buSzPct val="100000"/>
              <a:buNone/>
            </a:pPr>
            <a:r>
              <a:rPr lang="en-US" altLang="ja-JP" sz="2000" b="1" kern="1200" dirty="0">
                <a:latin typeface="Garamond" pitchFamily="18" charset="0"/>
                <a:ea typeface="+mn-ea"/>
                <a:cs typeface="Arial" charset="0"/>
              </a:rPr>
              <a:t/>
            </a:r>
            <a:br>
              <a:rPr lang="en-US" altLang="ja-JP" sz="2000" b="1" kern="1200" dirty="0">
                <a:latin typeface="Garamond" pitchFamily="18" charset="0"/>
                <a:ea typeface="+mn-ea"/>
                <a:cs typeface="Arial" charset="0"/>
              </a:rPr>
            </a:br>
            <a:r>
              <a:rPr lang="en-US" altLang="ja-JP" sz="2000" b="1" kern="1200" dirty="0" smtClean="0">
                <a:latin typeface="Garamond" pitchFamily="18" charset="0"/>
                <a:ea typeface="+mn-ea"/>
                <a:cs typeface="Arial" charset="0"/>
              </a:rPr>
              <a:t>Temperature </a:t>
            </a:r>
            <a:r>
              <a:rPr lang="en-US" altLang="ja-JP" sz="2000" b="1" kern="1200" dirty="0">
                <a:latin typeface="Garamond" pitchFamily="18" charset="0"/>
                <a:ea typeface="+mn-ea"/>
                <a:cs typeface="Arial" charset="0"/>
              </a:rPr>
              <a:t>( thermal energy </a:t>
            </a:r>
            <a:r>
              <a:rPr lang="en-US" altLang="ja-JP" sz="2000" b="1" kern="1200" dirty="0" smtClean="0">
                <a:latin typeface="Garamond" pitchFamily="18" charset="0"/>
                <a:ea typeface="+mn-ea"/>
                <a:cs typeface="Arial" charset="0"/>
              </a:rPr>
              <a:t>)</a:t>
            </a:r>
          </a:p>
          <a:p>
            <a:pPr marL="514350" lvl="1" indent="-342900" algn="just">
              <a:lnSpc>
                <a:spcPct val="80000"/>
              </a:lnSpc>
              <a:spcBef>
                <a:spcPct val="0"/>
              </a:spcBef>
              <a:buClr>
                <a:srgbClr val="996633"/>
              </a:buClr>
              <a:buSzPct val="100000"/>
              <a:buNone/>
            </a:pPr>
            <a:r>
              <a:rPr lang="en-US" altLang="ja-JP" sz="2000" b="1" kern="1200" dirty="0">
                <a:latin typeface="Garamond" pitchFamily="18" charset="0"/>
                <a:ea typeface="+mn-ea"/>
                <a:cs typeface="Arial" charset="0"/>
              </a:rPr>
              <a:t/>
            </a:r>
            <a:br>
              <a:rPr lang="en-US" altLang="ja-JP" sz="2000" b="1" kern="1200" dirty="0">
                <a:latin typeface="Garamond" pitchFamily="18" charset="0"/>
                <a:ea typeface="+mn-ea"/>
                <a:cs typeface="Arial" charset="0"/>
              </a:rPr>
            </a:br>
            <a:r>
              <a:rPr lang="en-US" altLang="ja-JP" sz="2000" b="1" kern="1200" dirty="0" smtClean="0">
                <a:latin typeface="Garamond" pitchFamily="18" charset="0"/>
                <a:ea typeface="+mn-ea"/>
                <a:cs typeface="Arial" charset="0"/>
              </a:rPr>
              <a:t>Time </a:t>
            </a:r>
            <a:r>
              <a:rPr lang="en-US" altLang="ja-JP" sz="2000" b="1" kern="1200" dirty="0">
                <a:latin typeface="Garamond" pitchFamily="18" charset="0"/>
                <a:ea typeface="+mn-ea"/>
                <a:cs typeface="Arial" charset="0"/>
              </a:rPr>
              <a:t>( reaction rates, cooling rates etc</a:t>
            </a:r>
            <a:r>
              <a:rPr lang="en-US" altLang="ja-JP" sz="2000" b="1" kern="1200" dirty="0" smtClean="0">
                <a:latin typeface="Garamond" pitchFamily="18" charset="0"/>
                <a:ea typeface="+mn-ea"/>
                <a:cs typeface="Arial" charset="0"/>
              </a:rPr>
              <a:t>.)</a:t>
            </a:r>
          </a:p>
          <a:p>
            <a:pPr marL="514350" lvl="1" indent="-342900" algn="just">
              <a:lnSpc>
                <a:spcPct val="80000"/>
              </a:lnSpc>
              <a:spcBef>
                <a:spcPct val="0"/>
              </a:spcBef>
              <a:buClr>
                <a:srgbClr val="996633"/>
              </a:buClr>
              <a:buSzPct val="100000"/>
              <a:buNone/>
            </a:pPr>
            <a:r>
              <a:rPr lang="en-US" altLang="ja-JP" sz="2000" b="1" kern="1200" dirty="0">
                <a:latin typeface="Garamond" pitchFamily="18" charset="0"/>
                <a:ea typeface="+mn-ea"/>
                <a:cs typeface="Arial" charset="0"/>
              </a:rPr>
              <a:t/>
            </a:r>
            <a:br>
              <a:rPr lang="en-US" altLang="ja-JP" sz="2000" b="1" kern="1200" dirty="0">
                <a:latin typeface="Garamond" pitchFamily="18" charset="0"/>
                <a:ea typeface="+mn-ea"/>
                <a:cs typeface="Arial" charset="0"/>
              </a:rPr>
            </a:br>
            <a:r>
              <a:rPr lang="en-US" altLang="ja-JP" sz="2000" b="1" kern="1200" dirty="0" smtClean="0">
                <a:latin typeface="Garamond" pitchFamily="18" charset="0"/>
                <a:ea typeface="+mn-ea"/>
                <a:cs typeface="Arial" charset="0"/>
              </a:rPr>
              <a:t>Velocity </a:t>
            </a:r>
            <a:r>
              <a:rPr lang="en-US" altLang="ja-JP" sz="2000" b="1" kern="1200" dirty="0">
                <a:latin typeface="Garamond" pitchFamily="18" charset="0"/>
                <a:ea typeface="+mn-ea"/>
                <a:cs typeface="Arial" charset="0"/>
              </a:rPr>
              <a:t>( kinetic energy </a:t>
            </a:r>
            <a:r>
              <a:rPr lang="en-US" altLang="ja-JP" sz="2000" b="1" kern="1200" dirty="0" smtClean="0">
                <a:latin typeface="Garamond" pitchFamily="18" charset="0"/>
                <a:ea typeface="+mn-ea"/>
                <a:cs typeface="Arial" charset="0"/>
              </a:rPr>
              <a:t>)</a:t>
            </a:r>
          </a:p>
          <a:p>
            <a:pPr marL="514350" lvl="1" indent="-342900" algn="just">
              <a:lnSpc>
                <a:spcPct val="80000"/>
              </a:lnSpc>
              <a:spcBef>
                <a:spcPct val="0"/>
              </a:spcBef>
              <a:buClr>
                <a:srgbClr val="996633"/>
              </a:buClr>
              <a:buSzPct val="100000"/>
              <a:buNone/>
            </a:pPr>
            <a:r>
              <a:rPr lang="en-US" altLang="ja-JP" sz="2000" b="1" kern="1200" dirty="0">
                <a:latin typeface="Garamond" pitchFamily="18" charset="0"/>
                <a:ea typeface="+mn-ea"/>
                <a:cs typeface="Arial" charset="0"/>
              </a:rPr>
              <a:t/>
            </a:r>
            <a:br>
              <a:rPr lang="en-US" altLang="ja-JP" sz="2000" b="1" kern="1200" dirty="0">
                <a:latin typeface="Garamond" pitchFamily="18" charset="0"/>
                <a:ea typeface="+mn-ea"/>
                <a:cs typeface="Arial" charset="0"/>
              </a:rPr>
            </a:br>
            <a:r>
              <a:rPr lang="en-US" altLang="ja-JP" sz="2000" b="1" kern="1200" dirty="0" smtClean="0">
                <a:latin typeface="Garamond" pitchFamily="18" charset="0"/>
                <a:ea typeface="+mn-ea"/>
                <a:cs typeface="Arial" charset="0"/>
              </a:rPr>
              <a:t>Physical </a:t>
            </a:r>
            <a:r>
              <a:rPr lang="en-US" altLang="ja-JP" sz="2000" b="1" kern="1200" dirty="0">
                <a:latin typeface="Garamond" pitchFamily="18" charset="0"/>
                <a:ea typeface="+mn-ea"/>
                <a:cs typeface="Arial" charset="0"/>
              </a:rPr>
              <a:t>&amp; chemical </a:t>
            </a:r>
            <a:r>
              <a:rPr lang="en-US" altLang="ja-JP" sz="2000" b="1" kern="1200" dirty="0" smtClean="0">
                <a:latin typeface="Garamond" pitchFamily="18" charset="0"/>
                <a:ea typeface="+mn-ea"/>
                <a:cs typeface="Arial" charset="0"/>
              </a:rPr>
              <a:t>properties</a:t>
            </a:r>
          </a:p>
          <a:p>
            <a:pPr marL="514350" lvl="1" indent="-342900" algn="just">
              <a:lnSpc>
                <a:spcPct val="80000"/>
              </a:lnSpc>
              <a:spcBef>
                <a:spcPct val="0"/>
              </a:spcBef>
              <a:buClr>
                <a:srgbClr val="996633"/>
              </a:buClr>
              <a:buSzPct val="100000"/>
              <a:buNone/>
            </a:pPr>
            <a:r>
              <a:rPr lang="en-US" altLang="ja-JP" sz="2000" b="1" kern="1200" dirty="0">
                <a:latin typeface="Garamond" pitchFamily="18" charset="0"/>
                <a:ea typeface="+mn-ea"/>
                <a:cs typeface="Arial" charset="0"/>
              </a:rPr>
              <a:t/>
            </a:r>
            <a:br>
              <a:rPr lang="en-US" altLang="ja-JP" sz="2000" b="1" kern="1200" dirty="0">
                <a:latin typeface="Garamond" pitchFamily="18" charset="0"/>
                <a:ea typeface="+mn-ea"/>
                <a:cs typeface="Arial" charset="0"/>
              </a:rPr>
            </a:br>
            <a:r>
              <a:rPr lang="en-US" altLang="ja-JP" sz="2000" b="1" kern="1200" dirty="0" smtClean="0">
                <a:latin typeface="Garamond" pitchFamily="18" charset="0"/>
                <a:ea typeface="+mn-ea"/>
                <a:cs typeface="Arial" charset="0"/>
              </a:rPr>
              <a:t>Physical </a:t>
            </a:r>
            <a:r>
              <a:rPr lang="en-US" altLang="ja-JP" sz="2000" b="1" kern="1200" dirty="0">
                <a:latin typeface="Garamond" pitchFamily="18" charset="0"/>
                <a:ea typeface="+mn-ea"/>
                <a:cs typeface="Arial" charset="0"/>
              </a:rPr>
              <a:t>&amp; chemical reactions</a:t>
            </a:r>
          </a:p>
          <a:p>
            <a:pPr>
              <a:buNone/>
            </a:pPr>
            <a:endParaRPr lang="en-US" dirty="0"/>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22</a:t>
            </a:fld>
            <a:endParaRPr lang="es-E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75556" y="80628"/>
            <a:ext cx="8229600" cy="1143000"/>
          </a:xfrm>
        </p:spPr>
        <p:txBody>
          <a:bodyPr/>
          <a:lstStyle/>
          <a:p>
            <a:r>
              <a:rPr lang="en-US" altLang="en-US" b="1" dirty="0">
                <a:latin typeface="+mn-lt"/>
              </a:rPr>
              <a:t>Cleaning Ink from the Screen</a:t>
            </a:r>
          </a:p>
        </p:txBody>
      </p:sp>
      <p:sp>
        <p:nvSpPr>
          <p:cNvPr id="18435" name="Rectangle 3"/>
          <p:cNvSpPr>
            <a:spLocks noGrp="1" noChangeArrowheads="1"/>
          </p:cNvSpPr>
          <p:nvPr>
            <p:ph type="body" idx="1"/>
          </p:nvPr>
        </p:nvSpPr>
        <p:spPr/>
        <p:txBody>
          <a:bodyPr/>
          <a:lstStyle/>
          <a:p>
            <a:pPr marL="609600" indent="-609600">
              <a:lnSpc>
                <a:spcPct val="80000"/>
              </a:lnSpc>
            </a:pPr>
            <a:r>
              <a:rPr lang="en-US" altLang="en-US" sz="2000" dirty="0"/>
              <a:t>Remove the excess of ink from the screen and squeegee, and replace it in the can</a:t>
            </a:r>
            <a:r>
              <a:rPr lang="en-US" altLang="en-US" sz="2000" dirty="0" smtClean="0"/>
              <a:t>.</a:t>
            </a:r>
          </a:p>
          <a:p>
            <a:pPr marL="609600" indent="-609600">
              <a:lnSpc>
                <a:spcPct val="80000"/>
              </a:lnSpc>
            </a:pPr>
            <a:endParaRPr lang="en-US" altLang="en-US" sz="2000" dirty="0"/>
          </a:p>
          <a:p>
            <a:pPr marL="609600" indent="-609600">
              <a:lnSpc>
                <a:spcPct val="80000"/>
              </a:lnSpc>
            </a:pPr>
            <a:r>
              <a:rPr lang="en-US" altLang="en-US" sz="2000" dirty="0"/>
              <a:t>Remove the sheet of block out (newsprint) covering the screen and fold it onto itself.  Place into the trash can</a:t>
            </a:r>
            <a:r>
              <a:rPr lang="en-US" altLang="en-US" sz="2000" dirty="0" smtClean="0"/>
              <a:t>.</a:t>
            </a:r>
          </a:p>
          <a:p>
            <a:pPr marL="609600" indent="-609600">
              <a:lnSpc>
                <a:spcPct val="80000"/>
              </a:lnSpc>
            </a:pPr>
            <a:endParaRPr lang="en-US" altLang="en-US" sz="2000" dirty="0"/>
          </a:p>
          <a:p>
            <a:pPr marL="609600" indent="-609600">
              <a:lnSpc>
                <a:spcPct val="80000"/>
              </a:lnSpc>
            </a:pPr>
            <a:r>
              <a:rPr lang="en-US" altLang="en-US" sz="2000" dirty="0"/>
              <a:t>Remove the frame from the printing base by loosening the thumbscrews.</a:t>
            </a:r>
          </a:p>
          <a:p>
            <a:pPr marL="609600" indent="-609600">
              <a:lnSpc>
                <a:spcPct val="80000"/>
              </a:lnSpc>
            </a:pPr>
            <a:r>
              <a:rPr lang="en-US" altLang="en-US" sz="2000" dirty="0"/>
              <a:t>Wash the screen off with hot water and a brush to remove all traces of ink</a:t>
            </a:r>
            <a:r>
              <a:rPr lang="en-US" altLang="en-US" sz="2000" dirty="0" smtClean="0"/>
              <a:t>.</a:t>
            </a:r>
          </a:p>
          <a:p>
            <a:pPr marL="609600" indent="-609600">
              <a:lnSpc>
                <a:spcPct val="80000"/>
              </a:lnSpc>
            </a:pPr>
            <a:endParaRPr lang="en-US" altLang="en-US" sz="2000" dirty="0"/>
          </a:p>
          <a:p>
            <a:pPr marL="609600" indent="-609600">
              <a:lnSpc>
                <a:spcPct val="80000"/>
              </a:lnSpc>
            </a:pPr>
            <a:r>
              <a:rPr lang="en-US" altLang="en-US" sz="2000" dirty="0"/>
              <a:t>Wash the squeegee with hot water and a brush to remove all traces of ink</a:t>
            </a:r>
            <a:r>
              <a:rPr lang="en-US" altLang="en-US" sz="2000" dirty="0" smtClean="0"/>
              <a:t>.</a:t>
            </a:r>
          </a:p>
          <a:p>
            <a:pPr marL="609600" indent="-609600">
              <a:lnSpc>
                <a:spcPct val="80000"/>
              </a:lnSpc>
            </a:pPr>
            <a:endParaRPr lang="en-US" altLang="en-US" sz="2000" dirty="0"/>
          </a:p>
          <a:p>
            <a:pPr marL="609600" indent="-609600">
              <a:lnSpc>
                <a:spcPct val="80000"/>
              </a:lnSpc>
            </a:pPr>
            <a:r>
              <a:rPr lang="en-US" altLang="en-US" sz="2000" dirty="0"/>
              <a:t>Store the frame until the water has dried and return squeegee to storage</a:t>
            </a:r>
            <a:r>
              <a:rPr lang="en-US" altLang="en-US" sz="2000" dirty="0" smtClean="0"/>
              <a:t>.\</a:t>
            </a:r>
          </a:p>
          <a:p>
            <a:pPr marL="609600" indent="-609600">
              <a:lnSpc>
                <a:spcPct val="80000"/>
              </a:lnSpc>
            </a:pPr>
            <a:endParaRPr lang="en-US" altLang="en-US" sz="2000" dirty="0"/>
          </a:p>
          <a:p>
            <a:pPr marL="609600" indent="-609600">
              <a:lnSpc>
                <a:spcPct val="80000"/>
              </a:lnSpc>
            </a:pPr>
            <a:r>
              <a:rPr lang="en-US" altLang="en-US" sz="2000" dirty="0"/>
              <a:t>Clean up the work area.</a:t>
            </a:r>
          </a:p>
        </p:txBody>
      </p:sp>
    </p:spTree>
    <p:extLst>
      <p:ext uri="{BB962C8B-B14F-4D97-AF65-F5344CB8AC3E}">
        <p14:creationId xmlns:p14="http://schemas.microsoft.com/office/powerpoint/2010/main" val="347934025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b="1" dirty="0">
                <a:latin typeface="+mn-lt"/>
              </a:rPr>
              <a:t>Removing Film From the Screen</a:t>
            </a:r>
            <a:r>
              <a:rPr lang="en-US" altLang="en-US" dirty="0">
                <a:latin typeface="+mn-lt"/>
              </a:rPr>
              <a:t> </a:t>
            </a:r>
          </a:p>
        </p:txBody>
      </p:sp>
      <p:sp>
        <p:nvSpPr>
          <p:cNvPr id="19459" name="Rectangle 3"/>
          <p:cNvSpPr>
            <a:spLocks noGrp="1" noChangeArrowheads="1"/>
          </p:cNvSpPr>
          <p:nvPr>
            <p:ph type="body" idx="1"/>
          </p:nvPr>
        </p:nvSpPr>
        <p:spPr/>
        <p:txBody>
          <a:bodyPr/>
          <a:lstStyle/>
          <a:p>
            <a:pPr marL="609600" indent="-609600">
              <a:lnSpc>
                <a:spcPct val="90000"/>
              </a:lnSpc>
            </a:pPr>
            <a:r>
              <a:rPr lang="en-US" altLang="en-US" sz="2000" dirty="0"/>
              <a:t>Wet the film on both sides with a brush soaked in lacquer </a:t>
            </a:r>
            <a:r>
              <a:rPr lang="en-US" altLang="en-US" sz="2000" dirty="0" smtClean="0"/>
              <a:t>thinner</a:t>
            </a:r>
          </a:p>
          <a:p>
            <a:pPr marL="609600" indent="-609600">
              <a:lnSpc>
                <a:spcPct val="90000"/>
              </a:lnSpc>
            </a:pPr>
            <a:endParaRPr lang="en-US" altLang="en-US" sz="2000" dirty="0"/>
          </a:p>
          <a:p>
            <a:pPr marL="609600" indent="-609600">
              <a:lnSpc>
                <a:spcPct val="90000"/>
              </a:lnSpc>
            </a:pPr>
            <a:r>
              <a:rPr lang="en-US" altLang="en-US" sz="2000" dirty="0"/>
              <a:t>Cover the film with newsprint on both sides and wet the newsprint with a brush soaked in lacquer thinner.  Let this soak for five minutes</a:t>
            </a:r>
            <a:r>
              <a:rPr lang="en-US" altLang="en-US" sz="2000" dirty="0" smtClean="0"/>
              <a:t>.</a:t>
            </a:r>
          </a:p>
          <a:p>
            <a:pPr marL="609600" indent="-609600">
              <a:lnSpc>
                <a:spcPct val="90000"/>
              </a:lnSpc>
            </a:pPr>
            <a:endParaRPr lang="en-US" altLang="en-US" sz="2000" dirty="0"/>
          </a:p>
          <a:p>
            <a:pPr marL="609600" indent="-609600">
              <a:lnSpc>
                <a:spcPct val="90000"/>
              </a:lnSpc>
            </a:pPr>
            <a:r>
              <a:rPr lang="en-US" altLang="en-US" sz="2000" dirty="0"/>
              <a:t>Remove the newsprint and discard.  Scrub the film area with a brush soaked in lacquer thinner until all traces of the film are no longer visible</a:t>
            </a:r>
            <a:r>
              <a:rPr lang="en-US" altLang="en-US" sz="2000" dirty="0" smtClean="0"/>
              <a:t>.</a:t>
            </a:r>
          </a:p>
          <a:p>
            <a:pPr marL="609600" indent="-609600">
              <a:lnSpc>
                <a:spcPct val="90000"/>
              </a:lnSpc>
            </a:pPr>
            <a:endParaRPr lang="en-US" altLang="en-US" sz="2000" dirty="0"/>
          </a:p>
          <a:p>
            <a:pPr marL="609600" indent="-609600">
              <a:lnSpc>
                <a:spcPct val="90000"/>
              </a:lnSpc>
            </a:pPr>
            <a:r>
              <a:rPr lang="en-US" altLang="en-US" sz="2000" dirty="0"/>
              <a:t>Wash the screen with </a:t>
            </a:r>
            <a:r>
              <a:rPr lang="en-US" altLang="en-US" sz="2000" b="1" i="1" u="sng" dirty="0" err="1"/>
              <a:t>Ullano</a:t>
            </a:r>
            <a:r>
              <a:rPr lang="en-US" altLang="en-US" sz="2000" dirty="0"/>
              <a:t> one step cleaner.  Rinse the screen thoroughly and set to dry</a:t>
            </a:r>
            <a:r>
              <a:rPr lang="en-US" altLang="en-US" sz="2000" dirty="0" smtClean="0"/>
              <a:t>.</a:t>
            </a:r>
          </a:p>
          <a:p>
            <a:pPr marL="609600" indent="-609600">
              <a:lnSpc>
                <a:spcPct val="90000"/>
              </a:lnSpc>
            </a:pPr>
            <a:endParaRPr lang="en-US" altLang="en-US" sz="2000" dirty="0"/>
          </a:p>
          <a:p>
            <a:pPr marL="609600" indent="-609600">
              <a:lnSpc>
                <a:spcPct val="90000"/>
              </a:lnSpc>
            </a:pPr>
            <a:r>
              <a:rPr lang="en-US" altLang="en-US" sz="2000" dirty="0"/>
              <a:t>Clean up the work area.</a:t>
            </a:r>
          </a:p>
        </p:txBody>
      </p:sp>
    </p:spTree>
    <p:extLst>
      <p:ext uri="{BB962C8B-B14F-4D97-AF65-F5344CB8AC3E}">
        <p14:creationId xmlns:p14="http://schemas.microsoft.com/office/powerpoint/2010/main" val="35049805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47700" y="260648"/>
            <a:ext cx="7696200" cy="1143000"/>
          </a:xfrm>
        </p:spPr>
        <p:txBody>
          <a:bodyPr/>
          <a:lstStyle/>
          <a:p>
            <a:r>
              <a:rPr lang="en-US" altLang="en-US" b="1" dirty="0">
                <a:latin typeface="+mn-lt"/>
              </a:rPr>
              <a:t>Samples</a:t>
            </a:r>
          </a:p>
        </p:txBody>
      </p:sp>
      <p:pic>
        <p:nvPicPr>
          <p:cNvPr id="24583" name="Picture 7" descr="Sample Screen Printing 006"/>
          <p:cNvPicPr>
            <a:picLocks noGrp="1" noChangeAspect="1" noChangeArrowheads="1"/>
          </p:cNvPicPr>
          <p:nvPr>
            <p:ph sz="quarter" idx="2"/>
          </p:nvPr>
        </p:nvPicPr>
        <p:blipFill>
          <a:blip r:embed="rId2">
            <a:lum bright="12000" contrast="24000"/>
            <a:extLst>
              <a:ext uri="{28A0092B-C50C-407E-A947-70E740481C1C}">
                <a14:useLocalDpi xmlns:a14="http://schemas.microsoft.com/office/drawing/2010/main" val="0"/>
              </a:ext>
            </a:extLst>
          </a:blip>
          <a:srcRect l="65990" t="10228" r="13742" b="65530"/>
          <a:stretch>
            <a:fillRect/>
          </a:stretch>
        </p:blipFill>
        <p:spPr>
          <a:xfrm>
            <a:off x="6248400" y="3602038"/>
            <a:ext cx="2590800" cy="2355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4" name="Picture 8" descr="Sample Screen Printing 006"/>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l="16472" t="8713" r="58192" b="68561"/>
          <a:stretch>
            <a:fillRect/>
          </a:stretch>
        </p:blipFill>
        <p:spPr bwMode="auto">
          <a:xfrm>
            <a:off x="381000" y="2106613"/>
            <a:ext cx="25146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Sample Screen Printing 006"/>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l="41808" t="8847" r="34009" b="70076"/>
          <a:stretch>
            <a:fillRect/>
          </a:stretch>
        </p:blipFill>
        <p:spPr bwMode="auto">
          <a:xfrm>
            <a:off x="3124200" y="3124200"/>
            <a:ext cx="27432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408528"/>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23900" y="80628"/>
            <a:ext cx="7696200" cy="1143000"/>
          </a:xfrm>
        </p:spPr>
        <p:txBody>
          <a:bodyPr/>
          <a:lstStyle/>
          <a:p>
            <a:r>
              <a:rPr lang="en-US" altLang="en-US" b="1" dirty="0">
                <a:latin typeface="+mn-lt"/>
              </a:rPr>
              <a:t>Samples</a:t>
            </a:r>
          </a:p>
        </p:txBody>
      </p:sp>
      <p:pic>
        <p:nvPicPr>
          <p:cNvPr id="57352" name="Picture 8" descr="Sample Screen Printing 006"/>
          <p:cNvPicPr>
            <a:picLocks noGrp="1" noChangeAspect="1" noChangeArrowheads="1"/>
          </p:cNvPicPr>
          <p:nvPr>
            <p:ph sz="quarter" idx="2"/>
          </p:nvPr>
        </p:nvPicPr>
        <p:blipFill>
          <a:blip r:embed="rId2" cstate="print">
            <a:lum bright="12000" contrast="18000"/>
            <a:extLst>
              <a:ext uri="{28A0092B-C50C-407E-A947-70E740481C1C}">
                <a14:useLocalDpi xmlns:a14="http://schemas.microsoft.com/office/drawing/2010/main" val="0"/>
              </a:ext>
            </a:extLst>
          </a:blip>
          <a:srcRect l="42397" t="33553" r="33774" b="38461"/>
          <a:stretch>
            <a:fillRect/>
          </a:stretch>
        </p:blipFill>
        <p:spPr>
          <a:xfrm>
            <a:off x="3505200" y="3124200"/>
            <a:ext cx="2209800" cy="1943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3" name="Picture 9" descr="Sample Screen Printing 006"/>
          <p:cNvPicPr>
            <a:picLocks noChangeAspect="1" noChangeArrowheads="1"/>
          </p:cNvPicPr>
          <p:nvPr/>
        </p:nvPicPr>
        <p:blipFill>
          <a:blip r:embed="rId3" cstate="print">
            <a:lum bright="18000" contrast="18000"/>
            <a:extLst>
              <a:ext uri="{28A0092B-C50C-407E-A947-70E740481C1C}">
                <a14:useLocalDpi xmlns:a14="http://schemas.microsoft.com/office/drawing/2010/main" val="0"/>
              </a:ext>
            </a:extLst>
          </a:blip>
          <a:srcRect l="66226" t="33076" r="9586" b="45000"/>
          <a:stretch>
            <a:fillRect/>
          </a:stretch>
        </p:blipFill>
        <p:spPr bwMode="auto">
          <a:xfrm>
            <a:off x="6172200" y="4186238"/>
            <a:ext cx="2590800"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0" descr="Sample Screen Printing 006"/>
          <p:cNvPicPr>
            <a:picLocks noChangeAspect="1" noChangeArrowheads="1"/>
          </p:cNvPicPr>
          <p:nvPr/>
        </p:nvPicPr>
        <p:blipFill>
          <a:blip r:embed="rId4" cstate="print">
            <a:lum bright="12000" contrast="18000"/>
            <a:extLst>
              <a:ext uri="{28A0092B-C50C-407E-A947-70E740481C1C}">
                <a14:useLocalDpi xmlns:a14="http://schemas.microsoft.com/office/drawing/2010/main" val="0"/>
              </a:ext>
            </a:extLst>
          </a:blip>
          <a:srcRect l="18173" t="30769" r="58984" b="43088"/>
          <a:stretch>
            <a:fillRect/>
          </a:stretch>
        </p:blipFill>
        <p:spPr bwMode="auto">
          <a:xfrm>
            <a:off x="533400" y="2144713"/>
            <a:ext cx="23622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9551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9600" y="183357"/>
            <a:ext cx="7696200" cy="1143000"/>
          </a:xfrm>
        </p:spPr>
        <p:txBody>
          <a:bodyPr/>
          <a:lstStyle/>
          <a:p>
            <a:r>
              <a:rPr lang="en-US" altLang="en-US" b="1" dirty="0">
                <a:latin typeface="+mn-lt"/>
              </a:rPr>
              <a:t>Samples</a:t>
            </a:r>
          </a:p>
        </p:txBody>
      </p:sp>
      <p:pic>
        <p:nvPicPr>
          <p:cNvPr id="58376" name="Picture 8" descr="Sample Screen Printing 006"/>
          <p:cNvPicPr>
            <a:picLocks noGrp="1" noChangeAspect="1" noChangeArrowheads="1"/>
          </p:cNvPicPr>
          <p:nvPr>
            <p:ph sz="quarter" idx="2"/>
          </p:nvPr>
        </p:nvPicPr>
        <p:blipFill>
          <a:blip r:embed="rId2">
            <a:lum bright="12000" contrast="18000"/>
            <a:extLst>
              <a:ext uri="{28A0092B-C50C-407E-A947-70E740481C1C}">
                <a14:useLocalDpi xmlns:a14="http://schemas.microsoft.com/office/drawing/2010/main" val="0"/>
              </a:ext>
            </a:extLst>
          </a:blip>
          <a:srcRect l="41789" t="66470" r="34584" b="5917"/>
          <a:stretch>
            <a:fillRect/>
          </a:stretch>
        </p:blipFill>
        <p:spPr>
          <a:xfrm>
            <a:off x="3124200" y="3200400"/>
            <a:ext cx="2667000" cy="2333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7" name="Picture 9" descr="Sample Screen Printing 006"/>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l="67659" t="66879" r="8624"/>
          <a:stretch>
            <a:fillRect/>
          </a:stretch>
        </p:blipFill>
        <p:spPr bwMode="auto">
          <a:xfrm>
            <a:off x="6248400" y="3657600"/>
            <a:ext cx="2260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0" descr="Sample Screen Printing 006"/>
          <p:cNvPicPr>
            <a:picLocks noChangeAspect="1" noChangeArrowheads="1"/>
          </p:cNvPicPr>
          <p:nvPr/>
        </p:nvPicPr>
        <p:blipFill>
          <a:blip r:embed="rId4" cstate="print">
            <a:lum bright="12000" contrast="18000"/>
            <a:extLst>
              <a:ext uri="{28A0092B-C50C-407E-A947-70E740481C1C}">
                <a14:useLocalDpi xmlns:a14="http://schemas.microsoft.com/office/drawing/2010/main" val="0"/>
              </a:ext>
            </a:extLst>
          </a:blip>
          <a:srcRect l="16797" t="66348" r="59209" b="3195"/>
          <a:stretch>
            <a:fillRect/>
          </a:stretch>
        </p:blipFill>
        <p:spPr bwMode="auto">
          <a:xfrm>
            <a:off x="304800" y="2209800"/>
            <a:ext cx="24384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59647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225</a:t>
            </a:fld>
            <a:endParaRPr lang="es-ES" dirty="0"/>
          </a:p>
        </p:txBody>
      </p:sp>
      <p:pic>
        <p:nvPicPr>
          <p:cNvPr id="150530" name="Picture 2" descr="http://t0.gstatic.com/images?q=tbn:ANd9GcR7DQ5Y0jFBEwEUHAvDQPKtmqR1rVJSMX4AiJ-wjSCNCliwpvNM"/>
          <p:cNvPicPr>
            <a:picLocks noChangeAspect="1" noChangeArrowheads="1"/>
          </p:cNvPicPr>
          <p:nvPr/>
        </p:nvPicPr>
        <p:blipFill>
          <a:blip r:embed="rId3" cstate="print">
            <a:lum contrast="-5000"/>
          </a:blip>
          <a:srcRect/>
          <a:stretch>
            <a:fillRect/>
          </a:stretch>
        </p:blipFill>
        <p:spPr bwMode="auto">
          <a:xfrm>
            <a:off x="1857356" y="1428736"/>
            <a:ext cx="5334005" cy="4000504"/>
          </a:xfrm>
          <a:prstGeom prst="rect">
            <a:avLst/>
          </a:prstGeom>
          <a:noFill/>
        </p:spPr>
      </p:pic>
      <p:sp>
        <p:nvSpPr>
          <p:cNvPr id="4" name="Rectangle 14"/>
          <p:cNvSpPr>
            <a:spLocks noChangeArrowheads="1"/>
          </p:cNvSpPr>
          <p:nvPr/>
        </p:nvSpPr>
        <p:spPr bwMode="auto">
          <a:xfrm>
            <a:off x="962052" y="5643578"/>
            <a:ext cx="7467600" cy="762000"/>
          </a:xfrm>
          <a:prstGeom prst="rect">
            <a:avLst/>
          </a:prstGeom>
          <a:noFill/>
          <a:ln w="9525">
            <a:noFill/>
            <a:miter lim="800000"/>
            <a:headEnd/>
            <a:tailEnd/>
          </a:ln>
        </p:spPr>
        <p:txBody>
          <a:bodyPr lIns="92075" tIns="46038" rIns="92075" bIns="46038"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effectLst>
                  <a:outerShdw blurRad="50800" dist="39000" dir="5460000" algn="tl">
                    <a:srgbClr val="000000">
                      <a:alpha val="38000"/>
                    </a:srgbClr>
                  </a:outerShdw>
                </a:effectLst>
                <a:latin typeface="Rockwell" pitchFamily="18" charset="0"/>
                <a:cs typeface="Times New Roman" pitchFamily="18" charset="0"/>
              </a:rPr>
              <a:t>Any Questions / Queries ?</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180226" name="Picture 2" descr="G:\etc\Slides\thank-you.jpg"/>
          <p:cNvPicPr>
            <a:picLocks noChangeAspect="1" noChangeArrowheads="1"/>
          </p:cNvPicPr>
          <p:nvPr/>
        </p:nvPicPr>
        <p:blipFill>
          <a:blip r:embed="rId3" cstate="print"/>
          <a:srcRect/>
          <a:stretch>
            <a:fillRect/>
          </a:stretch>
        </p:blipFill>
        <p:spPr bwMode="auto">
          <a:xfrm>
            <a:off x="0" y="0"/>
            <a:ext cx="9144000" cy="5304530"/>
          </a:xfrm>
          <a:prstGeom prst="rect">
            <a:avLst/>
          </a:prstGeom>
          <a:noFill/>
        </p:spPr>
      </p:pic>
      <p:sp>
        <p:nvSpPr>
          <p:cNvPr id="4" name="Rectangle 2"/>
          <p:cNvSpPr txBox="1">
            <a:spLocks noChangeArrowheads="1"/>
          </p:cNvSpPr>
          <p:nvPr/>
        </p:nvSpPr>
        <p:spPr bwMode="auto">
          <a:xfrm>
            <a:off x="0" y="5357826"/>
            <a:ext cx="9144000" cy="1714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4800" b="1" i="0" u="none" strike="noStrike" kern="0" normalizeH="0" baseline="0" noProof="0" dirty="0" smtClean="0">
                <a:ln w="50800"/>
                <a:uLnTx/>
                <a:uFillTx/>
                <a:latin typeface="Copperplate Gothic Bold" pitchFamily="34" charset="0"/>
                <a:ea typeface="+mn-ea"/>
                <a:cs typeface="+mn-cs"/>
              </a:rPr>
              <a:t>For Your Kind Attention !</a:t>
            </a:r>
            <a:endParaRPr kumimoji="0" lang="sv-SE" sz="4800" b="1" i="0" u="none" strike="noStrike" kern="0" normalizeH="0" baseline="0" noProof="0" dirty="0" smtClean="0">
              <a:ln w="50800"/>
              <a:uLnTx/>
              <a:uFillTx/>
              <a:latin typeface="Copperplate Gothic Bold" pitchFamily="34" charset="0"/>
              <a:ea typeface="+mn-ea"/>
              <a:cs typeface="+mn-cs"/>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226</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0" y="214290"/>
            <a:ext cx="9144000" cy="60016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300" b="1" dirty="0" smtClean="0">
                <a:ln w="11430"/>
                <a:effectLst>
                  <a:outerShdw blurRad="50800" dist="39000" dir="5460000" algn="tl">
                    <a:srgbClr val="000000">
                      <a:alpha val="38000"/>
                    </a:srgbClr>
                  </a:outerShdw>
                </a:effectLst>
                <a:latin typeface="Rockwell" pitchFamily="18" charset="0"/>
              </a:rPr>
              <a:t>Spray </a:t>
            </a:r>
            <a:r>
              <a:rPr lang="en-US" sz="3300" b="1" dirty="0" err="1" smtClean="0">
                <a:ln w="11430"/>
                <a:effectLst>
                  <a:outerShdw blurRad="50800" dist="39000" dir="5460000" algn="tl">
                    <a:srgbClr val="000000">
                      <a:alpha val="38000"/>
                    </a:srgbClr>
                  </a:outerShdw>
                </a:effectLst>
                <a:latin typeface="Rockwell" pitchFamily="18" charset="0"/>
              </a:rPr>
              <a:t>Pyrolysis</a:t>
            </a:r>
            <a:r>
              <a:rPr lang="en-US" sz="3300" b="1" dirty="0" smtClean="0">
                <a:ln w="11430"/>
                <a:effectLst>
                  <a:outerShdw blurRad="50800" dist="39000" dir="5460000" algn="tl">
                    <a:srgbClr val="000000">
                      <a:alpha val="38000"/>
                    </a:srgbClr>
                  </a:outerShdw>
                </a:effectLst>
                <a:latin typeface="Rockwell" pitchFamily="18" charset="0"/>
              </a:rPr>
              <a:t> Equipment </a:t>
            </a:r>
            <a:endParaRPr lang="en-US" sz="3300" b="1" dirty="0">
              <a:ln w="11430"/>
              <a:effectLst>
                <a:outerShdw blurRad="50800" dist="39000" dir="5460000" algn="tl">
                  <a:srgbClr val="000000">
                    <a:alpha val="38000"/>
                  </a:srgbClr>
                </a:outerShdw>
              </a:effectLst>
              <a:latin typeface="Rockwell"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23</a:t>
            </a:fld>
            <a:endParaRPr lang="es-ES" dirty="0"/>
          </a:p>
        </p:txBody>
      </p:sp>
      <p:pic>
        <p:nvPicPr>
          <p:cNvPr id="182274" name="Picture 2"/>
          <p:cNvPicPr>
            <a:picLocks noChangeAspect="1" noChangeArrowheads="1"/>
          </p:cNvPicPr>
          <p:nvPr/>
        </p:nvPicPr>
        <p:blipFill>
          <a:blip r:embed="rId3" cstate="print"/>
          <a:srcRect/>
          <a:stretch>
            <a:fillRect/>
          </a:stretch>
        </p:blipFill>
        <p:spPr bwMode="auto">
          <a:xfrm>
            <a:off x="627920" y="1041566"/>
            <a:ext cx="3714744" cy="5572164"/>
          </a:xfrm>
          <a:prstGeom prst="rect">
            <a:avLst/>
          </a:prstGeom>
          <a:noFill/>
          <a:ln w="9525">
            <a:noFill/>
            <a:miter lim="800000"/>
            <a:headEnd/>
            <a:tailEnd/>
          </a:ln>
          <a:effectLst/>
        </p:spPr>
      </p:pic>
      <p:sp>
        <p:nvSpPr>
          <p:cNvPr id="10" name="Rectangle 9"/>
          <p:cNvSpPr/>
          <p:nvPr/>
        </p:nvSpPr>
        <p:spPr>
          <a:xfrm>
            <a:off x="5786446" y="1785926"/>
            <a:ext cx="2428870" cy="646331"/>
          </a:xfrm>
          <a:prstGeom prst="rect">
            <a:avLst/>
          </a:prstGeom>
        </p:spPr>
        <p:txBody>
          <a:bodyPr wrap="none">
            <a:spAutoFit/>
          </a:bodyPr>
          <a:lstStyle/>
          <a:p>
            <a:r>
              <a:rPr lang="en-US" b="1" dirty="0" smtClean="0"/>
              <a:t>HOLMARK PVT. LTD</a:t>
            </a:r>
            <a:endParaRPr lang="en-IN" b="1" dirty="0" smtClean="0"/>
          </a:p>
          <a:p>
            <a:r>
              <a:rPr lang="en-IN" b="1" dirty="0" smtClean="0"/>
              <a:t>Model No: HO-TH-04</a:t>
            </a:r>
            <a:endParaRPr lang="en-IN"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Content Placeholder 2"/>
          <p:cNvSpPr>
            <a:spLocks noGrp="1"/>
          </p:cNvSpPr>
          <p:nvPr>
            <p:ph idx="1"/>
          </p:nvPr>
        </p:nvSpPr>
        <p:spPr>
          <a:xfrm>
            <a:off x="457200" y="1189061"/>
            <a:ext cx="8229600" cy="4025889"/>
          </a:xfrm>
        </p:spPr>
        <p:txBody>
          <a:bodyPr>
            <a:normAutofit lnSpcReduction="10000"/>
          </a:bodyPr>
          <a:lstStyle/>
          <a:p>
            <a:pPr algn="just">
              <a:lnSpc>
                <a:spcPct val="80000"/>
              </a:lnSpc>
              <a:buNone/>
            </a:pPr>
            <a:r>
              <a:rPr lang="en-US" altLang="ja-JP" sz="2400" b="1" kern="1200" dirty="0" smtClean="0">
                <a:latin typeface="Garamond" pitchFamily="18" charset="0"/>
                <a:cs typeface="Arial" charset="0"/>
              </a:rPr>
              <a:t>In essence, the sol-gel process usually consists of 4 steps:</a:t>
            </a:r>
          </a:p>
          <a:p>
            <a:pPr algn="just">
              <a:buNone/>
            </a:pPr>
            <a:endParaRPr lang="en-US" altLang="ja-JP" sz="1000" dirty="0" smtClean="0">
              <a:solidFill>
                <a:srgbClr val="000099"/>
              </a:solidFill>
              <a:ea typeface="ＭＳ Ｐゴシック" pitchFamily="34" charset="-128"/>
            </a:endParaRPr>
          </a:p>
          <a:p>
            <a:pPr marL="514350" lvl="1" indent="-342900" algn="just">
              <a:spcBef>
                <a:spcPct val="0"/>
              </a:spcBef>
              <a:buClr>
                <a:srgbClr val="996633"/>
              </a:buClr>
              <a:buSzPct val="100000"/>
              <a:buFont typeface="Wingdings" pitchFamily="2" charset="2"/>
              <a:buChar char="§"/>
            </a:pPr>
            <a:r>
              <a:rPr lang="en-US" altLang="ja-JP" sz="2000" b="1" kern="1200" dirty="0" smtClean="0">
                <a:latin typeface="Garamond" pitchFamily="18" charset="0"/>
                <a:ea typeface="+mn-ea"/>
                <a:cs typeface="Arial" charset="0"/>
              </a:rPr>
              <a:t>The desired colloidal particles once dispersed in a liquid to form a    sol.</a:t>
            </a:r>
          </a:p>
          <a:p>
            <a:pPr marL="514350" lvl="1" indent="-342900" algn="just">
              <a:spcBef>
                <a:spcPct val="0"/>
              </a:spcBef>
              <a:buClr>
                <a:srgbClr val="996633"/>
              </a:buClr>
              <a:buSzPct val="100000"/>
              <a:buFont typeface="Wingdings" pitchFamily="2" charset="2"/>
              <a:buChar char="§"/>
            </a:pPr>
            <a:endParaRPr lang="en-US" altLang="ja-JP" sz="2000" b="1" kern="1200" dirty="0" smtClean="0">
              <a:latin typeface="Garamond" pitchFamily="18" charset="0"/>
              <a:ea typeface="+mn-ea"/>
              <a:cs typeface="Arial" charset="0"/>
            </a:endParaRPr>
          </a:p>
          <a:p>
            <a:pPr marL="514350" lvl="1" indent="-342900" algn="just">
              <a:spcBef>
                <a:spcPct val="0"/>
              </a:spcBef>
              <a:buClr>
                <a:srgbClr val="996633"/>
              </a:buClr>
              <a:buSzPct val="100000"/>
              <a:buFont typeface="Wingdings" pitchFamily="2" charset="2"/>
              <a:buChar char="§"/>
            </a:pPr>
            <a:r>
              <a:rPr lang="en-US" altLang="ja-JP" sz="2000" b="1" kern="1200" dirty="0" smtClean="0">
                <a:latin typeface="Garamond" pitchFamily="18" charset="0"/>
                <a:ea typeface="+mn-ea"/>
                <a:cs typeface="Arial" charset="0"/>
              </a:rPr>
              <a:t>The deposition of sol solution produces the coatings on the substrates by spraying, dipping or spinning.</a:t>
            </a:r>
          </a:p>
          <a:p>
            <a:pPr marL="514350" lvl="1" indent="-342900" algn="just">
              <a:spcBef>
                <a:spcPct val="0"/>
              </a:spcBef>
              <a:buClr>
                <a:srgbClr val="996633"/>
              </a:buClr>
              <a:buSzPct val="100000"/>
              <a:buFont typeface="Wingdings" pitchFamily="2" charset="2"/>
              <a:buChar char="§"/>
            </a:pPr>
            <a:endParaRPr lang="en-US" altLang="ja-JP" sz="2000" b="1" kern="1200" dirty="0" smtClean="0">
              <a:latin typeface="Garamond" pitchFamily="18" charset="0"/>
              <a:ea typeface="+mn-ea"/>
              <a:cs typeface="Arial" charset="0"/>
            </a:endParaRPr>
          </a:p>
          <a:p>
            <a:pPr marL="514350" lvl="1" indent="-342900" algn="just">
              <a:spcBef>
                <a:spcPct val="0"/>
              </a:spcBef>
              <a:buClr>
                <a:srgbClr val="996633"/>
              </a:buClr>
              <a:buSzPct val="100000"/>
              <a:buFont typeface="Wingdings" pitchFamily="2" charset="2"/>
              <a:buChar char="§"/>
            </a:pPr>
            <a:r>
              <a:rPr lang="en-US" altLang="ja-JP" sz="2000" b="1" kern="1200" dirty="0" smtClean="0">
                <a:latin typeface="Garamond" pitchFamily="18" charset="0"/>
                <a:ea typeface="+mn-ea"/>
                <a:cs typeface="Arial" charset="0"/>
              </a:rPr>
              <a:t>The particles in sol are polymerized through the removal of the stabilizing components and produce a gel in a state of a continuous network.</a:t>
            </a:r>
          </a:p>
          <a:p>
            <a:pPr marL="514350" lvl="1" indent="-342900" algn="just">
              <a:spcBef>
                <a:spcPct val="0"/>
              </a:spcBef>
              <a:buClr>
                <a:srgbClr val="996633"/>
              </a:buClr>
              <a:buSzPct val="100000"/>
              <a:buFont typeface="Wingdings" pitchFamily="2" charset="2"/>
              <a:buChar char="§"/>
            </a:pPr>
            <a:endParaRPr lang="en-US" altLang="ja-JP" sz="2000" b="1" kern="1200" dirty="0" smtClean="0">
              <a:latin typeface="Garamond" pitchFamily="18" charset="0"/>
              <a:ea typeface="+mn-ea"/>
              <a:cs typeface="Arial" charset="0"/>
            </a:endParaRPr>
          </a:p>
          <a:p>
            <a:pPr marL="514350" lvl="1" indent="-342900" algn="just">
              <a:spcBef>
                <a:spcPct val="0"/>
              </a:spcBef>
              <a:buClr>
                <a:srgbClr val="996633"/>
              </a:buClr>
              <a:buSzPct val="100000"/>
              <a:buFont typeface="Wingdings" pitchFamily="2" charset="2"/>
              <a:buChar char="§"/>
            </a:pPr>
            <a:r>
              <a:rPr lang="en-US" altLang="ja-JP" sz="2000" b="1" kern="1200" dirty="0" smtClean="0">
                <a:latin typeface="Garamond" pitchFamily="18" charset="0"/>
                <a:ea typeface="+mn-ea"/>
                <a:cs typeface="Arial" charset="0"/>
              </a:rPr>
              <a:t>The final heat treatments </a:t>
            </a:r>
            <a:r>
              <a:rPr lang="en-US" altLang="ja-JP" sz="2000" b="1" kern="1200" dirty="0" err="1" smtClean="0">
                <a:latin typeface="Garamond" pitchFamily="18" charset="0"/>
                <a:ea typeface="+mn-ea"/>
                <a:cs typeface="Arial" charset="0"/>
              </a:rPr>
              <a:t>pyrolyze</a:t>
            </a:r>
            <a:r>
              <a:rPr lang="en-US" altLang="ja-JP" sz="2000" b="1" kern="1200" dirty="0" smtClean="0">
                <a:latin typeface="Garamond" pitchFamily="18" charset="0"/>
                <a:ea typeface="+mn-ea"/>
                <a:cs typeface="Arial" charset="0"/>
              </a:rPr>
              <a:t> the remaining organic or inorganic components and form an amorphous or crystalline coating.</a:t>
            </a:r>
            <a:endParaRPr lang="en-US" dirty="0"/>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24</a:t>
            </a:fld>
            <a:endParaRPr lang="es-ES" dirty="0"/>
          </a:p>
        </p:txBody>
      </p:sp>
      <p:sp>
        <p:nvSpPr>
          <p:cNvPr id="5" name="Rectangle 4"/>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Sol-gel (</a:t>
            </a:r>
            <a:r>
              <a:rPr lang="en-US" sz="3600" b="1" dirty="0" err="1" smtClean="0">
                <a:ln w="11430"/>
                <a:effectLst>
                  <a:outerShdw blurRad="50800" dist="39000" dir="5460000" algn="tl">
                    <a:srgbClr val="000000">
                      <a:alpha val="38000"/>
                    </a:srgbClr>
                  </a:outerShdw>
                </a:effectLst>
                <a:latin typeface="Rockwell" pitchFamily="18" charset="0"/>
              </a:rPr>
              <a:t>Contd</a:t>
            </a:r>
            <a:r>
              <a:rPr lang="en-US" sz="3600" b="1" dirty="0" smtClean="0">
                <a:ln w="11430"/>
                <a:effectLst>
                  <a:outerShdw blurRad="50800" dist="39000" dir="5460000" algn="tl">
                    <a:srgbClr val="000000">
                      <a:alpha val="38000"/>
                    </a:srgbClr>
                  </a:outerShdw>
                </a:effectLst>
                <a:latin typeface="Rockwell" pitchFamily="18" charset="0"/>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52548"/>
            <a:ext cx="8548718" cy="5562600"/>
          </a:xfrm>
        </p:spPr>
        <p:txBody>
          <a:bodyPr>
            <a:normAutofit/>
          </a:bodyPr>
          <a:lstStyle/>
          <a:p>
            <a:pPr>
              <a:buNone/>
            </a:pPr>
            <a:r>
              <a:rPr lang="en-US" sz="2400" b="1" dirty="0" smtClean="0">
                <a:solidFill>
                  <a:srgbClr val="C00000"/>
                </a:solidFill>
                <a:latin typeface="Garamond" pitchFamily="18" charset="0"/>
              </a:rPr>
              <a:t>Sol-Gel process</a:t>
            </a:r>
            <a:endParaRPr lang="en-US" sz="2000" b="1" dirty="0" smtClean="0">
              <a:latin typeface="Garamond" pitchFamily="18" charset="0"/>
            </a:endParaRPr>
          </a:p>
          <a:p>
            <a:pPr marL="742950">
              <a:buClr>
                <a:srgbClr val="996633"/>
              </a:buClr>
              <a:buFont typeface="Wingdings" pitchFamily="2" charset="2"/>
              <a:buChar char="§"/>
            </a:pPr>
            <a:r>
              <a:rPr lang="en-US" sz="2000" b="1" dirty="0" smtClean="0">
                <a:latin typeface="Garamond" pitchFamily="18" charset="0"/>
              </a:rPr>
              <a:t>Hydrolysis</a:t>
            </a:r>
          </a:p>
          <a:p>
            <a:pPr marL="742950">
              <a:buClr>
                <a:srgbClr val="996633"/>
              </a:buClr>
              <a:buFont typeface="Wingdings" pitchFamily="2" charset="2"/>
              <a:buChar char="§"/>
            </a:pPr>
            <a:r>
              <a:rPr lang="en-US" sz="2000" b="1" dirty="0" smtClean="0">
                <a:latin typeface="Garamond" pitchFamily="18" charset="0"/>
              </a:rPr>
              <a:t>Condensation</a:t>
            </a:r>
          </a:p>
          <a:p>
            <a:pPr marL="742950">
              <a:buClr>
                <a:srgbClr val="996633"/>
              </a:buClr>
              <a:buFont typeface="Wingdings" pitchFamily="2" charset="2"/>
              <a:buChar char="§"/>
            </a:pPr>
            <a:r>
              <a:rPr lang="en-US" sz="2000" b="1" dirty="0" err="1" smtClean="0">
                <a:latin typeface="Garamond" pitchFamily="18" charset="0"/>
              </a:rPr>
              <a:t>Gelation</a:t>
            </a:r>
            <a:endParaRPr lang="en-US" sz="2000" b="1" dirty="0" smtClean="0">
              <a:latin typeface="Garamond" pitchFamily="18" charset="0"/>
            </a:endParaRPr>
          </a:p>
          <a:p>
            <a:pPr marL="742950">
              <a:buClr>
                <a:srgbClr val="996633"/>
              </a:buClr>
              <a:buFont typeface="Wingdings" pitchFamily="2" charset="2"/>
              <a:buChar char="§"/>
            </a:pPr>
            <a:r>
              <a:rPr lang="en-US" sz="2000" b="1" dirty="0" smtClean="0">
                <a:latin typeface="Garamond" pitchFamily="18" charset="0"/>
              </a:rPr>
              <a:t>Ageing</a:t>
            </a:r>
          </a:p>
          <a:p>
            <a:pPr marL="742950">
              <a:buClr>
                <a:srgbClr val="996633"/>
              </a:buClr>
              <a:buFont typeface="Wingdings" pitchFamily="2" charset="2"/>
              <a:buChar char="§"/>
            </a:pPr>
            <a:r>
              <a:rPr lang="en-US" sz="2000" b="1" dirty="0" smtClean="0">
                <a:latin typeface="Garamond" pitchFamily="18" charset="0"/>
              </a:rPr>
              <a:t>Drying</a:t>
            </a:r>
          </a:p>
          <a:p>
            <a:pPr marL="742950">
              <a:buClr>
                <a:srgbClr val="996633"/>
              </a:buClr>
              <a:buFont typeface="Wingdings" pitchFamily="2" charset="2"/>
              <a:buChar char="§"/>
            </a:pPr>
            <a:r>
              <a:rPr lang="en-US" sz="2000" b="1" dirty="0" smtClean="0">
                <a:latin typeface="Garamond" pitchFamily="18" charset="0"/>
              </a:rPr>
              <a:t>Densification</a:t>
            </a:r>
          </a:p>
          <a:p>
            <a:pPr>
              <a:buNone/>
            </a:pPr>
            <a:endParaRPr lang="en-US" sz="2000" dirty="0" smtClean="0">
              <a:latin typeface="Georgia" pitchFamily="18" charset="0"/>
            </a:endParaRPr>
          </a:p>
          <a:p>
            <a:pPr>
              <a:buNone/>
            </a:pPr>
            <a:r>
              <a:rPr lang="en-US" sz="2400" b="1" dirty="0" smtClean="0">
                <a:solidFill>
                  <a:srgbClr val="C00000"/>
                </a:solidFill>
                <a:latin typeface="Garamond" pitchFamily="18" charset="0"/>
              </a:rPr>
              <a:t>Powders:</a:t>
            </a:r>
            <a:r>
              <a:rPr lang="en-US" sz="2000" b="1" dirty="0" smtClean="0">
                <a:latin typeface="Georgia" pitchFamily="18" charset="0"/>
              </a:rPr>
              <a:t>  </a:t>
            </a:r>
            <a:r>
              <a:rPr lang="en-US" sz="2000" b="1" dirty="0" smtClean="0">
                <a:latin typeface="Garamond" pitchFamily="18" charset="0"/>
              </a:rPr>
              <a:t>microcrystalline, nanocrystalline, amorphous, Monoliths Coatings, Films, Fibers, </a:t>
            </a:r>
            <a:r>
              <a:rPr lang="en-US" sz="2000" b="1" dirty="0" err="1" smtClean="0">
                <a:latin typeface="Garamond" pitchFamily="18" charset="0"/>
              </a:rPr>
              <a:t>Aerogels</a:t>
            </a:r>
            <a:r>
              <a:rPr lang="en-US" sz="2000" b="1" dirty="0" smtClean="0">
                <a:latin typeface="Garamond" pitchFamily="18" charset="0"/>
              </a:rPr>
              <a:t> Glasses, Ceramics, Hybrid materials</a:t>
            </a:r>
            <a:endParaRPr lang="en-US" sz="2000" b="1" dirty="0">
              <a:latin typeface="Garamond"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25</a:t>
            </a:fld>
            <a:endParaRPr lang="es-ES" dirty="0"/>
          </a:p>
        </p:txBody>
      </p:sp>
      <p:sp>
        <p:nvSpPr>
          <p:cNvPr id="6" name="Rectangle 5"/>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600" b="1" dirty="0" smtClean="0">
                <a:ln w="11430"/>
                <a:effectLst>
                  <a:outerShdw blurRad="50800" dist="39000" dir="5460000" algn="tl">
                    <a:srgbClr val="000000">
                      <a:alpha val="38000"/>
                    </a:srgbClr>
                  </a:outerShdw>
                </a:effectLst>
                <a:latin typeface="Rockwell" pitchFamily="18" charset="0"/>
              </a:rPr>
              <a:t>Introduction to Sol-gel Technique</a:t>
            </a:r>
            <a:endParaRPr lang="en-US" sz="3600" b="1" dirty="0">
              <a:ln w="11430"/>
              <a:effectLst>
                <a:outerShdw blurRad="50800" dist="39000" dir="5460000" algn="tl">
                  <a:srgbClr val="000000">
                    <a:alpha val="38000"/>
                  </a:srgbClr>
                </a:outerShdw>
              </a:effectLst>
              <a:latin typeface="Rockwell"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effectLst>
                  <a:outerShdw blurRad="50800" dist="39000" dir="5460000" algn="tl">
                    <a:srgbClr val="000000">
                      <a:alpha val="38000"/>
                    </a:srgbClr>
                  </a:outerShdw>
                </a:effectLst>
                <a:latin typeface="Rockwell" pitchFamily="18" charset="0"/>
              </a:rPr>
              <a:t>Sol gel process</a:t>
            </a:r>
            <a:r>
              <a:rPr lang="en-US" b="1" dirty="0" smtClean="0">
                <a:ln w="11430"/>
                <a:effectLst>
                  <a:outerShdw blurRad="50800" dist="39000" dir="5460000" algn="tl">
                    <a:srgbClr val="000000">
                      <a:alpha val="38000"/>
                    </a:srgbClr>
                  </a:outerShdw>
                </a:effectLst>
              </a:rPr>
              <a:t/>
            </a:r>
            <a:br>
              <a:rPr lang="en-US" b="1" dirty="0" smtClean="0">
                <a:ln w="11430"/>
                <a:effectLst>
                  <a:outerShdw blurRad="50800" dist="39000" dir="5460000" algn="tl">
                    <a:srgbClr val="000000">
                      <a:alpha val="38000"/>
                    </a:srgbClr>
                  </a:outerShdw>
                </a:effectLst>
              </a:rPr>
            </a:br>
            <a:endParaRPr lang="en-US" b="1" dirty="0">
              <a:ln w="11430"/>
              <a:effectLst>
                <a:outerShdw blurRad="50800" dist="39000" dir="5460000" algn="tl">
                  <a:srgbClr val="000000">
                    <a:alpha val="38000"/>
                  </a:srgbClr>
                </a:outerShdw>
              </a:effectLst>
            </a:endParaRPr>
          </a:p>
        </p:txBody>
      </p:sp>
      <p:pic>
        <p:nvPicPr>
          <p:cNvPr id="4" name="Picture 4" descr="sol"/>
          <p:cNvPicPr>
            <a:picLocks noGrp="1" noChangeAspect="1" noChangeArrowheads="1"/>
          </p:cNvPicPr>
          <p:nvPr>
            <p:ph idx="1"/>
          </p:nvPr>
        </p:nvPicPr>
        <p:blipFill>
          <a:blip r:embed="rId2" cstate="print">
            <a:lum bright="6000"/>
          </a:blip>
          <a:srcRect r="39113" b="43832"/>
          <a:stretch>
            <a:fillRect/>
          </a:stretch>
        </p:blipFill>
        <p:spPr>
          <a:xfrm>
            <a:off x="0" y="1071546"/>
            <a:ext cx="9144000" cy="5572164"/>
          </a:xfrm>
          <a:noFill/>
        </p:spPr>
      </p:pic>
      <p:pic>
        <p:nvPicPr>
          <p:cNvPr id="5"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26</a:t>
            </a:fld>
            <a:endParaRPr lang="es-E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1152548"/>
            <a:ext cx="8229600" cy="5562600"/>
          </a:xfrm>
        </p:spPr>
        <p:txBody>
          <a:bodyPr>
            <a:normAutofit/>
          </a:bodyPr>
          <a:lstStyle/>
          <a:p>
            <a:pPr marL="742950">
              <a:buClr>
                <a:srgbClr val="996633"/>
              </a:buClr>
              <a:buFont typeface="Wingdings" pitchFamily="2" charset="2"/>
              <a:buChar char="§"/>
            </a:pPr>
            <a:r>
              <a:rPr lang="en-US" sz="2000" b="1" dirty="0" smtClean="0">
                <a:latin typeface="Garamond" pitchFamily="18" charset="0"/>
              </a:rPr>
              <a:t>Sol = a stable suspension of colloidal solid particles or polymers in a liquid</a:t>
            </a:r>
          </a:p>
          <a:p>
            <a:pPr marL="742950">
              <a:buClr>
                <a:srgbClr val="996633"/>
              </a:buClr>
              <a:buFont typeface="Wingdings" pitchFamily="2" charset="2"/>
              <a:buChar char="§"/>
            </a:pPr>
            <a:endParaRPr lang="en-US" sz="2000" b="1" dirty="0" smtClean="0">
              <a:latin typeface="Garamond" pitchFamily="18" charset="0"/>
            </a:endParaRPr>
          </a:p>
          <a:p>
            <a:pPr marL="742950">
              <a:buClr>
                <a:srgbClr val="996633"/>
              </a:buClr>
              <a:buFont typeface="Wingdings" pitchFamily="2" charset="2"/>
              <a:buChar char="§"/>
            </a:pPr>
            <a:r>
              <a:rPr lang="en-US" sz="2000" b="1" dirty="0" smtClean="0">
                <a:latin typeface="Garamond" pitchFamily="18" charset="0"/>
              </a:rPr>
              <a:t>Gel = porous, three-dimensional, continuous solid network surrounding a continuous liquid phase</a:t>
            </a:r>
          </a:p>
          <a:p>
            <a:pPr marL="742950">
              <a:buClr>
                <a:srgbClr val="996633"/>
              </a:buClr>
              <a:buFont typeface="Wingdings" pitchFamily="2" charset="2"/>
              <a:buChar char="§"/>
            </a:pPr>
            <a:endParaRPr lang="en-US" sz="2000" b="1" dirty="0" smtClean="0">
              <a:latin typeface="Garamond" pitchFamily="18" charset="0"/>
            </a:endParaRPr>
          </a:p>
          <a:p>
            <a:pPr marL="742950">
              <a:buClr>
                <a:srgbClr val="996633"/>
              </a:buClr>
              <a:buFont typeface="Wingdings" pitchFamily="2" charset="2"/>
              <a:buChar char="§"/>
            </a:pPr>
            <a:r>
              <a:rPr lang="en-US" sz="2000" b="1" dirty="0" smtClean="0">
                <a:latin typeface="Garamond" pitchFamily="18" charset="0"/>
              </a:rPr>
              <a:t>Colloidal (particulate) gels = agglomeration of dense colloidal particles</a:t>
            </a:r>
          </a:p>
          <a:p>
            <a:pPr marL="742950">
              <a:buClr>
                <a:srgbClr val="996633"/>
              </a:buClr>
              <a:buFont typeface="Wingdings" pitchFamily="2" charset="2"/>
              <a:buChar char="§"/>
            </a:pPr>
            <a:endParaRPr lang="en-US" sz="2000" b="1" dirty="0" smtClean="0">
              <a:latin typeface="Garamond" pitchFamily="18" charset="0"/>
            </a:endParaRPr>
          </a:p>
          <a:p>
            <a:pPr marL="742950">
              <a:buClr>
                <a:srgbClr val="996633"/>
              </a:buClr>
              <a:buFont typeface="Wingdings" pitchFamily="2" charset="2"/>
              <a:buChar char="§"/>
            </a:pPr>
            <a:r>
              <a:rPr lang="en-US" sz="2000" b="1" dirty="0" smtClean="0">
                <a:latin typeface="Garamond" pitchFamily="18" charset="0"/>
              </a:rPr>
              <a:t>Polymeric gels = agglomeration of polymeric particles made from sub colloidal units</a:t>
            </a:r>
          </a:p>
          <a:p>
            <a:pPr marL="742950">
              <a:buClr>
                <a:srgbClr val="996633"/>
              </a:buClr>
              <a:buFont typeface="Wingdings" pitchFamily="2" charset="2"/>
              <a:buChar char="§"/>
            </a:pPr>
            <a:endParaRPr lang="en-US" sz="2000" b="1" dirty="0" smtClean="0">
              <a:latin typeface="Garamond" pitchFamily="18" charset="0"/>
            </a:endParaRPr>
          </a:p>
          <a:p>
            <a:pPr marL="742950">
              <a:buClr>
                <a:srgbClr val="996633"/>
              </a:buClr>
              <a:buFont typeface="Wingdings" pitchFamily="2" charset="2"/>
              <a:buChar char="§"/>
            </a:pPr>
            <a:r>
              <a:rPr lang="en-US" sz="2000" b="1" dirty="0" smtClean="0">
                <a:latin typeface="Garamond" pitchFamily="18" charset="0"/>
              </a:rPr>
              <a:t>Agglomeration = covalent bonds, van der Walls, hydrogen bonds, polymeric chain entanglement</a:t>
            </a:r>
            <a:endParaRPr lang="en-US" sz="2000" b="1" dirty="0">
              <a:latin typeface="Garamond"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27</a:t>
            </a:fld>
            <a:endParaRPr lang="es-ES" dirty="0"/>
          </a:p>
        </p:txBody>
      </p:sp>
      <p:sp>
        <p:nvSpPr>
          <p:cNvPr id="6" name="Rectangle 5"/>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Sol-gel (</a:t>
            </a:r>
            <a:r>
              <a:rPr lang="en-US" sz="3600" b="1" dirty="0" err="1" smtClean="0">
                <a:ln w="11430"/>
                <a:effectLst>
                  <a:outerShdw blurRad="50800" dist="39000" dir="5460000" algn="tl">
                    <a:srgbClr val="000000">
                      <a:alpha val="38000"/>
                    </a:srgbClr>
                  </a:outerShdw>
                </a:effectLst>
                <a:latin typeface="Rockwell" pitchFamily="18" charset="0"/>
              </a:rPr>
              <a:t>Contd</a:t>
            </a:r>
            <a:r>
              <a:rPr lang="en-US" sz="3600" b="1" dirty="0" smtClean="0">
                <a:ln w="11430"/>
                <a:effectLst>
                  <a:outerShdw blurRad="50800" dist="39000" dir="5460000" algn="tl">
                    <a:srgbClr val="000000">
                      <a:alpha val="38000"/>
                    </a:srgbClr>
                  </a:outerShdw>
                </a:effectLst>
                <a:latin typeface="Rockwell" pitchFamily="18" charset="0"/>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219200"/>
          <a:ext cx="8229600" cy="490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7"/>
          <p:cNvPicPr>
            <a:picLocks noChangeAspect="1" noChangeArrowheads="1"/>
          </p:cNvPicPr>
          <p:nvPr/>
        </p:nvPicPr>
        <p:blipFill>
          <a:blip r:embed="rId7"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28</a:t>
            </a:fld>
            <a:endParaRPr lang="es-ES" dirty="0"/>
          </a:p>
        </p:txBody>
      </p:sp>
      <p:sp>
        <p:nvSpPr>
          <p:cNvPr id="6" name="Rectangle 5"/>
          <p:cNvSpPr/>
          <p:nvPr/>
        </p:nvSpPr>
        <p:spPr>
          <a:xfrm>
            <a:off x="500034" y="214290"/>
            <a:ext cx="814393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Sol-gel (</a:t>
            </a:r>
            <a:r>
              <a:rPr lang="en-US" sz="3600" b="1" dirty="0" err="1" smtClean="0">
                <a:ln w="11430"/>
                <a:effectLst>
                  <a:outerShdw blurRad="50800" dist="39000" dir="5460000" algn="tl">
                    <a:srgbClr val="000000">
                      <a:alpha val="38000"/>
                    </a:srgbClr>
                  </a:outerShdw>
                </a:effectLst>
                <a:latin typeface="Rockwell" pitchFamily="18" charset="0"/>
              </a:rPr>
              <a:t>Contd</a:t>
            </a:r>
            <a:r>
              <a:rPr lang="en-US" sz="3600" b="1" dirty="0" smtClean="0">
                <a:ln w="11430"/>
                <a:effectLst>
                  <a:outerShdw blurRad="50800" dist="39000" dir="5460000" algn="tl">
                    <a:srgbClr val="000000">
                      <a:alpha val="38000"/>
                    </a:srgbClr>
                  </a:outerShdw>
                </a:effectLst>
                <a:latin typeface="Rockwell" pitchFamily="18" charset="0"/>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effectLst>
                  <a:outerShdw blurRad="50800" dist="39000" dir="5460000" algn="tl">
                    <a:srgbClr val="000000">
                      <a:alpha val="38000"/>
                    </a:srgbClr>
                  </a:outerShdw>
                </a:effectLst>
                <a:latin typeface="Rockwell" pitchFamily="18" charset="0"/>
              </a:rPr>
              <a:t>Colloid Route</a:t>
            </a:r>
            <a:br>
              <a:rPr lang="en-US" sz="3600" b="1" dirty="0" smtClean="0">
                <a:ln w="11430"/>
                <a:effectLst>
                  <a:outerShdw blurRad="50800" dist="39000" dir="5460000" algn="tl">
                    <a:srgbClr val="000000">
                      <a:alpha val="38000"/>
                    </a:srgbClr>
                  </a:outerShdw>
                </a:effectLst>
                <a:latin typeface="Rockwell" pitchFamily="18" charset="0"/>
              </a:rPr>
            </a:br>
            <a:endParaRPr lang="en-US" sz="3600" b="1" dirty="0">
              <a:ln w="11430"/>
              <a:effectLst>
                <a:outerShdw blurRad="50800" dist="39000" dir="5460000" algn="tl">
                  <a:srgbClr val="000000">
                    <a:alpha val="38000"/>
                  </a:srgbClr>
                </a:outerShdw>
              </a:effectLst>
              <a:latin typeface="Rockwell" pitchFamily="18" charset="0"/>
            </a:endParaRPr>
          </a:p>
        </p:txBody>
      </p:sp>
      <p:sp>
        <p:nvSpPr>
          <p:cNvPr id="3" name="Content Placeholder 2"/>
          <p:cNvSpPr>
            <a:spLocks noGrp="1"/>
          </p:cNvSpPr>
          <p:nvPr>
            <p:ph idx="1"/>
          </p:nvPr>
        </p:nvSpPr>
        <p:spPr>
          <a:xfrm>
            <a:off x="228600" y="1600200"/>
            <a:ext cx="8686800" cy="4525963"/>
          </a:xfrm>
        </p:spPr>
        <p:txBody>
          <a:bodyPr>
            <a:normAutofit/>
          </a:bodyPr>
          <a:lstStyle/>
          <a:p>
            <a:pPr>
              <a:buNone/>
            </a:pPr>
            <a:r>
              <a:rPr lang="en-US" sz="1800" b="1" dirty="0" smtClean="0">
                <a:latin typeface="Garamond" pitchFamily="18" charset="0"/>
              </a:rPr>
              <a:t>metal </a:t>
            </a:r>
            <a:r>
              <a:rPr lang="en-US" sz="1800" b="1" dirty="0">
                <a:latin typeface="Garamond" pitchFamily="18" charset="0"/>
              </a:rPr>
              <a:t>salts in aqueous solution, pH and temperature control</a:t>
            </a:r>
          </a:p>
          <a:p>
            <a:endParaRPr lang="en-US" sz="1800" b="1" u="sng" dirty="0" smtClean="0">
              <a:latin typeface="Garamond" pitchFamily="18" charset="0"/>
            </a:endParaRPr>
          </a:p>
          <a:p>
            <a:r>
              <a:rPr lang="en-US" sz="1800" b="1" u="sng" dirty="0" smtClean="0">
                <a:latin typeface="Garamond" pitchFamily="18" charset="0"/>
              </a:rPr>
              <a:t>Hydrolysis</a:t>
            </a:r>
          </a:p>
          <a:p>
            <a:endParaRPr lang="en-US" sz="1800" b="1" u="sng" dirty="0" smtClean="0">
              <a:latin typeface="Garamond" pitchFamily="18" charset="0"/>
            </a:endParaRPr>
          </a:p>
          <a:p>
            <a:pPr>
              <a:buNone/>
            </a:pPr>
            <a:r>
              <a:rPr lang="en-US" sz="1800" b="1" dirty="0" smtClean="0">
                <a:latin typeface="Garamond" pitchFamily="18" charset="0"/>
              </a:rPr>
              <a:t>M(H</a:t>
            </a:r>
            <a:r>
              <a:rPr lang="en-US" sz="1800" b="1" baseline="-25000" dirty="0" smtClean="0">
                <a:latin typeface="Garamond" pitchFamily="18" charset="0"/>
              </a:rPr>
              <a:t>2</a:t>
            </a:r>
            <a:r>
              <a:rPr lang="en-US" sz="1800" b="1" dirty="0" smtClean="0">
                <a:latin typeface="Garamond" pitchFamily="18" charset="0"/>
              </a:rPr>
              <a:t>O)b Z</a:t>
            </a:r>
            <a:r>
              <a:rPr lang="en-US" sz="1800" b="1" baseline="30000" dirty="0" smtClean="0">
                <a:latin typeface="Garamond" pitchFamily="18" charset="0"/>
              </a:rPr>
              <a:t>+</a:t>
            </a:r>
            <a:r>
              <a:rPr lang="en-US" sz="1800" b="1" dirty="0" smtClean="0">
                <a:latin typeface="Garamond" pitchFamily="18" charset="0"/>
              </a:rPr>
              <a:t>                        </a:t>
            </a:r>
            <a:r>
              <a:rPr lang="en-US" sz="1800" b="1" dirty="0">
                <a:latin typeface="Garamond" pitchFamily="18" charset="0"/>
              </a:rPr>
              <a:t>[M(H</a:t>
            </a:r>
            <a:r>
              <a:rPr lang="en-US" sz="1800" b="1" baseline="-25000" dirty="0">
                <a:latin typeface="Garamond" pitchFamily="18" charset="0"/>
              </a:rPr>
              <a:t>2</a:t>
            </a:r>
            <a:r>
              <a:rPr lang="en-US" sz="1800" b="1" dirty="0">
                <a:latin typeface="Garamond" pitchFamily="18" charset="0"/>
              </a:rPr>
              <a:t>O)b-1OH](Z-1)</a:t>
            </a:r>
            <a:r>
              <a:rPr lang="en-US" sz="1800" b="1" baseline="30000" dirty="0">
                <a:latin typeface="Garamond" pitchFamily="18" charset="0"/>
              </a:rPr>
              <a:t>+</a:t>
            </a:r>
            <a:r>
              <a:rPr lang="en-US" sz="1800" b="1" dirty="0">
                <a:latin typeface="Garamond" pitchFamily="18" charset="0"/>
              </a:rPr>
              <a:t> + H</a:t>
            </a:r>
            <a:r>
              <a:rPr lang="en-US" sz="1800" b="1" baseline="30000" dirty="0">
                <a:latin typeface="Garamond" pitchFamily="18" charset="0"/>
              </a:rPr>
              <a:t>+</a:t>
            </a:r>
          </a:p>
          <a:p>
            <a:endParaRPr lang="en-US" sz="1800" b="1" u="sng" dirty="0" smtClean="0">
              <a:latin typeface="Garamond" pitchFamily="18" charset="0"/>
            </a:endParaRPr>
          </a:p>
          <a:p>
            <a:r>
              <a:rPr lang="en-US" sz="1800" b="1" u="sng" dirty="0" smtClean="0">
                <a:latin typeface="Garamond" pitchFamily="18" charset="0"/>
              </a:rPr>
              <a:t>Condensation-polymerization</a:t>
            </a:r>
          </a:p>
          <a:p>
            <a:endParaRPr lang="en-US" sz="1800" b="1" u="sng" dirty="0" smtClean="0">
              <a:latin typeface="Garamond" pitchFamily="18" charset="0"/>
            </a:endParaRPr>
          </a:p>
          <a:p>
            <a:pPr>
              <a:buNone/>
            </a:pPr>
            <a:r>
              <a:rPr lang="en-US" sz="1800" b="1" dirty="0" smtClean="0">
                <a:latin typeface="Garamond" pitchFamily="18" charset="0"/>
              </a:rPr>
              <a:t>M(H</a:t>
            </a:r>
            <a:r>
              <a:rPr lang="en-US" sz="1800" b="1" baseline="-25000" dirty="0" smtClean="0">
                <a:latin typeface="Garamond" pitchFamily="18" charset="0"/>
              </a:rPr>
              <a:t>2</a:t>
            </a:r>
            <a:r>
              <a:rPr lang="en-US" sz="1800" b="1" dirty="0" smtClean="0">
                <a:latin typeface="Garamond" pitchFamily="18" charset="0"/>
              </a:rPr>
              <a:t>O)b Z</a:t>
            </a:r>
            <a:r>
              <a:rPr lang="en-US" sz="1800" b="1" baseline="30000" dirty="0" smtClean="0">
                <a:latin typeface="Garamond" pitchFamily="18" charset="0"/>
              </a:rPr>
              <a:t>+</a:t>
            </a:r>
            <a:r>
              <a:rPr lang="en-US" sz="1800" b="1" dirty="0" smtClean="0">
                <a:latin typeface="Garamond" pitchFamily="18" charset="0"/>
              </a:rPr>
              <a:t>                       </a:t>
            </a:r>
            <a:r>
              <a:rPr lang="en-US" sz="1800" b="1" dirty="0">
                <a:latin typeface="Garamond" pitchFamily="18" charset="0"/>
              </a:rPr>
              <a:t>[(H</a:t>
            </a:r>
            <a:r>
              <a:rPr lang="en-US" sz="1800" b="1" baseline="-25000" dirty="0">
                <a:latin typeface="Garamond" pitchFamily="18" charset="0"/>
              </a:rPr>
              <a:t>2</a:t>
            </a:r>
            <a:r>
              <a:rPr lang="en-US" sz="1800" b="1" dirty="0">
                <a:latin typeface="Garamond" pitchFamily="18" charset="0"/>
              </a:rPr>
              <a:t>O)b</a:t>
            </a:r>
            <a:r>
              <a:rPr lang="en-US" sz="1800" b="1" baseline="30000" dirty="0">
                <a:latin typeface="Garamond" pitchFamily="18" charset="0"/>
              </a:rPr>
              <a:t>-1</a:t>
            </a:r>
            <a:r>
              <a:rPr lang="en-US" sz="1800" b="1" dirty="0">
                <a:latin typeface="Garamond" pitchFamily="18" charset="0"/>
              </a:rPr>
              <a:t>M(OH)2M(H</a:t>
            </a:r>
            <a:r>
              <a:rPr lang="en-US" sz="1800" b="1" baseline="-25000" dirty="0">
                <a:latin typeface="Garamond" pitchFamily="18" charset="0"/>
              </a:rPr>
              <a:t>2</a:t>
            </a:r>
            <a:r>
              <a:rPr lang="en-US" sz="1800" b="1" dirty="0">
                <a:latin typeface="Garamond" pitchFamily="18" charset="0"/>
              </a:rPr>
              <a:t>O)b-1](2Z-2)</a:t>
            </a:r>
            <a:r>
              <a:rPr lang="en-US" sz="1800" b="1" baseline="30000" dirty="0">
                <a:latin typeface="Garamond" pitchFamily="18" charset="0"/>
              </a:rPr>
              <a:t>+ </a:t>
            </a:r>
            <a:r>
              <a:rPr lang="en-US" sz="1800" b="1" dirty="0">
                <a:latin typeface="Garamond" pitchFamily="18" charset="0"/>
              </a:rPr>
              <a:t>+ 2H</a:t>
            </a:r>
            <a:r>
              <a:rPr lang="en-US" sz="1800" b="1" baseline="30000" dirty="0">
                <a:latin typeface="Garamond" pitchFamily="18" charset="0"/>
              </a:rPr>
              <a:t>+</a:t>
            </a:r>
          </a:p>
        </p:txBody>
      </p:sp>
      <p:pic>
        <p:nvPicPr>
          <p:cNvPr id="5" name="Picture 2"/>
          <p:cNvPicPr>
            <a:picLocks noChangeAspect="1" noChangeArrowheads="1"/>
          </p:cNvPicPr>
          <p:nvPr/>
        </p:nvPicPr>
        <p:blipFill>
          <a:blip r:embed="rId2" cstate="print"/>
          <a:srcRect/>
          <a:stretch>
            <a:fillRect/>
          </a:stretch>
        </p:blipFill>
        <p:spPr bwMode="auto">
          <a:xfrm>
            <a:off x="5980020" y="4643446"/>
            <a:ext cx="2806797" cy="1933571"/>
          </a:xfrm>
          <a:prstGeom prst="rect">
            <a:avLst/>
          </a:prstGeom>
          <a:noFill/>
          <a:ln w="9525">
            <a:noFill/>
            <a:miter lim="800000"/>
            <a:headEnd/>
            <a:tailEnd/>
          </a:ln>
          <a:effectLst/>
        </p:spPr>
      </p:pic>
      <p:cxnSp>
        <p:nvCxnSpPr>
          <p:cNvPr id="7" name="Straight Arrow Connector 6"/>
          <p:cNvCxnSpPr/>
          <p:nvPr/>
        </p:nvCxnSpPr>
        <p:spPr>
          <a:xfrm>
            <a:off x="2181212" y="3141660"/>
            <a:ext cx="5334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09774" y="4429132"/>
            <a:ext cx="5334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89250202-7414-4ED7-95A7-DC491D0A2B12}" type="slidenum">
              <a:rPr lang="es-ES" smtClean="0"/>
              <a:pPr>
                <a:defRPr/>
              </a:pPr>
              <a:t>29</a:t>
            </a:fld>
            <a:endParaRPr lang="es-E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075" name="Rectangle 7"/>
          <p:cNvSpPr>
            <a:spLocks noChangeArrowheads="1"/>
          </p:cNvSpPr>
          <p:nvPr/>
        </p:nvSpPr>
        <p:spPr bwMode="auto">
          <a:xfrm>
            <a:off x="285720" y="2285992"/>
            <a:ext cx="8501121" cy="2246769"/>
          </a:xfrm>
          <a:prstGeom prst="rect">
            <a:avLst/>
          </a:prstGeom>
          <a:noFill/>
          <a:ln w="9525">
            <a:noFill/>
            <a:miter lim="800000"/>
            <a:headEnd/>
            <a:tailEnd/>
          </a:ln>
        </p:spPr>
        <p:txBody>
          <a:bodyPr wrap="square">
            <a:spAutoFit/>
          </a:bodyPr>
          <a:lstStyle/>
          <a:p>
            <a:pPr marL="352425" indent="-352425" algn="just">
              <a:buClr>
                <a:srgbClr val="996633"/>
              </a:buClr>
              <a:buSzPct val="100000"/>
              <a:buFont typeface="Wingdings" pitchFamily="2" charset="2"/>
              <a:buChar char="§"/>
            </a:pPr>
            <a:r>
              <a:rPr lang="en-IN" sz="2000" b="1" dirty="0" smtClean="0">
                <a:latin typeface="Garamond" pitchFamily="18" charset="0"/>
              </a:rPr>
              <a:t>Thin </a:t>
            </a:r>
            <a:r>
              <a:rPr lang="en-IN" sz="2000" b="1" dirty="0">
                <a:latin typeface="Garamond" pitchFamily="18" charset="0"/>
              </a:rPr>
              <a:t>film is a </a:t>
            </a:r>
            <a:r>
              <a:rPr lang="en-IN" sz="2000" b="1" dirty="0" smtClean="0">
                <a:latin typeface="Garamond" pitchFamily="18" charset="0"/>
              </a:rPr>
              <a:t>layer of </a:t>
            </a:r>
            <a:r>
              <a:rPr lang="en-IN" sz="2000" b="1" dirty="0">
                <a:latin typeface="Garamond" pitchFamily="18" charset="0"/>
              </a:rPr>
              <a:t>material ranging from fractions </a:t>
            </a:r>
            <a:r>
              <a:rPr lang="en-IN" sz="2000" b="1" dirty="0" smtClean="0">
                <a:latin typeface="Garamond" pitchFamily="18" charset="0"/>
              </a:rPr>
              <a:t>of a</a:t>
            </a:r>
            <a:r>
              <a:rPr lang="en-IN" sz="2000" b="1" dirty="0">
                <a:latin typeface="Garamond" pitchFamily="18" charset="0"/>
              </a:rPr>
              <a:t> </a:t>
            </a:r>
            <a:r>
              <a:rPr lang="en-IN" sz="2000" b="1" dirty="0" err="1" smtClean="0">
                <a:latin typeface="Garamond" pitchFamily="18" charset="0"/>
              </a:rPr>
              <a:t>nanometer</a:t>
            </a:r>
            <a:r>
              <a:rPr lang="en-IN" sz="2000" b="1" dirty="0" smtClean="0">
                <a:latin typeface="Garamond" pitchFamily="18" charset="0"/>
              </a:rPr>
              <a:t> to </a:t>
            </a:r>
            <a:r>
              <a:rPr lang="en-IN" sz="2000" b="1" dirty="0">
                <a:latin typeface="Garamond" pitchFamily="18" charset="0"/>
              </a:rPr>
              <a:t>several </a:t>
            </a:r>
            <a:r>
              <a:rPr lang="en-IN" sz="2000" b="1" dirty="0" smtClean="0">
                <a:latin typeface="Garamond" pitchFamily="18" charset="0"/>
              </a:rPr>
              <a:t>micrometers in </a:t>
            </a:r>
            <a:r>
              <a:rPr lang="en-IN" sz="2000" b="1" dirty="0">
                <a:latin typeface="Garamond" pitchFamily="18" charset="0"/>
              </a:rPr>
              <a:t>thickness</a:t>
            </a:r>
            <a:r>
              <a:rPr lang="en-IN" sz="2000" b="1" dirty="0" smtClean="0">
                <a:latin typeface="Garamond" pitchFamily="18" charset="0"/>
              </a:rPr>
              <a:t>.</a:t>
            </a:r>
          </a:p>
          <a:p>
            <a:pPr marL="352425" indent="-352425" algn="just">
              <a:buClr>
                <a:srgbClr val="996633"/>
              </a:buClr>
              <a:buSzPct val="100000"/>
              <a:buFont typeface="Wingdings" pitchFamily="2" charset="2"/>
              <a:buChar char="§"/>
            </a:pPr>
            <a:endParaRPr lang="en-US" sz="2000" b="1" dirty="0" smtClean="0">
              <a:latin typeface="Garamond" pitchFamily="18" charset="0"/>
            </a:endParaRPr>
          </a:p>
          <a:p>
            <a:pPr marL="352425" indent="-352425" algn="just">
              <a:buClr>
                <a:srgbClr val="996633"/>
              </a:buClr>
              <a:buSzPct val="100000"/>
              <a:buFont typeface="Wingdings" pitchFamily="2" charset="2"/>
              <a:buChar char="§"/>
            </a:pPr>
            <a:r>
              <a:rPr lang="en-US" sz="2000" b="1" dirty="0" smtClean="0">
                <a:latin typeface="Garamond" pitchFamily="18" charset="0"/>
              </a:rPr>
              <a:t>This microscopically thin layer is deposited onto any substrate such as metal, semiconductor, ceramic or plastic base. </a:t>
            </a:r>
          </a:p>
          <a:p>
            <a:pPr algn="just"/>
            <a:endParaRPr lang="en-US" sz="2000" b="1" dirty="0" smtClean="0">
              <a:latin typeface="Garamond" pitchFamily="18" charset="0"/>
            </a:endParaRPr>
          </a:p>
          <a:p>
            <a:pPr algn="just"/>
            <a:endParaRPr lang="en-IN" sz="2000" b="1" dirty="0">
              <a:latin typeface="Garamond" pitchFamily="18" charset="0"/>
            </a:endParaRPr>
          </a:p>
        </p:txBody>
      </p:sp>
      <p:sp>
        <p:nvSpPr>
          <p:cNvPr id="9" name="Rectangle 8"/>
          <p:cNvSpPr/>
          <p:nvPr/>
        </p:nvSpPr>
        <p:spPr>
          <a:xfrm>
            <a:off x="2285984" y="214290"/>
            <a:ext cx="450059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a:ln w="11430"/>
                <a:effectLst>
                  <a:outerShdw blurRad="50800" dist="39000" dir="5460000" algn="tl">
                    <a:srgbClr val="000000">
                      <a:alpha val="38000"/>
                    </a:srgbClr>
                  </a:outerShdw>
                </a:effectLst>
                <a:latin typeface="Rockwell" pitchFamily="18" charset="0"/>
              </a:rPr>
              <a:t>Thin Films</a:t>
            </a: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3</a:t>
            </a:fld>
            <a:endParaRPr lang="es-E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n-US" sz="3600" b="1" dirty="0" smtClean="0">
                <a:ln w="11430"/>
                <a:effectLst>
                  <a:outerShdw blurRad="50800" dist="39000" dir="5460000" algn="tl">
                    <a:srgbClr val="000000">
                      <a:alpha val="38000"/>
                    </a:srgbClr>
                  </a:outerShdw>
                </a:effectLst>
                <a:latin typeface="Georgia" pitchFamily="18" charset="0"/>
              </a:rPr>
              <a:t>Metal-organic Route</a:t>
            </a:r>
            <a:r>
              <a:rPr lang="en-US" sz="3600" b="1" dirty="0" smtClean="0">
                <a:ln w="11430"/>
                <a:effectLst>
                  <a:outerShdw blurRad="50800" dist="39000" dir="5460000" algn="tl">
                    <a:srgbClr val="000000">
                      <a:alpha val="38000"/>
                    </a:srgbClr>
                  </a:outerShdw>
                </a:effectLst>
              </a:rPr>
              <a:t/>
            </a:r>
            <a:br>
              <a:rPr lang="en-US" sz="3600" b="1" dirty="0" smtClean="0">
                <a:ln w="11430"/>
                <a:effectLst>
                  <a:outerShdw blurRad="50800" dist="39000" dir="5460000" algn="tl">
                    <a:srgbClr val="000000">
                      <a:alpha val="38000"/>
                    </a:srgbClr>
                  </a:outerShdw>
                </a:effectLst>
              </a:rPr>
            </a:br>
            <a:endParaRPr lang="en-US" sz="3600" b="1" dirty="0">
              <a:ln w="11430"/>
              <a:effectLst>
                <a:outerShdw blurRad="50800" dist="39000" dir="5460000" algn="tl">
                  <a:srgbClr val="000000">
                    <a:alpha val="38000"/>
                  </a:srgbClr>
                </a:outerShdw>
              </a:effectLst>
            </a:endParaRPr>
          </a:p>
        </p:txBody>
      </p:sp>
      <p:graphicFrame>
        <p:nvGraphicFramePr>
          <p:cNvPr id="4" name="Content Placeholder 3"/>
          <p:cNvGraphicFramePr>
            <a:graphicFrameLocks noGrp="1"/>
          </p:cNvGraphicFramePr>
          <p:nvPr>
            <p:ph idx="1"/>
          </p:nvPr>
        </p:nvGraphicFramePr>
        <p:xfrm>
          <a:off x="457200" y="1222395"/>
          <a:ext cx="8229600" cy="513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7"/>
          <p:cNvPicPr>
            <a:picLocks noChangeAspect="1" noChangeArrowheads="1"/>
          </p:cNvPicPr>
          <p:nvPr/>
        </p:nvPicPr>
        <p:blipFill>
          <a:blip r:embed="rId7"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30</a:t>
            </a:fld>
            <a:endParaRPr lang="es-E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738214" y="1285860"/>
            <a:ext cx="7620000" cy="236775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257204" y="3524272"/>
            <a:ext cx="8458200" cy="3048000"/>
          </a:xfrm>
          <a:prstGeom prst="rect">
            <a:avLst/>
          </a:prstGeom>
          <a:noFill/>
          <a:ln w="9525">
            <a:noFill/>
            <a:miter lim="800000"/>
            <a:headEnd/>
            <a:tailEnd/>
          </a:ln>
          <a:effectLst/>
        </p:spPr>
      </p:pic>
      <p:pic>
        <p:nvPicPr>
          <p:cNvPr id="4" name="Picture 7"/>
          <p:cNvPicPr>
            <a:picLocks noChangeAspect="1" noChangeArrowheads="1"/>
          </p:cNvPicPr>
          <p:nvPr/>
        </p:nvPicPr>
        <p:blipFill>
          <a:blip r:embed="rId4"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31</a:t>
            </a:fld>
            <a:endParaRPr lang="es-E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142984"/>
            <a:ext cx="8643998" cy="5553076"/>
          </a:xfrm>
        </p:spPr>
        <p:txBody>
          <a:bodyPr>
            <a:normAutofit fontScale="70000" lnSpcReduction="20000"/>
          </a:bodyPr>
          <a:lstStyle/>
          <a:p>
            <a:pPr marL="352425" indent="-352425" algn="just">
              <a:lnSpc>
                <a:spcPct val="140000"/>
              </a:lnSpc>
              <a:spcBef>
                <a:spcPct val="0"/>
              </a:spcBef>
              <a:buClr>
                <a:srgbClr val="996633"/>
              </a:buClr>
              <a:buSzPct val="100000"/>
              <a:buFont typeface="Wingdings" pitchFamily="2" charset="2"/>
              <a:buChar char="§"/>
            </a:pPr>
            <a:r>
              <a:rPr lang="en-US" altLang="ja-JP" sz="2900" b="1" kern="1200" dirty="0" smtClean="0">
                <a:latin typeface="Garamond" pitchFamily="18" charset="0"/>
                <a:cs typeface="Arial" charset="0"/>
              </a:rPr>
              <a:t>Can produce thin bond-coating to provide excellent adhesion between the metallic substrate and the top coat.</a:t>
            </a:r>
          </a:p>
          <a:p>
            <a:pPr marL="352425" indent="-352425" algn="just">
              <a:lnSpc>
                <a:spcPct val="140000"/>
              </a:lnSpc>
              <a:spcBef>
                <a:spcPct val="0"/>
              </a:spcBef>
              <a:buClr>
                <a:srgbClr val="996633"/>
              </a:buClr>
              <a:buSzPct val="100000"/>
              <a:buFont typeface="Wingdings" pitchFamily="2" charset="2"/>
              <a:buChar char="§"/>
            </a:pPr>
            <a:endParaRPr lang="en-US" altLang="ja-JP" sz="1400" b="1" kern="1200" dirty="0" smtClean="0">
              <a:latin typeface="Garamond" pitchFamily="18" charset="0"/>
              <a:cs typeface="Arial" charset="0"/>
            </a:endParaRPr>
          </a:p>
          <a:p>
            <a:pPr marL="352425" indent="-352425" algn="just">
              <a:lnSpc>
                <a:spcPct val="140000"/>
              </a:lnSpc>
              <a:spcBef>
                <a:spcPct val="0"/>
              </a:spcBef>
              <a:buClr>
                <a:srgbClr val="996633"/>
              </a:buClr>
              <a:buSzPct val="100000"/>
              <a:buFont typeface="Wingdings" pitchFamily="2" charset="2"/>
              <a:buChar char="§"/>
            </a:pPr>
            <a:r>
              <a:rPr lang="en-US" altLang="ja-JP" sz="2900" b="1" kern="1200" dirty="0" smtClean="0">
                <a:latin typeface="Garamond" pitchFamily="18" charset="0"/>
                <a:cs typeface="Arial" charset="0"/>
              </a:rPr>
              <a:t>Can produce thick coating to provide corrosion protection performance.</a:t>
            </a:r>
          </a:p>
          <a:p>
            <a:pPr marL="352425" indent="-352425" algn="just">
              <a:lnSpc>
                <a:spcPct val="140000"/>
              </a:lnSpc>
              <a:spcBef>
                <a:spcPct val="0"/>
              </a:spcBef>
              <a:buClr>
                <a:srgbClr val="996633"/>
              </a:buClr>
              <a:buSzPct val="100000"/>
              <a:buFont typeface="Wingdings" pitchFamily="2" charset="2"/>
              <a:buChar char="§"/>
            </a:pPr>
            <a:endParaRPr lang="en-US" altLang="ja-JP" sz="1400" b="1" kern="1200" dirty="0" smtClean="0">
              <a:latin typeface="Garamond" pitchFamily="18" charset="0"/>
              <a:cs typeface="Arial" charset="0"/>
            </a:endParaRPr>
          </a:p>
          <a:p>
            <a:pPr marL="352425" indent="-352425" algn="just">
              <a:lnSpc>
                <a:spcPct val="140000"/>
              </a:lnSpc>
              <a:spcBef>
                <a:spcPct val="0"/>
              </a:spcBef>
              <a:buClr>
                <a:srgbClr val="996633"/>
              </a:buClr>
              <a:buSzPct val="100000"/>
              <a:buFont typeface="Wingdings" pitchFamily="2" charset="2"/>
              <a:buChar char="§"/>
            </a:pPr>
            <a:r>
              <a:rPr lang="en-US" altLang="ja-JP" sz="2900" b="1" kern="1200" dirty="0" smtClean="0">
                <a:latin typeface="Garamond" pitchFamily="18" charset="0"/>
                <a:cs typeface="Arial" charset="0"/>
              </a:rPr>
              <a:t>Can easily shape materials into complex geometries in a gel state.</a:t>
            </a:r>
          </a:p>
          <a:p>
            <a:pPr marL="352425" indent="-352425" algn="just">
              <a:lnSpc>
                <a:spcPct val="140000"/>
              </a:lnSpc>
              <a:spcBef>
                <a:spcPct val="0"/>
              </a:spcBef>
              <a:buClr>
                <a:srgbClr val="996633"/>
              </a:buClr>
              <a:buSzPct val="100000"/>
              <a:buFont typeface="Wingdings" pitchFamily="2" charset="2"/>
              <a:buChar char="§"/>
            </a:pPr>
            <a:endParaRPr lang="en-US" altLang="ja-JP" sz="1400" b="1" kern="1200" dirty="0" smtClean="0">
              <a:latin typeface="Garamond" pitchFamily="18" charset="0"/>
              <a:cs typeface="Arial" charset="0"/>
            </a:endParaRPr>
          </a:p>
          <a:p>
            <a:pPr marL="352425" indent="-352425" algn="just">
              <a:lnSpc>
                <a:spcPct val="140000"/>
              </a:lnSpc>
              <a:spcBef>
                <a:spcPct val="0"/>
              </a:spcBef>
              <a:buClr>
                <a:srgbClr val="996633"/>
              </a:buClr>
              <a:buSzPct val="100000"/>
              <a:buFont typeface="Wingdings" pitchFamily="2" charset="2"/>
              <a:buChar char="§"/>
            </a:pPr>
            <a:r>
              <a:rPr lang="en-US" altLang="ja-JP" sz="2900" b="1" kern="1200" dirty="0" smtClean="0">
                <a:latin typeface="Garamond" pitchFamily="18" charset="0"/>
                <a:cs typeface="Arial" charset="0"/>
              </a:rPr>
              <a:t>Can produce high purity products because the </a:t>
            </a:r>
            <a:r>
              <a:rPr lang="en-US" altLang="ja-JP" sz="2900" b="1" kern="1200" dirty="0" err="1" smtClean="0">
                <a:latin typeface="Garamond" pitchFamily="18" charset="0"/>
                <a:cs typeface="Arial" charset="0"/>
              </a:rPr>
              <a:t>organo</a:t>
            </a:r>
            <a:r>
              <a:rPr lang="en-US" altLang="ja-JP" sz="2900" b="1" kern="1200" dirty="0" smtClean="0">
                <a:latin typeface="Garamond" pitchFamily="18" charset="0"/>
                <a:cs typeface="Arial" charset="0"/>
              </a:rPr>
              <a:t>-metallic precursor of the desired ceramic oxides can be mixed, dissolved in a specified solvent and hydrolyzed into a sol, and subsequently a gel, the composition can be highly controllable.</a:t>
            </a:r>
          </a:p>
          <a:p>
            <a:pPr marL="352425" indent="-352425" algn="just">
              <a:lnSpc>
                <a:spcPct val="140000"/>
              </a:lnSpc>
              <a:spcBef>
                <a:spcPct val="0"/>
              </a:spcBef>
              <a:buClr>
                <a:srgbClr val="996633"/>
              </a:buClr>
              <a:buSzPct val="100000"/>
              <a:buFont typeface="Wingdings" pitchFamily="2" charset="2"/>
              <a:buChar char="§"/>
            </a:pPr>
            <a:endParaRPr lang="en-US" altLang="ja-JP" sz="1400" b="1" kern="1200" dirty="0" smtClean="0">
              <a:latin typeface="Garamond" pitchFamily="18" charset="0"/>
              <a:cs typeface="Arial" charset="0"/>
            </a:endParaRPr>
          </a:p>
          <a:p>
            <a:pPr marL="352425" indent="-352425" algn="just">
              <a:lnSpc>
                <a:spcPct val="140000"/>
              </a:lnSpc>
              <a:spcBef>
                <a:spcPct val="0"/>
              </a:spcBef>
              <a:buClr>
                <a:srgbClr val="996633"/>
              </a:buClr>
              <a:buSzPct val="100000"/>
              <a:buFont typeface="Wingdings" pitchFamily="2" charset="2"/>
              <a:buChar char="§"/>
            </a:pPr>
            <a:r>
              <a:rPr lang="en-US" altLang="ja-JP" sz="2900" b="1" kern="1200" dirty="0" smtClean="0">
                <a:latin typeface="Garamond" pitchFamily="18" charset="0"/>
                <a:cs typeface="Arial" charset="0"/>
              </a:rPr>
              <a:t>Can have low temperature sintering capability, usually 200-600°C.</a:t>
            </a:r>
          </a:p>
          <a:p>
            <a:pPr marL="352425" indent="-352425" algn="just">
              <a:lnSpc>
                <a:spcPct val="140000"/>
              </a:lnSpc>
              <a:spcBef>
                <a:spcPct val="0"/>
              </a:spcBef>
              <a:buClr>
                <a:srgbClr val="996633"/>
              </a:buClr>
              <a:buSzPct val="100000"/>
              <a:buFont typeface="Wingdings" pitchFamily="2" charset="2"/>
              <a:buChar char="§"/>
            </a:pPr>
            <a:endParaRPr lang="en-US" altLang="ja-JP" sz="1400" b="1" kern="1200" dirty="0" smtClean="0">
              <a:latin typeface="Garamond" pitchFamily="18" charset="0"/>
              <a:cs typeface="Arial" charset="0"/>
            </a:endParaRPr>
          </a:p>
          <a:p>
            <a:pPr marL="352425" indent="-352425" algn="just">
              <a:lnSpc>
                <a:spcPct val="140000"/>
              </a:lnSpc>
              <a:spcBef>
                <a:spcPct val="0"/>
              </a:spcBef>
              <a:buClr>
                <a:srgbClr val="996633"/>
              </a:buClr>
              <a:buSzPct val="100000"/>
              <a:buFont typeface="Wingdings" pitchFamily="2" charset="2"/>
              <a:buChar char="§"/>
            </a:pPr>
            <a:r>
              <a:rPr lang="en-US" altLang="ja-JP" sz="2900" b="1" kern="1200" dirty="0" smtClean="0">
                <a:latin typeface="Garamond" pitchFamily="18" charset="0"/>
                <a:cs typeface="Arial" charset="0"/>
              </a:rPr>
              <a:t>Can provide a simple, economic and effective method to produce high quality coatings.</a:t>
            </a:r>
          </a:p>
          <a:p>
            <a:endParaRPr lang="en-US" sz="2000" dirty="0">
              <a:latin typeface="Georgia" pitchFamily="18" charset="0"/>
            </a:endParaRPr>
          </a:p>
        </p:txBody>
      </p:sp>
      <p:sp>
        <p:nvSpPr>
          <p:cNvPr id="4" name="Rectangle 3"/>
          <p:cNvSpPr/>
          <p:nvPr/>
        </p:nvSpPr>
        <p:spPr>
          <a:xfrm>
            <a:off x="214314" y="285728"/>
            <a:ext cx="878684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ja-JP" sz="3600" b="1" dirty="0" smtClean="0">
                <a:ln w="11430"/>
                <a:effectLst>
                  <a:outerShdw blurRad="50800" dist="39000" dir="5460000" algn="tl">
                    <a:srgbClr val="000000">
                      <a:alpha val="38000"/>
                    </a:srgbClr>
                  </a:outerShdw>
                </a:effectLst>
                <a:latin typeface="Rockwell" pitchFamily="18" charset="0"/>
              </a:rPr>
              <a:t>Advantages of Sol-Gel Technique</a:t>
            </a:r>
            <a:endParaRPr lang="en-US" sz="3600" b="1"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32</a:t>
            </a:fld>
            <a:endParaRPr lang="es-E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6" y="1143000"/>
            <a:ext cx="8858280" cy="5500710"/>
          </a:xfrm>
        </p:spPr>
        <p:txBody>
          <a:bodyPr>
            <a:noAutofit/>
          </a:bodyPr>
          <a:lstStyle/>
          <a:p>
            <a:pPr marL="352425" indent="-352425" algn="just">
              <a:lnSpc>
                <a:spcPct val="160000"/>
              </a:lnSpc>
              <a:spcBef>
                <a:spcPct val="0"/>
              </a:spcBef>
              <a:buClr>
                <a:srgbClr val="996633"/>
              </a:buClr>
              <a:buSzPct val="100000"/>
              <a:buFont typeface="Wingdings" pitchFamily="2" charset="2"/>
              <a:buChar char="§"/>
            </a:pPr>
            <a:r>
              <a:rPr lang="en-US" altLang="ja-JP" sz="2000" b="1" kern="1200" dirty="0" smtClean="0">
                <a:latin typeface="Garamond" pitchFamily="18" charset="0"/>
                <a:cs typeface="Arial" charset="0"/>
              </a:rPr>
              <a:t>It can be used in ceramics manufacturing processes, as an investment casting material, or as a means of producing very thin films of metal oxides for various purposes. </a:t>
            </a:r>
          </a:p>
          <a:p>
            <a:pPr marL="352425" indent="-352425" algn="just">
              <a:lnSpc>
                <a:spcPct val="160000"/>
              </a:lnSpc>
              <a:spcBef>
                <a:spcPct val="0"/>
              </a:spcBef>
              <a:buClr>
                <a:srgbClr val="996633"/>
              </a:buClr>
              <a:buSzPct val="100000"/>
              <a:buFont typeface="Wingdings" pitchFamily="2" charset="2"/>
              <a:buChar char="§"/>
            </a:pPr>
            <a:endParaRPr lang="en-US" altLang="ja-JP" sz="1000" b="1" kern="1200" dirty="0" smtClean="0">
              <a:latin typeface="Garamond" pitchFamily="18" charset="0"/>
              <a:cs typeface="Arial" charset="0"/>
            </a:endParaRPr>
          </a:p>
          <a:p>
            <a:pPr marL="352425" indent="-352425" algn="just">
              <a:lnSpc>
                <a:spcPct val="160000"/>
              </a:lnSpc>
              <a:spcBef>
                <a:spcPct val="0"/>
              </a:spcBef>
              <a:buClr>
                <a:srgbClr val="996633"/>
              </a:buClr>
              <a:buSzPct val="100000"/>
              <a:buFont typeface="Wingdings" pitchFamily="2" charset="2"/>
              <a:buChar char="§"/>
            </a:pPr>
            <a:r>
              <a:rPr lang="en-US" altLang="ja-JP" sz="2000" b="1" kern="1200" dirty="0" smtClean="0">
                <a:latin typeface="Garamond" pitchFamily="18" charset="0"/>
                <a:cs typeface="Arial" charset="0"/>
              </a:rPr>
              <a:t>Sol-gel derived materials have diverse applications in optics, electronics, energy, space, (bio)sensors, medicine (e.g. controlled drug release) and separation (e.g. chromatography) technology. One of the more important applications of sol-gel processing is to carry out zeolite synthesis. </a:t>
            </a:r>
          </a:p>
          <a:p>
            <a:pPr marL="352425" indent="-352425" algn="just">
              <a:lnSpc>
                <a:spcPct val="160000"/>
              </a:lnSpc>
              <a:spcBef>
                <a:spcPct val="0"/>
              </a:spcBef>
              <a:buClr>
                <a:srgbClr val="996633"/>
              </a:buClr>
              <a:buSzPct val="100000"/>
              <a:buFont typeface="Wingdings" pitchFamily="2" charset="2"/>
              <a:buChar char="§"/>
            </a:pPr>
            <a:endParaRPr lang="en-US" altLang="ja-JP" sz="1000" b="1" kern="1200" dirty="0" smtClean="0">
              <a:latin typeface="Garamond" pitchFamily="18" charset="0"/>
              <a:cs typeface="Arial" charset="0"/>
            </a:endParaRPr>
          </a:p>
          <a:p>
            <a:pPr marL="352425" indent="-352425" algn="just">
              <a:lnSpc>
                <a:spcPct val="160000"/>
              </a:lnSpc>
              <a:spcBef>
                <a:spcPct val="0"/>
              </a:spcBef>
              <a:buClr>
                <a:srgbClr val="996633"/>
              </a:buClr>
              <a:buSzPct val="100000"/>
              <a:buFont typeface="Wingdings" pitchFamily="2" charset="2"/>
              <a:buChar char="§"/>
            </a:pPr>
            <a:r>
              <a:rPr lang="en-US" altLang="ja-JP" sz="2000" b="1" kern="1200" dirty="0" smtClean="0">
                <a:latin typeface="Garamond" pitchFamily="18" charset="0"/>
                <a:cs typeface="Arial" charset="0"/>
              </a:rPr>
              <a:t>Other elements (metals, metal oxides) can be easily incorporated into the final product and the </a:t>
            </a:r>
            <a:r>
              <a:rPr lang="en-US" altLang="ja-JP" sz="2000" b="1" kern="1200" dirty="0" err="1" smtClean="0">
                <a:latin typeface="Garamond" pitchFamily="18" charset="0"/>
                <a:cs typeface="Arial" charset="0"/>
              </a:rPr>
              <a:t>silicalite</a:t>
            </a:r>
            <a:r>
              <a:rPr lang="en-US" altLang="ja-JP" sz="2000" b="1" kern="1200" dirty="0" smtClean="0">
                <a:latin typeface="Garamond" pitchFamily="18" charset="0"/>
                <a:cs typeface="Arial" charset="0"/>
              </a:rPr>
              <a:t> sol formed by this method is very stable.</a:t>
            </a:r>
          </a:p>
          <a:p>
            <a:pPr marL="352425" indent="-352425" algn="just">
              <a:lnSpc>
                <a:spcPct val="160000"/>
              </a:lnSpc>
              <a:spcBef>
                <a:spcPct val="0"/>
              </a:spcBef>
              <a:buClr>
                <a:srgbClr val="996633"/>
              </a:buClr>
              <a:buSzPct val="100000"/>
              <a:buFont typeface="Wingdings" pitchFamily="2" charset="2"/>
              <a:buChar char="§"/>
            </a:pPr>
            <a:endParaRPr lang="en-US" altLang="ja-JP" sz="1000" b="1" kern="1200" dirty="0" smtClean="0">
              <a:latin typeface="Garamond" pitchFamily="18" charset="0"/>
              <a:cs typeface="Arial" charset="0"/>
            </a:endParaRPr>
          </a:p>
        </p:txBody>
      </p:sp>
      <p:sp>
        <p:nvSpPr>
          <p:cNvPr id="4" name="Rectangle 3"/>
          <p:cNvSpPr/>
          <p:nvPr/>
        </p:nvSpPr>
        <p:spPr>
          <a:xfrm>
            <a:off x="1214414" y="285728"/>
            <a:ext cx="70009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Applications</a:t>
            </a:r>
            <a:endParaRPr lang="en-US" sz="3600" b="1"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33</a:t>
            </a:fld>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8858280" cy="1785934"/>
          </a:xfrm>
        </p:spPr>
        <p:txBody>
          <a:bodyPr>
            <a:noAutofit/>
          </a:bodyPr>
          <a:lstStyle/>
          <a:p>
            <a:pPr marL="352425" indent="-352425" algn="just">
              <a:lnSpc>
                <a:spcPct val="160000"/>
              </a:lnSpc>
              <a:spcBef>
                <a:spcPct val="0"/>
              </a:spcBef>
              <a:buClr>
                <a:srgbClr val="996633"/>
              </a:buClr>
              <a:buSzPct val="100000"/>
              <a:buFont typeface="Wingdings" pitchFamily="2" charset="2"/>
              <a:buChar char="§"/>
            </a:pPr>
            <a:endParaRPr lang="en-US" altLang="ja-JP" sz="1000" b="1" kern="1200" dirty="0" smtClean="0">
              <a:latin typeface="Garamond" pitchFamily="18" charset="0"/>
              <a:cs typeface="Arial" charset="0"/>
            </a:endParaRPr>
          </a:p>
          <a:p>
            <a:pPr marL="352425" indent="-352425" algn="just">
              <a:lnSpc>
                <a:spcPct val="160000"/>
              </a:lnSpc>
              <a:spcBef>
                <a:spcPct val="0"/>
              </a:spcBef>
              <a:buClr>
                <a:srgbClr val="996633"/>
              </a:buClr>
              <a:buSzPct val="100000"/>
              <a:buFont typeface="Wingdings" pitchFamily="2" charset="2"/>
              <a:buChar char="§"/>
            </a:pPr>
            <a:r>
              <a:rPr lang="en-US" altLang="ja-JP" sz="2000" b="1" kern="1200" dirty="0" smtClean="0">
                <a:latin typeface="Garamond" pitchFamily="18" charset="0"/>
                <a:cs typeface="Arial" charset="0"/>
              </a:rPr>
              <a:t>Other products fabricated with this process include various ceramic membranes for microfiltration, ultra filtration, nanofiltration, pervaporation and reverse osmosis.</a:t>
            </a:r>
            <a:endParaRPr lang="en-US" sz="2000" dirty="0"/>
          </a:p>
        </p:txBody>
      </p:sp>
      <p:sp>
        <p:nvSpPr>
          <p:cNvPr id="4" name="Rectangle 3"/>
          <p:cNvSpPr/>
          <p:nvPr/>
        </p:nvSpPr>
        <p:spPr>
          <a:xfrm>
            <a:off x="1214414" y="285728"/>
            <a:ext cx="70009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Applications</a:t>
            </a:r>
            <a:endParaRPr lang="en-US" sz="3600" b="1"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34</a:t>
            </a:fld>
            <a:endParaRPr lang="es-E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7290" y="2571744"/>
            <a:ext cx="6286512" cy="1754326"/>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Chemical bath deposition</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35</a:t>
            </a:fld>
            <a:endParaRPr lang="es-E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Clr>
                <a:srgbClr val="996633"/>
              </a:buClr>
              <a:buFont typeface="Wingdings" pitchFamily="2" charset="2"/>
              <a:buChar char="§"/>
            </a:pPr>
            <a:r>
              <a:rPr lang="en-US" sz="2000" b="1" dirty="0">
                <a:latin typeface="Garamond" pitchFamily="18" charset="0"/>
              </a:rPr>
              <a:t>The Chemical bath deposition (CBD) method is one of the cheapest methods to deposit </a:t>
            </a:r>
            <a:r>
              <a:rPr lang="en-US" sz="2000" b="1" dirty="0" smtClean="0">
                <a:latin typeface="Garamond" pitchFamily="18" charset="0"/>
              </a:rPr>
              <a:t>thin films</a:t>
            </a:r>
            <a:r>
              <a:rPr lang="en-US" sz="2000" b="1" dirty="0">
                <a:latin typeface="Garamond" pitchFamily="18" charset="0"/>
              </a:rPr>
              <a:t> and </a:t>
            </a:r>
            <a:r>
              <a:rPr lang="en-US" sz="2000" b="1" dirty="0" smtClean="0">
                <a:latin typeface="Garamond" pitchFamily="18" charset="0"/>
              </a:rPr>
              <a:t>nanomaterials.</a:t>
            </a: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 </a:t>
            </a:r>
            <a:r>
              <a:rPr lang="en-US" sz="2000" b="1" dirty="0">
                <a:latin typeface="Garamond" pitchFamily="18" charset="0"/>
              </a:rPr>
              <a:t>as it does not depend on expensive equipment and is a scalable technique that can be employed for large area batch processing or continuous deposition. </a:t>
            </a:r>
            <a:endParaRPr lang="en-US" sz="2000" b="1" dirty="0" smtClean="0">
              <a:latin typeface="Garamond" pitchFamily="18" charset="0"/>
            </a:endParaRP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In </a:t>
            </a:r>
            <a:r>
              <a:rPr lang="en-US" sz="2000" b="1" dirty="0">
                <a:latin typeface="Garamond" pitchFamily="18" charset="0"/>
              </a:rPr>
              <a:t>1933 Bruckman deposited </a:t>
            </a:r>
            <a:r>
              <a:rPr lang="en-US" sz="2000" b="1" dirty="0" smtClean="0">
                <a:latin typeface="Garamond" pitchFamily="18" charset="0"/>
              </a:rPr>
              <a:t>Lead(II) sulfide </a:t>
            </a:r>
            <a:r>
              <a:rPr lang="en-US" sz="2000" b="1" dirty="0">
                <a:latin typeface="Garamond" pitchFamily="18" charset="0"/>
              </a:rPr>
              <a:t> (PbS) thin film by chemical bath deposition (CBD) or solution grown </a:t>
            </a:r>
            <a:r>
              <a:rPr lang="en-US" sz="2000" b="1" dirty="0" smtClean="0">
                <a:latin typeface="Garamond" pitchFamily="18" charset="0"/>
              </a:rPr>
              <a:t>method.</a:t>
            </a:r>
            <a:endParaRPr lang="en-US" sz="2000" b="1" dirty="0">
              <a:latin typeface="Garamond" pitchFamily="18" charset="0"/>
            </a:endParaRPr>
          </a:p>
        </p:txBody>
      </p:sp>
      <p:sp>
        <p:nvSpPr>
          <p:cNvPr id="6" name="Rectangle 5"/>
          <p:cNvSpPr/>
          <p:nvPr/>
        </p:nvSpPr>
        <p:spPr>
          <a:xfrm>
            <a:off x="1714480" y="210901"/>
            <a:ext cx="613379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Chemical Bath Deposition</a:t>
            </a:r>
            <a:endParaRPr lang="en-US" sz="3600" b="1" cap="none" spc="0"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36</a:t>
            </a:fld>
            <a:endParaRPr lang="es-E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s2.0-S1567173910002178-gr2.jpg"/>
          <p:cNvPicPr>
            <a:picLocks noGrp="1" noChangeAspect="1"/>
          </p:cNvPicPr>
          <p:nvPr>
            <p:ph idx="1"/>
          </p:nvPr>
        </p:nvPicPr>
        <p:blipFill>
          <a:blip r:embed="rId2" cstate="print"/>
          <a:stretch>
            <a:fillRect/>
          </a:stretch>
        </p:blipFill>
        <p:spPr>
          <a:xfrm>
            <a:off x="1828800" y="1524000"/>
            <a:ext cx="5715000" cy="4648199"/>
          </a:xfrm>
        </p:spPr>
      </p:pic>
      <p:sp>
        <p:nvSpPr>
          <p:cNvPr id="6" name="Rectangle 5"/>
          <p:cNvSpPr/>
          <p:nvPr/>
        </p:nvSpPr>
        <p:spPr>
          <a:xfrm>
            <a:off x="1714480" y="210901"/>
            <a:ext cx="613379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Chemical Bath Deposition</a:t>
            </a:r>
            <a:endParaRPr lang="en-US" sz="3600" b="1" cap="none" spc="0"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37</a:t>
            </a:fld>
            <a:endParaRPr lang="es-E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noChangeArrowheads="1"/>
          </p:cNvPicPr>
          <p:nvPr>
            <p:ph idx="1"/>
          </p:nvPr>
        </p:nvPicPr>
        <p:blipFill>
          <a:blip r:embed="rId2" cstate="print"/>
          <a:srcRect/>
          <a:stretch>
            <a:fillRect/>
          </a:stretch>
        </p:blipFill>
        <p:spPr>
          <a:xfrm>
            <a:off x="228600" y="1143000"/>
            <a:ext cx="8610600" cy="3429000"/>
          </a:xfrm>
        </p:spPr>
      </p:pic>
      <p:pic>
        <p:nvPicPr>
          <p:cNvPr id="8" name="Picture 5"/>
          <p:cNvPicPr>
            <a:picLocks noChangeAspect="1" noChangeArrowheads="1"/>
          </p:cNvPicPr>
          <p:nvPr/>
        </p:nvPicPr>
        <p:blipFill>
          <a:blip r:embed="rId3" cstate="print"/>
          <a:srcRect/>
          <a:stretch>
            <a:fillRect/>
          </a:stretch>
        </p:blipFill>
        <p:spPr>
          <a:xfrm>
            <a:off x="304801" y="4803793"/>
            <a:ext cx="8382000" cy="1196975"/>
          </a:xfrm>
          <a:prstGeom prst="rect">
            <a:avLst/>
          </a:prstGeom>
          <a:noFill/>
          <a:ln/>
        </p:spPr>
      </p:pic>
      <p:sp>
        <p:nvSpPr>
          <p:cNvPr id="7" name="Rectangle 6"/>
          <p:cNvSpPr/>
          <p:nvPr/>
        </p:nvSpPr>
        <p:spPr>
          <a:xfrm>
            <a:off x="1714480" y="210901"/>
            <a:ext cx="613379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Chemical Bath Deposition</a:t>
            </a:r>
            <a:endParaRPr lang="en-US" sz="3600" b="1" cap="none" spc="0"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4" cstate="print"/>
          <a:srcRect/>
          <a:stretch>
            <a:fillRect/>
          </a:stretch>
        </p:blipFill>
        <p:spPr bwMode="auto">
          <a:xfrm>
            <a:off x="8358188" y="6643688"/>
            <a:ext cx="785812" cy="214312"/>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89250202-7414-4ED7-95A7-DC491D0A2B12}" type="slidenum">
              <a:rPr lang="es-ES" smtClean="0"/>
              <a:pPr>
                <a:defRPr/>
              </a:pPr>
              <a:t>38</a:t>
            </a:fld>
            <a:endParaRPr lang="es-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571612"/>
            <a:ext cx="8229600" cy="4525963"/>
          </a:xfrm>
        </p:spPr>
        <p:txBody>
          <a:bodyPr>
            <a:normAutofit/>
          </a:bodyPr>
          <a:lstStyle/>
          <a:p>
            <a:pPr>
              <a:buClr>
                <a:srgbClr val="996633"/>
              </a:buClr>
              <a:buFont typeface="Wingdings" pitchFamily="2" charset="2"/>
              <a:buChar char="§"/>
            </a:pPr>
            <a:r>
              <a:rPr lang="en-US" altLang="zh-TW" sz="2000" b="1" dirty="0" smtClean="0">
                <a:latin typeface="Garamond" pitchFamily="18" charset="0"/>
              </a:rPr>
              <a:t>While the water itself provides oxygen, initially in the form of OH</a:t>
            </a:r>
            <a:r>
              <a:rPr lang="en-US" altLang="zh-TW" sz="2000" b="1" baseline="30000" dirty="0" smtClean="0">
                <a:latin typeface="Garamond" pitchFamily="18" charset="0"/>
              </a:rPr>
              <a:t>- </a:t>
            </a:r>
            <a:r>
              <a:rPr lang="en-US" altLang="zh-TW" sz="2000" b="1" dirty="0" smtClean="0">
                <a:latin typeface="Garamond" pitchFamily="18" charset="0"/>
              </a:rPr>
              <a:t>ions.</a:t>
            </a:r>
          </a:p>
          <a:p>
            <a:pPr>
              <a:buClr>
                <a:srgbClr val="996633"/>
              </a:buClr>
              <a:buFont typeface="Wingdings" pitchFamily="2" charset="2"/>
              <a:buChar char="§"/>
            </a:pPr>
            <a:endParaRPr lang="en-US" altLang="zh-TW" sz="1000" b="1" dirty="0" smtClean="0">
              <a:latin typeface="Garamond" pitchFamily="18" charset="0"/>
            </a:endParaRPr>
          </a:p>
          <a:p>
            <a:pPr>
              <a:buClr>
                <a:srgbClr val="996633"/>
              </a:buClr>
              <a:buFont typeface="Wingdings" pitchFamily="2" charset="2"/>
              <a:buChar char="§"/>
            </a:pPr>
            <a:r>
              <a:rPr lang="en-US" altLang="zh-TW" sz="2000" b="1" dirty="0" smtClean="0">
                <a:latin typeface="Garamond" pitchFamily="18" charset="0"/>
              </a:rPr>
              <a:t>Hydrolysis can occur even in acidic solutions when the metal cation is easily hydrolysable,</a:t>
            </a:r>
          </a:p>
          <a:p>
            <a:pPr>
              <a:buClr>
                <a:srgbClr val="996633"/>
              </a:buClr>
              <a:buNone/>
            </a:pPr>
            <a:r>
              <a:rPr lang="en-US" altLang="zh-TW" sz="2000" b="1" dirty="0" smtClean="0">
                <a:latin typeface="Garamond" pitchFamily="18" charset="0"/>
              </a:rPr>
              <a:t>               as with Fe</a:t>
            </a:r>
            <a:r>
              <a:rPr lang="en-US" altLang="zh-TW" sz="2000" b="1" baseline="30000" dirty="0" smtClean="0">
                <a:latin typeface="Garamond" pitchFamily="18" charset="0"/>
              </a:rPr>
              <a:t>3+</a:t>
            </a:r>
            <a:r>
              <a:rPr lang="en-US" altLang="zh-TW" sz="2000" b="1" dirty="0" smtClean="0">
                <a:latin typeface="Garamond" pitchFamily="18" charset="0"/>
              </a:rPr>
              <a:t> , Ti</a:t>
            </a:r>
            <a:r>
              <a:rPr lang="en-US" altLang="zh-TW" sz="2000" b="1" baseline="30000" dirty="0" smtClean="0">
                <a:latin typeface="Garamond" pitchFamily="18" charset="0"/>
              </a:rPr>
              <a:t>4+</a:t>
            </a:r>
            <a:r>
              <a:rPr lang="en-US" altLang="zh-TW" sz="2000" b="1" dirty="0" smtClean="0">
                <a:latin typeface="Garamond" pitchFamily="18" charset="0"/>
              </a:rPr>
              <a:t> , Zr</a:t>
            </a:r>
            <a:r>
              <a:rPr lang="en-US" altLang="zh-TW" sz="2000" b="1" baseline="30000" dirty="0" smtClean="0">
                <a:latin typeface="Garamond" pitchFamily="18" charset="0"/>
              </a:rPr>
              <a:t>4+</a:t>
            </a:r>
            <a:r>
              <a:rPr lang="en-US" altLang="zh-TW" sz="2000" b="1" dirty="0" smtClean="0">
                <a:latin typeface="Garamond" pitchFamily="18" charset="0"/>
              </a:rPr>
              <a:t> , and Al</a:t>
            </a:r>
            <a:r>
              <a:rPr lang="en-US" altLang="zh-TW" sz="2000" b="1" baseline="30000" dirty="0" smtClean="0">
                <a:latin typeface="Garamond" pitchFamily="18" charset="0"/>
              </a:rPr>
              <a:t>3+</a:t>
            </a:r>
          </a:p>
          <a:p>
            <a:pPr>
              <a:buClr>
                <a:srgbClr val="996633"/>
              </a:buClr>
              <a:buNone/>
            </a:pPr>
            <a:endParaRPr lang="en-US" altLang="zh-TW" sz="1000" b="1" baseline="30000" dirty="0" smtClean="0">
              <a:latin typeface="Garamond" pitchFamily="18" charset="0"/>
            </a:endParaRPr>
          </a:p>
          <a:p>
            <a:pPr>
              <a:buClr>
                <a:srgbClr val="996633"/>
              </a:buClr>
              <a:buFont typeface="Wingdings" pitchFamily="2" charset="2"/>
              <a:buChar char="§"/>
            </a:pPr>
            <a:r>
              <a:rPr lang="en-US" altLang="zh-TW" sz="2000" b="1" dirty="0" smtClean="0">
                <a:latin typeface="Garamond" pitchFamily="18" charset="0"/>
              </a:rPr>
              <a:t>CBD requires supersaturated solutions, i.e. the concentrations must exceed the solubility product</a:t>
            </a:r>
          </a:p>
          <a:p>
            <a:pPr>
              <a:buClr>
                <a:srgbClr val="996633"/>
              </a:buClr>
              <a:buFont typeface="Wingdings" pitchFamily="2" charset="2"/>
              <a:buChar char="§"/>
            </a:pPr>
            <a:endParaRPr lang="en-US" altLang="zh-TW" sz="1000" b="1" dirty="0" smtClean="0">
              <a:latin typeface="Garamond" pitchFamily="18" charset="0"/>
            </a:endParaRPr>
          </a:p>
          <a:p>
            <a:pPr>
              <a:buClr>
                <a:srgbClr val="996633"/>
              </a:buClr>
              <a:buFont typeface="Wingdings" pitchFamily="2" charset="2"/>
              <a:buChar char="§"/>
            </a:pPr>
            <a:r>
              <a:rPr lang="en-US" altLang="zh-TW" sz="2000" b="1" dirty="0" smtClean="0">
                <a:latin typeface="Garamond" pitchFamily="18" charset="0"/>
              </a:rPr>
              <a:t>In a closed system, growth cannot continue once the reactants have been depleted below this point, which determines the thickness of the film</a:t>
            </a:r>
            <a:endParaRPr lang="en-US" altLang="zh-TW" sz="2000" b="1" baseline="30000" dirty="0" smtClean="0">
              <a:latin typeface="Garamond" pitchFamily="18" charset="0"/>
            </a:endParaRPr>
          </a:p>
          <a:p>
            <a:endParaRPr lang="en-US" dirty="0"/>
          </a:p>
        </p:txBody>
      </p:sp>
      <p:sp>
        <p:nvSpPr>
          <p:cNvPr id="4" name="Rectangle 3"/>
          <p:cNvSpPr/>
          <p:nvPr/>
        </p:nvSpPr>
        <p:spPr>
          <a:xfrm>
            <a:off x="1714480" y="210901"/>
            <a:ext cx="596810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Some </a:t>
            </a:r>
            <a:r>
              <a:rPr lang="en-US" sz="3600" b="1" dirty="0" smtClean="0">
                <a:ln w="11430"/>
                <a:effectLst>
                  <a:outerShdw blurRad="50800" dist="39000" dir="5460000" algn="tl">
                    <a:srgbClr val="000000">
                      <a:alpha val="38000"/>
                    </a:srgbClr>
                  </a:outerShdw>
                </a:effectLst>
                <a:latin typeface="Rockwell" pitchFamily="18" charset="0"/>
              </a:rPr>
              <a:t>P</a:t>
            </a:r>
            <a:r>
              <a:rPr lang="en-US" sz="3600" b="1" cap="none" spc="0" dirty="0" smtClean="0">
                <a:ln w="11430"/>
                <a:effectLst>
                  <a:outerShdw blurRad="50800" dist="39000" dir="5460000" algn="tl">
                    <a:srgbClr val="000000">
                      <a:alpha val="38000"/>
                    </a:srgbClr>
                  </a:outerShdw>
                </a:effectLst>
                <a:latin typeface="Rockwell" pitchFamily="18" charset="0"/>
              </a:rPr>
              <a:t>rinciples Involved</a:t>
            </a:r>
            <a:endParaRPr lang="en-US" sz="3600" b="1" cap="none" spc="0"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39</a:t>
            </a:fld>
            <a:endParaRPr lang="es-E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571604" y="214290"/>
            <a:ext cx="6572296"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Classification of Thin </a:t>
            </a:r>
            <a:r>
              <a:rPr lang="en-US" sz="3600" b="1" dirty="0">
                <a:ln w="11430"/>
                <a:effectLst>
                  <a:outerShdw blurRad="50800" dist="39000" dir="5460000" algn="tl">
                    <a:srgbClr val="000000">
                      <a:alpha val="38000"/>
                    </a:srgbClr>
                  </a:outerShdw>
                </a:effectLst>
                <a:latin typeface="Rockwell" pitchFamily="18" charset="0"/>
              </a:rPr>
              <a:t>Films</a:t>
            </a:r>
          </a:p>
        </p:txBody>
      </p:sp>
      <p:graphicFrame>
        <p:nvGraphicFramePr>
          <p:cNvPr id="5" name="Diagram 4"/>
          <p:cNvGraphicFramePr/>
          <p:nvPr/>
        </p:nvGraphicFramePr>
        <p:xfrm>
          <a:off x="0" y="1071546"/>
          <a:ext cx="9144000"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357290" y="6143644"/>
            <a:ext cx="6540573" cy="400110"/>
          </a:xfrm>
          <a:prstGeom prst="rect">
            <a:avLst/>
          </a:prstGeom>
        </p:spPr>
        <p:txBody>
          <a:bodyPr wrap="none">
            <a:spAutoFit/>
          </a:bodyPr>
          <a:lstStyle/>
          <a:p>
            <a:r>
              <a:rPr lang="en-US" sz="2000" b="1" dirty="0" smtClean="0">
                <a:latin typeface="Georgia" pitchFamily="18" charset="0"/>
              </a:rPr>
              <a:t>Classification of thin films based on crystallinity</a:t>
            </a:r>
            <a:endParaRPr lang="en-IN" sz="2000" b="1" dirty="0">
              <a:latin typeface="Georgia" pitchFamily="18" charset="0"/>
            </a:endParaRP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4</a:t>
            </a:fld>
            <a:endParaRPr lang="es-E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581400"/>
            <a:ext cx="7772400" cy="1470025"/>
          </a:xfrm>
        </p:spPr>
        <p:txBody>
          <a:bodyPr>
            <a:normAutofit/>
          </a:bodyPr>
          <a:lstStyle/>
          <a:p>
            <a:r>
              <a:rPr lang="en-US" sz="2400" dirty="0" smtClean="0"/>
              <a:t/>
            </a:r>
            <a:br>
              <a:rPr lang="en-US" sz="2400" dirty="0" smtClean="0"/>
            </a:br>
            <a:r>
              <a:rPr lang="en-US" sz="2400" dirty="0" smtClean="0"/>
              <a:t>.</a:t>
            </a:r>
            <a:endParaRPr lang="en-US" sz="2400" dirty="0"/>
          </a:p>
        </p:txBody>
      </p:sp>
      <p:sp>
        <p:nvSpPr>
          <p:cNvPr id="6" name="TextBox 5"/>
          <p:cNvSpPr txBox="1"/>
          <p:nvPr/>
        </p:nvSpPr>
        <p:spPr>
          <a:xfrm>
            <a:off x="428596" y="1428736"/>
            <a:ext cx="8458200" cy="2523768"/>
          </a:xfrm>
          <a:prstGeom prst="rect">
            <a:avLst/>
          </a:prstGeom>
          <a:noFill/>
        </p:spPr>
        <p:txBody>
          <a:bodyPr wrap="square" rtlCol="0">
            <a:spAutoFit/>
          </a:bodyPr>
          <a:lstStyle/>
          <a:p>
            <a:endParaRPr lang="en-US" sz="2400" dirty="0" smtClean="0">
              <a:latin typeface="Georgia" pitchFamily="18" charset="0"/>
            </a:endParaRPr>
          </a:p>
          <a:p>
            <a:endParaRPr lang="en-US" sz="2000" b="1" dirty="0" smtClean="0">
              <a:latin typeface="Garamond" pitchFamily="18" charset="0"/>
            </a:endParaRPr>
          </a:p>
          <a:p>
            <a:r>
              <a:rPr lang="en-US" b="1" dirty="0" smtClean="0">
                <a:latin typeface="Garamond" pitchFamily="18" charset="0"/>
              </a:rPr>
              <a:t>The </a:t>
            </a:r>
            <a:r>
              <a:rPr lang="en-US" b="1" dirty="0">
                <a:latin typeface="Garamond" pitchFamily="18" charset="0"/>
              </a:rPr>
              <a:t>chemical bath deposition involves two steps, nucleation and particle growth, and is based on the formation of a solid phase from a solution</a:t>
            </a:r>
            <a:r>
              <a:rPr lang="en-US" sz="2000" b="1" dirty="0" smtClean="0">
                <a:latin typeface="Garamond" pitchFamily="18" charset="0"/>
              </a:rPr>
              <a:t>.</a:t>
            </a:r>
          </a:p>
          <a:p>
            <a:endParaRPr lang="en-US" sz="2000" b="1" dirty="0" smtClean="0">
              <a:latin typeface="Garamond" pitchFamily="18" charset="0"/>
            </a:endParaRPr>
          </a:p>
          <a:p>
            <a:pPr>
              <a:buFont typeface="Arial" pitchFamily="34" charset="0"/>
              <a:buChar char="•"/>
            </a:pPr>
            <a:endParaRPr lang="en-US" sz="2000" dirty="0" smtClean="0">
              <a:latin typeface="Georgia" pitchFamily="18" charset="0"/>
            </a:endParaRPr>
          </a:p>
          <a:p>
            <a:r>
              <a:rPr lang="en-US" b="1" dirty="0" smtClean="0">
                <a:latin typeface="Garamond" pitchFamily="18" charset="0"/>
              </a:rPr>
              <a:t>In the chemical bath deposition procedure, the substrate is immersed in an aqueous solution containing the precursors.</a:t>
            </a:r>
          </a:p>
        </p:txBody>
      </p:sp>
      <p:sp>
        <p:nvSpPr>
          <p:cNvPr id="5" name="Rectangle 4"/>
          <p:cNvSpPr/>
          <p:nvPr/>
        </p:nvSpPr>
        <p:spPr>
          <a:xfrm>
            <a:off x="1714480" y="210901"/>
            <a:ext cx="510428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Reaction Mechanism </a:t>
            </a:r>
            <a:endParaRPr lang="en-US" sz="3600" b="1" cap="none" spc="0" dirty="0">
              <a:ln w="11430"/>
              <a:effectLst>
                <a:outerShdw blurRad="50800" dist="39000" dir="5460000" algn="tl">
                  <a:srgbClr val="000000">
                    <a:alpha val="38000"/>
                  </a:srgbClr>
                </a:outerShdw>
              </a:effectLst>
              <a:latin typeface="Rockwell" pitchFamily="18" charset="0"/>
            </a:endParaRPr>
          </a:p>
        </p:txBody>
      </p:sp>
      <p:pic>
        <p:nvPicPr>
          <p:cNvPr id="7"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AD3C548B-57E0-4A1F-8152-C4EAE1FF1B8F}" type="slidenum">
              <a:rPr lang="es-ES" smtClean="0"/>
              <a:pPr>
                <a:defRPr/>
              </a:pPr>
              <a:t>40</a:t>
            </a:fld>
            <a:endParaRPr lang="es-E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1214422"/>
            <a:ext cx="8563004" cy="5214942"/>
          </a:xfrm>
        </p:spPr>
        <p:txBody>
          <a:bodyPr>
            <a:normAutofit/>
          </a:bodyPr>
          <a:lstStyle/>
          <a:p>
            <a:pPr>
              <a:buNone/>
            </a:pPr>
            <a:r>
              <a:rPr lang="en-US" sz="2000" b="1" dirty="0" smtClean="0">
                <a:solidFill>
                  <a:srgbClr val="C00000"/>
                </a:solidFill>
                <a:latin typeface="Garamond" pitchFamily="18" charset="0"/>
              </a:rPr>
              <a:t>Bath composition</a:t>
            </a:r>
          </a:p>
          <a:p>
            <a:pPr>
              <a:buNone/>
            </a:pPr>
            <a:endParaRPr lang="en-US" sz="1000" b="1" dirty="0" smtClean="0">
              <a:latin typeface="Georgia" pitchFamily="18" charset="0"/>
            </a:endParaRPr>
          </a:p>
          <a:p>
            <a:pPr>
              <a:buClr>
                <a:srgbClr val="996633"/>
              </a:buClr>
              <a:buFont typeface="Wingdings" pitchFamily="2" charset="2"/>
              <a:buChar char="§"/>
            </a:pPr>
            <a:r>
              <a:rPr lang="en-US" altLang="zh-TW" sz="2000" b="1" dirty="0" smtClean="0">
                <a:latin typeface="Garamond" pitchFamily="18" charset="0"/>
              </a:rPr>
              <a:t>The </a:t>
            </a:r>
            <a:r>
              <a:rPr lang="en-US" altLang="zh-TW" sz="2000" b="1" dirty="0">
                <a:latin typeface="Garamond" pitchFamily="18" charset="0"/>
              </a:rPr>
              <a:t>growth rate and quality of the deposited films </a:t>
            </a:r>
            <a:r>
              <a:rPr lang="en-US" altLang="zh-TW" sz="2000" b="1" dirty="0" smtClean="0">
                <a:latin typeface="Garamond" pitchFamily="18" charset="0"/>
              </a:rPr>
              <a:t>is greatly influences </a:t>
            </a:r>
            <a:r>
              <a:rPr lang="en-US" altLang="zh-TW" sz="2000" b="1" dirty="0">
                <a:latin typeface="Garamond" pitchFamily="18" charset="0"/>
              </a:rPr>
              <a:t>by the concentration of the reacting species. </a:t>
            </a:r>
            <a:endParaRPr lang="en-US" altLang="zh-TW" sz="2000" b="1" dirty="0" smtClean="0">
              <a:latin typeface="Garamond" pitchFamily="18" charset="0"/>
            </a:endParaRPr>
          </a:p>
          <a:p>
            <a:pPr>
              <a:buClr>
                <a:srgbClr val="996633"/>
              </a:buClr>
              <a:buFont typeface="Wingdings" pitchFamily="2" charset="2"/>
              <a:buChar char="§"/>
            </a:pPr>
            <a:endParaRPr lang="en-US" altLang="zh-TW" sz="1000" b="1" dirty="0" smtClean="0">
              <a:latin typeface="Garamond" pitchFamily="18" charset="0"/>
            </a:endParaRPr>
          </a:p>
          <a:p>
            <a:pPr>
              <a:buClr>
                <a:srgbClr val="996633"/>
              </a:buClr>
              <a:buFont typeface="Wingdings" pitchFamily="2" charset="2"/>
              <a:buChar char="§"/>
            </a:pPr>
            <a:r>
              <a:rPr lang="en-US" altLang="zh-TW" sz="2000" b="1" dirty="0" smtClean="0">
                <a:latin typeface="Garamond" pitchFamily="18" charset="0"/>
              </a:rPr>
              <a:t>The </a:t>
            </a:r>
            <a:r>
              <a:rPr lang="en-US" altLang="zh-TW" sz="2000" b="1" dirty="0">
                <a:latin typeface="Garamond" pitchFamily="18" charset="0"/>
              </a:rPr>
              <a:t>films deposited </a:t>
            </a:r>
            <a:r>
              <a:rPr lang="en-US" altLang="zh-TW" sz="2000" b="1" dirty="0" smtClean="0">
                <a:latin typeface="Garamond" pitchFamily="18" charset="0"/>
              </a:rPr>
              <a:t>by using </a:t>
            </a:r>
            <a:r>
              <a:rPr lang="en-US" altLang="zh-TW" sz="2000" b="1" dirty="0">
                <a:latin typeface="Garamond" pitchFamily="18" charset="0"/>
              </a:rPr>
              <a:t>low concentration are thin and </a:t>
            </a:r>
            <a:r>
              <a:rPr lang="en-US" altLang="zh-TW" sz="2000" b="1" dirty="0" smtClean="0">
                <a:latin typeface="Garamond" pitchFamily="18" charset="0"/>
              </a:rPr>
              <a:t>non uniform.</a:t>
            </a:r>
          </a:p>
          <a:p>
            <a:pPr>
              <a:buClr>
                <a:srgbClr val="996633"/>
              </a:buClr>
              <a:buFont typeface="Wingdings" pitchFamily="2" charset="2"/>
              <a:buChar char="§"/>
            </a:pPr>
            <a:endParaRPr lang="en-US" altLang="zh-TW" sz="1000" b="1" dirty="0" smtClean="0">
              <a:latin typeface="Garamond" pitchFamily="18" charset="0"/>
            </a:endParaRPr>
          </a:p>
          <a:p>
            <a:pPr>
              <a:buClr>
                <a:srgbClr val="996633"/>
              </a:buClr>
              <a:buFont typeface="Wingdings" pitchFamily="2" charset="2"/>
              <a:buChar char="§"/>
            </a:pPr>
            <a:r>
              <a:rPr lang="en-US" altLang="zh-TW" sz="2000" b="1" dirty="0" smtClean="0">
                <a:latin typeface="Garamond" pitchFamily="18" charset="0"/>
              </a:rPr>
              <a:t>This </a:t>
            </a:r>
            <a:r>
              <a:rPr lang="en-US" altLang="zh-TW" sz="2000" b="1" dirty="0">
                <a:latin typeface="Garamond" pitchFamily="18" charset="0"/>
              </a:rPr>
              <a:t>observation can be </a:t>
            </a:r>
            <a:r>
              <a:rPr lang="en-US" altLang="zh-TW" sz="2000" b="1" dirty="0" smtClean="0">
                <a:latin typeface="Garamond" pitchFamily="18" charset="0"/>
              </a:rPr>
              <a:t>relates to </a:t>
            </a:r>
            <a:r>
              <a:rPr lang="en-US" altLang="zh-TW" sz="2000" b="1" dirty="0">
                <a:latin typeface="Garamond" pitchFamily="18" charset="0"/>
              </a:rPr>
              <a:t>the insufficient supply of ionic species at such concentration levels. </a:t>
            </a:r>
            <a:endParaRPr lang="en-US" altLang="zh-TW" sz="2000" b="1" dirty="0" smtClean="0">
              <a:latin typeface="Garamond" pitchFamily="18" charset="0"/>
            </a:endParaRPr>
          </a:p>
          <a:p>
            <a:pPr>
              <a:buClr>
                <a:srgbClr val="996633"/>
              </a:buClr>
              <a:buFont typeface="Wingdings" pitchFamily="2" charset="2"/>
              <a:buChar char="§"/>
            </a:pPr>
            <a:endParaRPr lang="en-US" altLang="zh-TW" sz="1000" b="1" dirty="0" smtClean="0">
              <a:latin typeface="Garamond" pitchFamily="18" charset="0"/>
            </a:endParaRPr>
          </a:p>
          <a:p>
            <a:pPr algn="just">
              <a:buClr>
                <a:srgbClr val="996633"/>
              </a:buClr>
              <a:buFont typeface="Wingdings" pitchFamily="2" charset="2"/>
              <a:buChar char="§"/>
            </a:pPr>
            <a:r>
              <a:rPr lang="en-US" altLang="zh-TW" sz="2000" b="1" dirty="0" smtClean="0">
                <a:latin typeface="Garamond" pitchFamily="18" charset="0"/>
              </a:rPr>
              <a:t>On the other </a:t>
            </a:r>
            <a:r>
              <a:rPr lang="en-US" altLang="zh-TW" sz="2000" b="1" dirty="0">
                <a:latin typeface="Garamond" pitchFamily="18" charset="0"/>
              </a:rPr>
              <a:t>hand when concentration of the species </a:t>
            </a:r>
            <a:r>
              <a:rPr lang="en-US" altLang="zh-TW" sz="2000" b="1" dirty="0" smtClean="0">
                <a:latin typeface="Garamond" pitchFamily="18" charset="0"/>
              </a:rPr>
              <a:t> increases, </a:t>
            </a:r>
            <a:r>
              <a:rPr lang="en-US" altLang="zh-TW" sz="2000" b="1" dirty="0">
                <a:latin typeface="Garamond" pitchFamily="18" charset="0"/>
              </a:rPr>
              <a:t>the quality </a:t>
            </a:r>
            <a:r>
              <a:rPr lang="en-US" altLang="zh-TW" sz="2000" b="1" dirty="0" smtClean="0">
                <a:latin typeface="Garamond" pitchFamily="18" charset="0"/>
              </a:rPr>
              <a:t>and uniformity </a:t>
            </a:r>
            <a:r>
              <a:rPr lang="en-US" altLang="zh-TW" sz="2000" b="1" dirty="0">
                <a:latin typeface="Garamond" pitchFamily="18" charset="0"/>
              </a:rPr>
              <a:t>of the films goes on increasing and the films </a:t>
            </a:r>
            <a:r>
              <a:rPr lang="en-US" altLang="zh-TW" sz="2000" b="1" dirty="0" smtClean="0">
                <a:latin typeface="Garamond" pitchFamily="18" charset="0"/>
              </a:rPr>
              <a:t>will be </a:t>
            </a:r>
            <a:r>
              <a:rPr lang="en-US" altLang="zh-TW" sz="2000" b="1" dirty="0">
                <a:latin typeface="Garamond" pitchFamily="18" charset="0"/>
              </a:rPr>
              <a:t>thick</a:t>
            </a:r>
            <a:r>
              <a:rPr lang="en-US" altLang="zh-TW" sz="2000" b="1" dirty="0" smtClean="0">
                <a:latin typeface="Garamond" pitchFamily="18" charset="0"/>
              </a:rPr>
              <a:t>.</a:t>
            </a:r>
          </a:p>
          <a:p>
            <a:pPr>
              <a:buClr>
                <a:srgbClr val="996633"/>
              </a:buClr>
              <a:buFont typeface="Wingdings" pitchFamily="2" charset="2"/>
              <a:buChar char="§"/>
            </a:pPr>
            <a:endParaRPr lang="en-US" altLang="zh-TW" sz="1000" b="1" dirty="0" smtClean="0">
              <a:latin typeface="Garamond" pitchFamily="18" charset="0"/>
            </a:endParaRPr>
          </a:p>
          <a:p>
            <a:pPr>
              <a:buClr>
                <a:srgbClr val="996633"/>
              </a:buClr>
              <a:buFont typeface="Wingdings" pitchFamily="2" charset="2"/>
              <a:buChar char="§"/>
            </a:pPr>
            <a:r>
              <a:rPr lang="en-US" altLang="zh-TW" sz="2000" b="1" dirty="0" smtClean="0">
                <a:latin typeface="Garamond" pitchFamily="18" charset="0"/>
              </a:rPr>
              <a:t>This </a:t>
            </a:r>
            <a:r>
              <a:rPr lang="en-US" altLang="zh-TW" sz="2000" b="1" dirty="0">
                <a:latin typeface="Garamond" pitchFamily="18" charset="0"/>
              </a:rPr>
              <a:t>is </a:t>
            </a:r>
            <a:r>
              <a:rPr lang="en-US" altLang="zh-TW" sz="2000" b="1" dirty="0" smtClean="0">
                <a:latin typeface="Garamond" pitchFamily="18" charset="0"/>
              </a:rPr>
              <a:t>true up </a:t>
            </a:r>
            <a:r>
              <a:rPr lang="en-US" altLang="zh-TW" sz="2000" b="1" dirty="0">
                <a:latin typeface="Garamond" pitchFamily="18" charset="0"/>
              </a:rPr>
              <a:t>to a certain level of concentration and then saturation in the growth </a:t>
            </a:r>
            <a:r>
              <a:rPr lang="en-US" altLang="zh-TW" sz="2000" b="1" dirty="0" smtClean="0">
                <a:latin typeface="Garamond" pitchFamily="18" charset="0"/>
              </a:rPr>
              <a:t>process could be </a:t>
            </a:r>
            <a:r>
              <a:rPr lang="en-US" altLang="zh-TW" sz="2000" b="1" dirty="0">
                <a:latin typeface="Garamond" pitchFamily="18" charset="0"/>
              </a:rPr>
              <a:t>observed.</a:t>
            </a:r>
          </a:p>
        </p:txBody>
      </p:sp>
      <p:sp>
        <p:nvSpPr>
          <p:cNvPr id="4" name="Rectangle 3"/>
          <p:cNvSpPr/>
          <p:nvPr/>
        </p:nvSpPr>
        <p:spPr>
          <a:xfrm>
            <a:off x="564968" y="262574"/>
            <a:ext cx="815043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latin typeface="Rockwell" pitchFamily="18" charset="0"/>
              </a:rPr>
              <a:t>Factors Governing Chemical Bath Deposition</a:t>
            </a:r>
            <a:endParaRPr lang="en-US" sz="2800" b="1" cap="none" spc="0" dirty="0">
              <a:ln w="11430"/>
              <a:effectLst>
                <a:outerShdw blurRad="50800" dist="39000" dir="5460000" algn="tl">
                  <a:srgbClr val="000000">
                    <a:alpha val="38000"/>
                  </a:srgbClr>
                </a:outerShdw>
              </a:effectLst>
              <a:latin typeface="Rockwell" pitchFamily="18"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41</a:t>
            </a:fld>
            <a:endParaRPr lang="es-E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85860"/>
            <a:ext cx="8701118" cy="5214974"/>
          </a:xfrm>
        </p:spPr>
        <p:txBody>
          <a:bodyPr>
            <a:noAutofit/>
          </a:bodyPr>
          <a:lstStyle/>
          <a:p>
            <a:pPr>
              <a:buNone/>
            </a:pPr>
            <a:r>
              <a:rPr lang="en-US" sz="2000" b="1" dirty="0" smtClean="0">
                <a:solidFill>
                  <a:srgbClr val="C00000"/>
                </a:solidFill>
                <a:latin typeface="Garamond" pitchFamily="18" charset="0"/>
              </a:rPr>
              <a:t>The </a:t>
            </a:r>
            <a:r>
              <a:rPr lang="en-US" sz="2000" b="1" dirty="0">
                <a:solidFill>
                  <a:srgbClr val="C00000"/>
                </a:solidFill>
                <a:latin typeface="Garamond" pitchFamily="18" charset="0"/>
              </a:rPr>
              <a:t>pH:</a:t>
            </a:r>
          </a:p>
          <a:p>
            <a:pPr algn="just">
              <a:lnSpc>
                <a:spcPct val="110000"/>
              </a:lnSpc>
              <a:buClr>
                <a:srgbClr val="996633"/>
              </a:buClr>
              <a:buFont typeface="Wingdings" pitchFamily="2" charset="2"/>
              <a:buChar char="§"/>
            </a:pPr>
            <a:r>
              <a:rPr lang="en-US" sz="2000" b="1" dirty="0">
                <a:latin typeface="Garamond" pitchFamily="18" charset="0"/>
              </a:rPr>
              <a:t>It is the most important factor in the Chemical bath deposition. </a:t>
            </a:r>
            <a:endParaRPr lang="en-US" sz="2000" b="1" dirty="0" smtClean="0">
              <a:latin typeface="Garamond" pitchFamily="18" charset="0"/>
            </a:endParaRPr>
          </a:p>
          <a:p>
            <a:pPr algn="just">
              <a:lnSpc>
                <a:spcPct val="110000"/>
              </a:lnSpc>
              <a:buClr>
                <a:srgbClr val="996633"/>
              </a:buClr>
              <a:buFont typeface="Wingdings" pitchFamily="2" charset="2"/>
              <a:buChar char="§"/>
            </a:pPr>
            <a:r>
              <a:rPr lang="en-US" sz="2000" b="1" dirty="0" smtClean="0">
                <a:latin typeface="Garamond" pitchFamily="18" charset="0"/>
              </a:rPr>
              <a:t>Thus the desired </a:t>
            </a:r>
            <a:r>
              <a:rPr lang="en-US" sz="2000" b="1" dirty="0">
                <a:latin typeface="Garamond" pitchFamily="18" charset="0"/>
              </a:rPr>
              <a:t>films </a:t>
            </a:r>
            <a:r>
              <a:rPr lang="en-US" sz="2000" b="1" dirty="0" smtClean="0">
                <a:latin typeface="Garamond" pitchFamily="18" charset="0"/>
              </a:rPr>
              <a:t>are to be </a:t>
            </a:r>
            <a:r>
              <a:rPr lang="en-US" sz="2000" b="1" dirty="0">
                <a:latin typeface="Garamond" pitchFamily="18" charset="0"/>
              </a:rPr>
              <a:t>obtained on the substrate surface by optimizing the </a:t>
            </a:r>
            <a:r>
              <a:rPr lang="en-US" sz="2000" b="1" dirty="0" smtClean="0">
                <a:latin typeface="Garamond" pitchFamily="18" charset="0"/>
              </a:rPr>
              <a:t>pH value of </a:t>
            </a:r>
            <a:r>
              <a:rPr lang="en-US" sz="2000" b="1" dirty="0">
                <a:latin typeface="Garamond" pitchFamily="18" charset="0"/>
              </a:rPr>
              <a:t>its bath solution which avoids the deleterious </a:t>
            </a:r>
            <a:r>
              <a:rPr lang="en-US" sz="2000" b="1" dirty="0" smtClean="0">
                <a:latin typeface="Garamond" pitchFamily="18" charset="0"/>
              </a:rPr>
              <a:t>effects</a:t>
            </a:r>
          </a:p>
          <a:p>
            <a:pPr algn="just">
              <a:lnSpc>
                <a:spcPct val="110000"/>
              </a:lnSpc>
              <a:buClr>
                <a:srgbClr val="996633"/>
              </a:buClr>
              <a:buFont typeface="Wingdings" pitchFamily="2" charset="2"/>
              <a:buChar char="§"/>
            </a:pPr>
            <a:endParaRPr lang="en-US" sz="2000" b="1" dirty="0" smtClean="0">
              <a:latin typeface="Garamond" pitchFamily="18" charset="0"/>
            </a:endParaRPr>
          </a:p>
          <a:p>
            <a:pPr algn="just">
              <a:lnSpc>
                <a:spcPct val="110000"/>
              </a:lnSpc>
              <a:buClr>
                <a:srgbClr val="996633"/>
              </a:buClr>
              <a:buNone/>
            </a:pPr>
            <a:r>
              <a:rPr lang="en-US" sz="2000" b="1" dirty="0" smtClean="0">
                <a:solidFill>
                  <a:srgbClr val="C00000"/>
                </a:solidFill>
                <a:latin typeface="Garamond" pitchFamily="18" charset="0"/>
              </a:rPr>
              <a:t>Deposition time:</a:t>
            </a:r>
          </a:p>
          <a:p>
            <a:pPr algn="just">
              <a:lnSpc>
                <a:spcPct val="120000"/>
              </a:lnSpc>
              <a:buClr>
                <a:srgbClr val="996633"/>
              </a:buClr>
              <a:buFont typeface="Wingdings" pitchFamily="2" charset="2"/>
              <a:buChar char="§"/>
            </a:pPr>
            <a:r>
              <a:rPr lang="en-US" sz="2000" b="1" dirty="0" smtClean="0">
                <a:latin typeface="Garamond" pitchFamily="18" charset="0"/>
              </a:rPr>
              <a:t>Growth of the thin film by chemical bath deposition is time dependent. </a:t>
            </a:r>
          </a:p>
          <a:p>
            <a:pPr algn="just">
              <a:lnSpc>
                <a:spcPct val="120000"/>
              </a:lnSpc>
              <a:buClr>
                <a:srgbClr val="996633"/>
              </a:buClr>
              <a:buFont typeface="Wingdings" pitchFamily="2" charset="2"/>
              <a:buChar char="§"/>
            </a:pPr>
            <a:r>
              <a:rPr lang="en-US" sz="2000" b="1" dirty="0" smtClean="0">
                <a:latin typeface="Garamond" pitchFamily="18" charset="0"/>
              </a:rPr>
              <a:t>The</a:t>
            </a:r>
            <a:r>
              <a:rPr lang="en-US" sz="2000" b="1" dirty="0">
                <a:latin typeface="Garamond" pitchFamily="18" charset="0"/>
              </a:rPr>
              <a:t> </a:t>
            </a:r>
            <a:r>
              <a:rPr lang="en-US" sz="2000" b="1" dirty="0" smtClean="0">
                <a:latin typeface="Garamond" pitchFamily="18" charset="0"/>
              </a:rPr>
              <a:t>deposition time of the film affects film thickness.</a:t>
            </a:r>
          </a:p>
          <a:p>
            <a:pPr algn="just"/>
            <a:endParaRPr lang="en-US" sz="2000" dirty="0" smtClean="0">
              <a:latin typeface="Georgia" pitchFamily="18" charset="0"/>
            </a:endParaRPr>
          </a:p>
          <a:p>
            <a:pPr algn="just">
              <a:buNone/>
            </a:pPr>
            <a:r>
              <a:rPr lang="en-US" sz="2000" b="1" dirty="0" smtClean="0">
                <a:solidFill>
                  <a:srgbClr val="C00000"/>
                </a:solidFill>
                <a:latin typeface="Garamond" pitchFamily="18" charset="0"/>
              </a:rPr>
              <a:t>Deposition temperature:</a:t>
            </a:r>
          </a:p>
          <a:p>
            <a:pPr algn="just">
              <a:lnSpc>
                <a:spcPct val="120000"/>
              </a:lnSpc>
              <a:buClr>
                <a:srgbClr val="996633"/>
              </a:buClr>
              <a:buFont typeface="Wingdings" pitchFamily="2" charset="2"/>
              <a:buChar char="§"/>
            </a:pPr>
            <a:r>
              <a:rPr lang="en-US" sz="2000" b="1" dirty="0" smtClean="0">
                <a:latin typeface="Garamond" pitchFamily="18" charset="0"/>
              </a:rPr>
              <a:t>The temperature dependence of growth rate show  that the rate of deposition increases with bath temperature resulting into formation of fine grained structure.</a:t>
            </a:r>
          </a:p>
          <a:p>
            <a:pPr algn="just">
              <a:buNone/>
            </a:pPr>
            <a:endParaRPr lang="en-US" sz="2000" b="1" dirty="0" smtClean="0">
              <a:latin typeface="Georgia" pitchFamily="18" charset="0"/>
            </a:endParaRPr>
          </a:p>
          <a:p>
            <a:pPr>
              <a:buNone/>
            </a:pPr>
            <a:endParaRPr lang="en-US" sz="2000" b="1" dirty="0" smtClean="0">
              <a:latin typeface="Georgia" pitchFamily="18" charset="0"/>
            </a:endParaRPr>
          </a:p>
          <a:p>
            <a:pPr>
              <a:buNone/>
            </a:pPr>
            <a:endParaRPr lang="en-US" sz="2000" dirty="0">
              <a:latin typeface="Georgia" pitchFamily="18" charset="0"/>
            </a:endParaRPr>
          </a:p>
        </p:txBody>
      </p:sp>
      <p:sp>
        <p:nvSpPr>
          <p:cNvPr id="5" name="Rectangle 4"/>
          <p:cNvSpPr/>
          <p:nvPr/>
        </p:nvSpPr>
        <p:spPr>
          <a:xfrm>
            <a:off x="564968" y="262574"/>
            <a:ext cx="815043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latin typeface="Rockwell" pitchFamily="18" charset="0"/>
              </a:rPr>
              <a:t>Factors Governing Chemical Bath Deposition</a:t>
            </a:r>
            <a:endParaRPr lang="en-US" sz="2800" b="1" cap="none" spc="0"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42</a:t>
            </a:fld>
            <a:endParaRPr lang="es-E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488" y="0"/>
            <a:ext cx="3286116" cy="85723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Georgia" pitchFamily="18" charset="0"/>
              </a:rPr>
              <a:t>    </a:t>
            </a:r>
            <a:r>
              <a:rPr lang="en-US" sz="3600" b="1" kern="1200" dirty="0" smtClean="0">
                <a:ln w="11430"/>
                <a:effectLst>
                  <a:outerShdw blurRad="50800" dist="39000" dir="5460000" algn="tl">
                    <a:srgbClr val="000000">
                      <a:alpha val="38000"/>
                    </a:srgbClr>
                  </a:outerShdw>
                </a:effectLst>
                <a:latin typeface="Rockwell" pitchFamily="18" charset="0"/>
                <a:ea typeface="+mn-ea"/>
                <a:cs typeface="Arial" charset="0"/>
              </a:rPr>
              <a:t>Advantages</a:t>
            </a:r>
            <a:endParaRPr lang="en-US" sz="3600" b="1" kern="1200" dirty="0">
              <a:ln w="11430"/>
              <a:effectLst>
                <a:outerShdw blurRad="50800" dist="39000" dir="5460000" algn="tl">
                  <a:srgbClr val="000000">
                    <a:alpha val="38000"/>
                  </a:srgbClr>
                </a:outerShdw>
              </a:effectLst>
              <a:latin typeface="Rockwell" pitchFamily="18" charset="0"/>
              <a:ea typeface="+mn-ea"/>
              <a:cs typeface="Arial" charset="0"/>
            </a:endParaRPr>
          </a:p>
        </p:txBody>
      </p:sp>
      <p:sp>
        <p:nvSpPr>
          <p:cNvPr id="3" name="Content Placeholder 2"/>
          <p:cNvSpPr>
            <a:spLocks noGrp="1"/>
          </p:cNvSpPr>
          <p:nvPr>
            <p:ph idx="1"/>
          </p:nvPr>
        </p:nvSpPr>
        <p:spPr>
          <a:xfrm>
            <a:off x="71406" y="1214422"/>
            <a:ext cx="8858280" cy="5357850"/>
          </a:xfrm>
        </p:spPr>
        <p:txBody>
          <a:bodyPr>
            <a:normAutofit fontScale="55000" lnSpcReduction="20000"/>
          </a:bodyPr>
          <a:lstStyle/>
          <a:p>
            <a:pPr algn="just">
              <a:lnSpc>
                <a:spcPct val="120000"/>
              </a:lnSpc>
              <a:buClr>
                <a:srgbClr val="996633"/>
              </a:buClr>
              <a:buFont typeface="Wingdings" pitchFamily="2" charset="2"/>
              <a:buChar char="§"/>
            </a:pPr>
            <a:r>
              <a:rPr lang="en-US" sz="3600" b="1" dirty="0" smtClean="0">
                <a:latin typeface="Garamond" pitchFamily="18" charset="0"/>
              </a:rPr>
              <a:t>The major advantage of CBD is that it requires only solution containers and substrate mounting devices.</a:t>
            </a:r>
          </a:p>
          <a:p>
            <a:pPr algn="just">
              <a:lnSpc>
                <a:spcPct val="120000"/>
              </a:lnSpc>
              <a:buClr>
                <a:srgbClr val="996633"/>
              </a:buClr>
              <a:buFont typeface="Wingdings" pitchFamily="2" charset="2"/>
              <a:buChar char="§"/>
            </a:pPr>
            <a:endParaRPr lang="en-US" sz="2100" b="1" dirty="0" smtClean="0">
              <a:latin typeface="Garamond" pitchFamily="18" charset="0"/>
            </a:endParaRPr>
          </a:p>
          <a:p>
            <a:pPr algn="just">
              <a:lnSpc>
                <a:spcPct val="120000"/>
              </a:lnSpc>
              <a:buClr>
                <a:srgbClr val="996633"/>
              </a:buClr>
              <a:buFont typeface="Wingdings" pitchFamily="2" charset="2"/>
              <a:buChar char="§"/>
            </a:pPr>
            <a:r>
              <a:rPr lang="en-US" sz="3600" b="1" dirty="0" smtClean="0">
                <a:latin typeface="Garamond" pitchFamily="18" charset="0"/>
              </a:rPr>
              <a:t>Among various deposition techniques, chemical bath deposition yields stable, adherent, uniform and hard films with good reproducibility by a relatively simple process. </a:t>
            </a:r>
          </a:p>
          <a:p>
            <a:pPr algn="just">
              <a:lnSpc>
                <a:spcPct val="120000"/>
              </a:lnSpc>
              <a:buClr>
                <a:srgbClr val="996633"/>
              </a:buClr>
              <a:buFont typeface="Wingdings" pitchFamily="2" charset="2"/>
              <a:buChar char="§"/>
            </a:pPr>
            <a:endParaRPr lang="en-US" sz="2100" b="1" dirty="0" smtClean="0">
              <a:latin typeface="Garamond" pitchFamily="18" charset="0"/>
            </a:endParaRPr>
          </a:p>
          <a:p>
            <a:pPr algn="just">
              <a:lnSpc>
                <a:spcPct val="120000"/>
              </a:lnSpc>
              <a:buClr>
                <a:srgbClr val="996633"/>
              </a:buClr>
              <a:buFont typeface="Wingdings" pitchFamily="2" charset="2"/>
              <a:buChar char="§"/>
            </a:pPr>
            <a:r>
              <a:rPr lang="en-US" sz="3600" b="1" dirty="0" smtClean="0">
                <a:latin typeface="Garamond" pitchFamily="18" charset="0"/>
              </a:rPr>
              <a:t>The chemical bath deposition method is one of the suitable methods for preparing highly efficient thin films in a simple manner. </a:t>
            </a:r>
          </a:p>
          <a:p>
            <a:pPr algn="just">
              <a:lnSpc>
                <a:spcPct val="120000"/>
              </a:lnSpc>
              <a:buClr>
                <a:srgbClr val="996633"/>
              </a:buClr>
              <a:buFont typeface="Wingdings" pitchFamily="2" charset="2"/>
              <a:buChar char="§"/>
            </a:pPr>
            <a:endParaRPr lang="en-US" sz="2100" b="1" dirty="0" smtClean="0">
              <a:latin typeface="Garamond" pitchFamily="18" charset="0"/>
            </a:endParaRPr>
          </a:p>
          <a:p>
            <a:pPr algn="just">
              <a:lnSpc>
                <a:spcPct val="120000"/>
              </a:lnSpc>
              <a:buClr>
                <a:srgbClr val="996633"/>
              </a:buClr>
              <a:buFont typeface="Wingdings" pitchFamily="2" charset="2"/>
              <a:buChar char="§"/>
            </a:pPr>
            <a:r>
              <a:rPr lang="en-US" sz="3600" b="1" dirty="0" smtClean="0">
                <a:latin typeface="Garamond" pitchFamily="18" charset="0"/>
              </a:rPr>
              <a:t>The growth of thin films strongly depends on growth conditions, such as duration of deposition, composition and temperature of the solution, and topographical and chemical nature of the substrate.</a:t>
            </a:r>
          </a:p>
          <a:p>
            <a:pPr>
              <a:buNone/>
            </a:pPr>
            <a:endParaRPr lang="en-US" sz="2100" dirty="0" smtClean="0">
              <a:solidFill>
                <a:srgbClr val="C00000"/>
              </a:solidFill>
              <a:latin typeface="Garamond" pitchFamily="18" charset="0"/>
            </a:endParaRPr>
          </a:p>
          <a:p>
            <a:pPr>
              <a:buNone/>
            </a:pPr>
            <a:r>
              <a:rPr lang="en-US" sz="3600" b="1" dirty="0" smtClean="0">
                <a:solidFill>
                  <a:srgbClr val="C00000"/>
                </a:solidFill>
                <a:latin typeface="Garamond" pitchFamily="18" charset="0"/>
              </a:rPr>
              <a:t>Disadvantages:</a:t>
            </a:r>
          </a:p>
          <a:p>
            <a:pPr>
              <a:buNone/>
            </a:pPr>
            <a:endParaRPr lang="en-US" sz="2100" b="1" dirty="0" smtClean="0">
              <a:latin typeface="Georgia" pitchFamily="18" charset="0"/>
            </a:endParaRPr>
          </a:p>
          <a:p>
            <a:pPr algn="just">
              <a:lnSpc>
                <a:spcPct val="120000"/>
              </a:lnSpc>
              <a:buClr>
                <a:srgbClr val="996633"/>
              </a:buClr>
              <a:buFont typeface="Wingdings" pitchFamily="2" charset="2"/>
              <a:buChar char="§"/>
            </a:pPr>
            <a:r>
              <a:rPr lang="en-US" sz="3600" b="1" dirty="0" smtClean="0">
                <a:latin typeface="Garamond" pitchFamily="18" charset="0"/>
              </a:rPr>
              <a:t> The one drawback of this method is the wastage of solution after every deposition</a:t>
            </a:r>
          </a:p>
          <a:p>
            <a:endParaRPr lang="en-US" sz="2000" dirty="0">
              <a:latin typeface="Georgia"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43</a:t>
            </a:fld>
            <a:endParaRPr lang="es-E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728" y="3786190"/>
            <a:ext cx="6286512" cy="830997"/>
          </a:xfrm>
          <a:prstGeom prst="rect">
            <a:avLst/>
          </a:prstGeom>
          <a:noFill/>
        </p:spPr>
        <p:txBody>
          <a:bodyPr wrap="square" lIns="91440" tIns="45720" rIns="91440" bIns="45720">
            <a:spAutoFit/>
          </a:bodyPr>
          <a:lstStyle/>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(SILAR)</a:t>
            </a:r>
            <a:endParaRPr lang="en-US"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Rectangle 4"/>
          <p:cNvSpPr/>
          <p:nvPr/>
        </p:nvSpPr>
        <p:spPr>
          <a:xfrm>
            <a:off x="-32" y="2143116"/>
            <a:ext cx="9286940" cy="1446550"/>
          </a:xfrm>
          <a:prstGeom prst="rect">
            <a:avLst/>
          </a:prstGeom>
        </p:spPr>
        <p:txBody>
          <a:bodyPr wrap="square">
            <a:sp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successive ionic layer adsorption and reaction</a:t>
            </a:r>
            <a:endParaRPr lang="en-IN"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44</a:t>
            </a:fld>
            <a:endParaRPr lang="es-E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285728"/>
            <a:ext cx="8229600" cy="5635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kern="1200" dirty="0" smtClean="0">
                <a:ln w="11430"/>
                <a:effectLst>
                  <a:outerShdw blurRad="50800" dist="39000" dir="5460000" algn="tl">
                    <a:srgbClr val="000000">
                      <a:alpha val="38000"/>
                    </a:srgbClr>
                  </a:outerShdw>
                </a:effectLst>
                <a:latin typeface="Rockwell" pitchFamily="18" charset="0"/>
                <a:ea typeface="+mn-ea"/>
                <a:cs typeface="Arial" charset="0"/>
              </a:rPr>
              <a:t>SILAR</a:t>
            </a:r>
            <a:endParaRPr lang="en-US" sz="3600" b="1" kern="1200" dirty="0">
              <a:ln w="11430"/>
              <a:effectLst>
                <a:outerShdw blurRad="50800" dist="39000" dir="5460000" algn="tl">
                  <a:srgbClr val="000000">
                    <a:alpha val="38000"/>
                  </a:srgbClr>
                </a:outerShdw>
              </a:effectLst>
              <a:latin typeface="Rockwell" pitchFamily="18" charset="0"/>
              <a:ea typeface="+mn-ea"/>
              <a:cs typeface="Arial" charset="0"/>
            </a:endParaRPr>
          </a:p>
        </p:txBody>
      </p:sp>
      <p:sp>
        <p:nvSpPr>
          <p:cNvPr id="5" name="Content Placeholder 4"/>
          <p:cNvSpPr>
            <a:spLocks noGrp="1"/>
          </p:cNvSpPr>
          <p:nvPr>
            <p:ph idx="1"/>
          </p:nvPr>
        </p:nvSpPr>
        <p:spPr>
          <a:xfrm>
            <a:off x="285720" y="1714489"/>
            <a:ext cx="8534400" cy="2857519"/>
          </a:xfrm>
        </p:spPr>
        <p:txBody>
          <a:bodyPr>
            <a:normAutofit/>
          </a:bodyPr>
          <a:lstStyle/>
          <a:p>
            <a:pPr algn="just">
              <a:buClr>
                <a:srgbClr val="996633"/>
              </a:buClr>
              <a:buFont typeface="Wingdings" pitchFamily="2" charset="2"/>
              <a:buChar char="§"/>
            </a:pPr>
            <a:r>
              <a:rPr lang="en-US" sz="2400" b="1" dirty="0" smtClean="0">
                <a:latin typeface="Georgia" pitchFamily="18" charset="0"/>
              </a:rPr>
              <a:t>    </a:t>
            </a:r>
            <a:r>
              <a:rPr lang="en-US" sz="2000" b="1" dirty="0" smtClean="0">
                <a:latin typeface="Garamond" pitchFamily="18" charset="0"/>
              </a:rPr>
              <a:t>The critical operations for the deposition of thin films by Successive </a:t>
            </a:r>
            <a:r>
              <a:rPr lang="en-US" sz="2000" b="1" dirty="0">
                <a:latin typeface="Garamond" pitchFamily="18" charset="0"/>
              </a:rPr>
              <a:t>I</a:t>
            </a:r>
            <a:r>
              <a:rPr lang="en-US" sz="2000" b="1" dirty="0" smtClean="0">
                <a:latin typeface="Garamond" pitchFamily="18" charset="0"/>
              </a:rPr>
              <a:t>onic </a:t>
            </a:r>
            <a:r>
              <a:rPr lang="en-US" sz="2000" b="1" dirty="0">
                <a:latin typeface="Garamond" pitchFamily="18" charset="0"/>
              </a:rPr>
              <a:t>L</a:t>
            </a:r>
            <a:r>
              <a:rPr lang="en-US" sz="2000" b="1" dirty="0" smtClean="0">
                <a:latin typeface="Garamond" pitchFamily="18" charset="0"/>
              </a:rPr>
              <a:t>ayer </a:t>
            </a:r>
            <a:r>
              <a:rPr lang="en-US" sz="2000" b="1" dirty="0">
                <a:latin typeface="Garamond" pitchFamily="18" charset="0"/>
              </a:rPr>
              <a:t>A</a:t>
            </a:r>
            <a:r>
              <a:rPr lang="en-US" sz="2000" b="1" dirty="0" smtClean="0">
                <a:latin typeface="Garamond" pitchFamily="18" charset="0"/>
              </a:rPr>
              <a:t>dsorption and Reaction (SILAR) method, are adsorption of the cations, rinsing with deionized  water, reaction of pre-adsorbed cations with newly adsorbed anions and again rinsing with deionized water.</a:t>
            </a:r>
          </a:p>
          <a:p>
            <a:pPr algn="just">
              <a:buClr>
                <a:srgbClr val="996633"/>
              </a:buClr>
              <a:buNone/>
            </a:pPr>
            <a:r>
              <a:rPr lang="en-US" sz="2000" b="1" dirty="0" smtClean="0">
                <a:latin typeface="Garamond" pitchFamily="18" charset="0"/>
              </a:rPr>
              <a:t>     </a:t>
            </a:r>
          </a:p>
          <a:p>
            <a:pPr algn="just">
              <a:buClr>
                <a:srgbClr val="996633"/>
              </a:buClr>
              <a:buFont typeface="Wingdings" pitchFamily="2" charset="2"/>
              <a:buChar char="§"/>
            </a:pPr>
            <a:r>
              <a:rPr lang="en-US" sz="2000" b="1" dirty="0" smtClean="0">
                <a:latin typeface="Garamond" pitchFamily="18" charset="0"/>
              </a:rPr>
              <a:t>     Generally, manual, electro pneumatic and computer based system have been used to perform these operations in SILAR method</a:t>
            </a:r>
          </a:p>
          <a:p>
            <a:pPr>
              <a:buNone/>
            </a:pPr>
            <a:endParaRPr lang="en-US" sz="2000" dirty="0">
              <a:latin typeface="Georgia"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45</a:t>
            </a:fld>
            <a:endParaRPr lang="es-E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229600" cy="4525963"/>
          </a:xfrm>
        </p:spPr>
        <p:txBody>
          <a:bodyPr>
            <a:normAutofit/>
          </a:bodyPr>
          <a:lstStyle/>
          <a:p>
            <a:pPr algn="just">
              <a:buClr>
                <a:srgbClr val="996633"/>
              </a:buClr>
              <a:buFont typeface="Wingdings" pitchFamily="2" charset="2"/>
              <a:buChar char="§"/>
            </a:pPr>
            <a:r>
              <a:rPr lang="en-US" sz="2000" b="1" dirty="0" smtClean="0">
                <a:latin typeface="Garamond" pitchFamily="18" charset="0"/>
              </a:rPr>
              <a:t>The SILAR is based on sequential reaction at the substrate surface. Rinsing follows each reaction, which enables heterogeneous reaction between the solid phase and the solvated ions in the solution.</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SILAR process is intended to grow thin films of water insoluble ionic or ion covalent compounds of the type </a:t>
            </a:r>
            <a:r>
              <a:rPr lang="en-US" sz="2000" b="1" dirty="0" err="1" smtClean="0">
                <a:latin typeface="Garamond" pitchFamily="18" charset="0"/>
              </a:rPr>
              <a:t>KpAa</a:t>
            </a:r>
            <a:r>
              <a:rPr lang="en-US" sz="2000" b="1" dirty="0" smtClean="0">
                <a:latin typeface="Garamond" pitchFamily="18" charset="0"/>
              </a:rPr>
              <a:t> by heterogeneous chemical reaction at the solid solution interface between adsorbed cations, </a:t>
            </a:r>
            <a:r>
              <a:rPr lang="en-US" sz="2000" b="1" dirty="0" err="1" smtClean="0">
                <a:latin typeface="Garamond" pitchFamily="18" charset="0"/>
              </a:rPr>
              <a:t>pKa</a:t>
            </a:r>
            <a:r>
              <a:rPr lang="en-US" sz="2000" b="1" dirty="0" smtClean="0">
                <a:latin typeface="Garamond" pitchFamily="18" charset="0"/>
              </a:rPr>
              <a:t>+</a:t>
            </a:r>
            <a:r>
              <a:rPr lang="en-US" sz="2000" b="1" dirty="0">
                <a:latin typeface="Garamond" pitchFamily="18" charset="0"/>
              </a:rPr>
              <a:t> </a:t>
            </a:r>
            <a:r>
              <a:rPr lang="en-US" sz="2000" b="1" dirty="0" smtClean="0">
                <a:latin typeface="Garamond" pitchFamily="18" charset="0"/>
              </a:rPr>
              <a:t> and anion, </a:t>
            </a:r>
            <a:r>
              <a:rPr lang="en-US" sz="2000" b="1" dirty="0" err="1" smtClean="0">
                <a:latin typeface="Garamond" pitchFamily="18" charset="0"/>
              </a:rPr>
              <a:t>aAp</a:t>
            </a:r>
            <a:r>
              <a:rPr lang="en-US" sz="2000" b="1" dirty="0" smtClean="0">
                <a:latin typeface="Garamond" pitchFamily="18" charset="0"/>
              </a:rPr>
              <a:t>–</a:t>
            </a:r>
            <a:r>
              <a:rPr lang="en-US" sz="2000" b="1" dirty="0">
                <a:latin typeface="Garamond" pitchFamily="18" charset="0"/>
              </a:rPr>
              <a:t> </a:t>
            </a:r>
            <a:r>
              <a:rPr lang="en-US" sz="2000" b="1" dirty="0" smtClean="0">
                <a:latin typeface="Garamond" pitchFamily="18" charset="0"/>
              </a:rPr>
              <a:t>, following the reaction</a:t>
            </a:r>
          </a:p>
          <a:p>
            <a:pPr algn="just"/>
            <a:endParaRPr lang="en-US" sz="2000" dirty="0">
              <a:latin typeface="Georgia" pitchFamily="18" charset="0"/>
            </a:endParaRPr>
          </a:p>
        </p:txBody>
      </p:sp>
      <p:pic>
        <p:nvPicPr>
          <p:cNvPr id="5123" name="Picture 3"/>
          <p:cNvPicPr>
            <a:picLocks noChangeAspect="1" noChangeArrowheads="1"/>
          </p:cNvPicPr>
          <p:nvPr/>
        </p:nvPicPr>
        <p:blipFill>
          <a:blip r:embed="rId2" cstate="print"/>
          <a:srcRect/>
          <a:stretch>
            <a:fillRect/>
          </a:stretch>
        </p:blipFill>
        <p:spPr bwMode="auto">
          <a:xfrm>
            <a:off x="571472" y="4071942"/>
            <a:ext cx="7772400" cy="2133600"/>
          </a:xfrm>
          <a:prstGeom prst="rect">
            <a:avLst/>
          </a:prstGeom>
          <a:noFill/>
          <a:ln w="9525">
            <a:noFill/>
            <a:miter lim="800000"/>
            <a:headEnd/>
            <a:tailEnd/>
          </a:ln>
          <a:effectLst/>
        </p:spPr>
      </p:pic>
      <p:sp>
        <p:nvSpPr>
          <p:cNvPr id="6" name="Title 1"/>
          <p:cNvSpPr>
            <a:spLocks noGrp="1"/>
          </p:cNvSpPr>
          <p:nvPr>
            <p:ph type="title"/>
          </p:nvPr>
        </p:nvSpPr>
        <p:spPr>
          <a:xfrm>
            <a:off x="500034" y="285728"/>
            <a:ext cx="8229600" cy="5635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kern="1200" dirty="0" smtClean="0">
                <a:ln w="11430"/>
                <a:effectLst>
                  <a:outerShdw blurRad="50800" dist="39000" dir="5460000" algn="tl">
                    <a:srgbClr val="000000">
                      <a:alpha val="38000"/>
                    </a:srgbClr>
                  </a:outerShdw>
                </a:effectLst>
                <a:latin typeface="Rockwell" pitchFamily="18" charset="0"/>
                <a:ea typeface="+mn-ea"/>
                <a:cs typeface="Arial" charset="0"/>
              </a:rPr>
              <a:t>Basics of SILAR</a:t>
            </a:r>
            <a:endParaRPr lang="en-US" sz="3600" b="1" kern="1200" dirty="0">
              <a:ln w="11430"/>
              <a:effectLst>
                <a:outerShdw blurRad="50800" dist="39000" dir="5460000" algn="tl">
                  <a:srgbClr val="000000">
                    <a:alpha val="38000"/>
                  </a:srgbClr>
                </a:outerShdw>
              </a:effectLst>
              <a:latin typeface="Rockwell" pitchFamily="18" charset="0"/>
              <a:ea typeface="+mn-ea"/>
              <a:cs typeface="Arial" charset="0"/>
            </a:endParaRPr>
          </a:p>
        </p:txBody>
      </p:sp>
      <p:pic>
        <p:nvPicPr>
          <p:cNvPr id="5"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46</a:t>
            </a:fld>
            <a:endParaRPr lang="es-E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023950"/>
            <a:ext cx="8229600" cy="4191000"/>
          </a:xfrm>
        </p:spPr>
        <p:txBody>
          <a:bodyPr>
            <a:noAutofit/>
          </a:bodyPr>
          <a:lstStyle/>
          <a:p>
            <a:pPr>
              <a:spcBef>
                <a:spcPts val="0"/>
              </a:spcBef>
              <a:buNone/>
            </a:pPr>
            <a:r>
              <a:rPr lang="en-US" sz="1600" b="1" dirty="0" smtClean="0">
                <a:latin typeface="Garamond" pitchFamily="18" charset="0"/>
              </a:rPr>
              <a:t>where,</a:t>
            </a:r>
          </a:p>
          <a:p>
            <a:pPr>
              <a:spcBef>
                <a:spcPts val="0"/>
              </a:spcBef>
              <a:buNone/>
            </a:pPr>
            <a:endParaRPr lang="en-US" sz="500" b="1" dirty="0" smtClean="0">
              <a:latin typeface="Garamond" pitchFamily="18" charset="0"/>
            </a:endParaRPr>
          </a:p>
          <a:p>
            <a:pPr>
              <a:spcBef>
                <a:spcPts val="0"/>
              </a:spcBef>
              <a:buNone/>
            </a:pPr>
            <a:r>
              <a:rPr lang="en-US" sz="1600" b="1" dirty="0" smtClean="0">
                <a:latin typeface="Garamond" pitchFamily="18" charset="0"/>
              </a:rPr>
              <a:t> </a:t>
            </a:r>
            <a:r>
              <a:rPr lang="en-US" sz="2800" b="1" dirty="0" smtClean="0">
                <a:latin typeface="Garamond" pitchFamily="18" charset="0"/>
              </a:rPr>
              <a:t>K</a:t>
            </a:r>
            <a:r>
              <a:rPr lang="en-US" sz="1600" b="1" dirty="0" smtClean="0">
                <a:latin typeface="Garamond" pitchFamily="18" charset="0"/>
              </a:rPr>
              <a:t> represents cation (Cd2+, Zn2+, Fe3+, Cu+ , etc), p represents the number of cations,</a:t>
            </a:r>
          </a:p>
          <a:p>
            <a:pPr>
              <a:spcBef>
                <a:spcPts val="0"/>
              </a:spcBef>
              <a:buNone/>
            </a:pPr>
            <a:r>
              <a:rPr lang="en-US" sz="1600" b="1" dirty="0" smtClean="0">
                <a:latin typeface="Garamond" pitchFamily="18" charset="0"/>
              </a:rPr>
              <a:t> </a:t>
            </a:r>
            <a:r>
              <a:rPr lang="en-US" sz="2800" b="1" dirty="0" smtClean="0">
                <a:latin typeface="Garamond" pitchFamily="18" charset="0"/>
              </a:rPr>
              <a:t>a</a:t>
            </a:r>
            <a:r>
              <a:rPr lang="en-US" sz="1600" b="1" dirty="0" smtClean="0">
                <a:latin typeface="Garamond" pitchFamily="18" charset="0"/>
              </a:rPr>
              <a:t> represents the numerical value of charge on cation, </a:t>
            </a:r>
          </a:p>
          <a:p>
            <a:pPr>
              <a:spcBef>
                <a:spcPts val="0"/>
              </a:spcBef>
              <a:buNone/>
            </a:pPr>
            <a:r>
              <a:rPr lang="en-US" sz="2800" b="1" dirty="0" smtClean="0">
                <a:latin typeface="Garamond" pitchFamily="18" charset="0"/>
              </a:rPr>
              <a:t>X</a:t>
            </a:r>
            <a:r>
              <a:rPr lang="en-US" sz="1600" b="1" dirty="0" smtClean="0">
                <a:latin typeface="Garamond" pitchFamily="18" charset="0"/>
              </a:rPr>
              <a:t> is a ion in cationic precursors having negative charge (X = SO4 2– , </a:t>
            </a:r>
            <a:r>
              <a:rPr lang="en-US" sz="1600" b="1" dirty="0" err="1" smtClean="0">
                <a:latin typeface="Garamond" pitchFamily="18" charset="0"/>
              </a:rPr>
              <a:t>Cl</a:t>
            </a:r>
            <a:r>
              <a:rPr lang="en-US" sz="1600" b="1" dirty="0" smtClean="0">
                <a:latin typeface="Garamond" pitchFamily="18" charset="0"/>
              </a:rPr>
              <a:t>– , NO3– etc), </a:t>
            </a:r>
          </a:p>
          <a:p>
            <a:pPr>
              <a:spcBef>
                <a:spcPts val="0"/>
              </a:spcBef>
              <a:buNone/>
            </a:pPr>
            <a:r>
              <a:rPr lang="en-US" sz="2800" b="1" dirty="0" smtClean="0">
                <a:latin typeface="Garamond" pitchFamily="18" charset="0"/>
              </a:rPr>
              <a:t> q </a:t>
            </a:r>
            <a:r>
              <a:rPr lang="en-US" sz="1600" b="1" dirty="0" smtClean="0">
                <a:latin typeface="Garamond" pitchFamily="18" charset="0"/>
              </a:rPr>
              <a:t>represents the number of X in cationic precursors and b the numerical value of charges on X, b¢ the number of Y in the anionic solutions, </a:t>
            </a:r>
          </a:p>
          <a:p>
            <a:pPr>
              <a:spcBef>
                <a:spcPts val="0"/>
              </a:spcBef>
              <a:buNone/>
            </a:pPr>
            <a:r>
              <a:rPr lang="en-US" sz="2800" b="1" dirty="0" smtClean="0">
                <a:latin typeface="Garamond" pitchFamily="18" charset="0"/>
              </a:rPr>
              <a:t>q¢ </a:t>
            </a:r>
            <a:r>
              <a:rPr lang="en-US" sz="1600" b="1" dirty="0" smtClean="0">
                <a:latin typeface="Garamond" pitchFamily="18" charset="0"/>
              </a:rPr>
              <a:t>the numerical value of charge on Y, Y the ion which is attached to chalcogen ion,</a:t>
            </a:r>
          </a:p>
          <a:p>
            <a:pPr>
              <a:spcBef>
                <a:spcPts val="0"/>
              </a:spcBef>
              <a:buNone/>
            </a:pPr>
            <a:r>
              <a:rPr lang="en-US" sz="2800" b="1" dirty="0" smtClean="0">
                <a:latin typeface="Garamond" pitchFamily="18" charset="0"/>
              </a:rPr>
              <a:t> A </a:t>
            </a:r>
            <a:r>
              <a:rPr lang="en-US" sz="1600" b="1" dirty="0" smtClean="0">
                <a:latin typeface="Garamond" pitchFamily="18" charset="0"/>
              </a:rPr>
              <a:t>represents the anion (O, S, Se and Te), a¢ the number of anions. </a:t>
            </a:r>
          </a:p>
          <a:p>
            <a:pPr>
              <a:spcBef>
                <a:spcPts val="0"/>
              </a:spcBef>
              <a:buNone/>
            </a:pPr>
            <a:r>
              <a:rPr lang="en-US" sz="2800" b="1" dirty="0" smtClean="0">
                <a:latin typeface="Garamond" pitchFamily="18" charset="0"/>
              </a:rPr>
              <a:t>A </a:t>
            </a:r>
            <a:r>
              <a:rPr lang="en-US" sz="1600" b="1" dirty="0" smtClean="0">
                <a:latin typeface="Garamond" pitchFamily="18" charset="0"/>
              </a:rPr>
              <a:t>is the chalcogen ion. In the presence of complexing agent, above reaction can be written as</a:t>
            </a:r>
          </a:p>
          <a:p>
            <a:pPr>
              <a:spcBef>
                <a:spcPts val="0"/>
              </a:spcBef>
              <a:buNone/>
            </a:pPr>
            <a:endParaRPr lang="en-US" sz="800" dirty="0">
              <a:latin typeface="Georgia" pitchFamily="18" charset="0"/>
            </a:endParaRPr>
          </a:p>
        </p:txBody>
      </p:sp>
      <p:pic>
        <p:nvPicPr>
          <p:cNvPr id="6146" name="Picture 2"/>
          <p:cNvPicPr>
            <a:picLocks noChangeAspect="1" noChangeArrowheads="1"/>
          </p:cNvPicPr>
          <p:nvPr/>
        </p:nvPicPr>
        <p:blipFill>
          <a:blip r:embed="rId2" cstate="print"/>
          <a:srcRect/>
          <a:stretch>
            <a:fillRect/>
          </a:stretch>
        </p:blipFill>
        <p:spPr bwMode="auto">
          <a:xfrm>
            <a:off x="1571604" y="5072074"/>
            <a:ext cx="5195878" cy="1143008"/>
          </a:xfrm>
          <a:prstGeom prst="rect">
            <a:avLst/>
          </a:prstGeom>
          <a:noFill/>
          <a:ln w="9525">
            <a:noFill/>
            <a:miter lim="800000"/>
            <a:headEnd/>
            <a:tailEnd/>
          </a:ln>
          <a:effectLst/>
        </p:spPr>
      </p:pic>
      <p:sp>
        <p:nvSpPr>
          <p:cNvPr id="6" name="TextBox 5"/>
          <p:cNvSpPr txBox="1"/>
          <p:nvPr/>
        </p:nvSpPr>
        <p:spPr>
          <a:xfrm>
            <a:off x="428596" y="6068817"/>
            <a:ext cx="7162800" cy="646331"/>
          </a:xfrm>
          <a:prstGeom prst="rect">
            <a:avLst/>
          </a:prstGeom>
          <a:noFill/>
        </p:spPr>
        <p:txBody>
          <a:bodyPr wrap="square" rtlCol="0">
            <a:spAutoFit/>
          </a:bodyPr>
          <a:lstStyle/>
          <a:p>
            <a:r>
              <a:rPr lang="en-US" sz="3600" dirty="0" smtClean="0"/>
              <a:t> </a:t>
            </a:r>
            <a:r>
              <a:rPr lang="en-US" sz="2800" dirty="0" smtClean="0">
                <a:latin typeface="Garamond" pitchFamily="18" charset="0"/>
              </a:rPr>
              <a:t>C</a:t>
            </a:r>
            <a:r>
              <a:rPr lang="en-US" sz="3600" dirty="0" smtClean="0"/>
              <a:t> </a:t>
            </a:r>
            <a:r>
              <a:rPr lang="en-US" sz="1600" b="1" dirty="0" smtClean="0">
                <a:latin typeface="Garamond" pitchFamily="18" charset="0"/>
                <a:cs typeface="+mn-cs"/>
              </a:rPr>
              <a:t>is complexing agent.</a:t>
            </a:r>
            <a:endParaRPr lang="en-US" sz="1600" b="1" dirty="0">
              <a:latin typeface="Garamond" pitchFamily="18" charset="0"/>
              <a:cs typeface="+mn-cs"/>
            </a:endParaRPr>
          </a:p>
        </p:txBody>
      </p:sp>
      <p:pic>
        <p:nvPicPr>
          <p:cNvPr id="5"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47</a:t>
            </a:fld>
            <a:endParaRPr lang="es-E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28680" y="1142984"/>
          <a:ext cx="8229600"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bwMode="auto">
          <a:xfrm>
            <a:off x="500034" y="285728"/>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Steps in SILAR Technique</a:t>
            </a:r>
            <a:endParaRPr kumimoji="0" lang="en-US" sz="36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6" name="Picture 7"/>
          <p:cNvPicPr>
            <a:picLocks noChangeAspect="1" noChangeArrowheads="1"/>
          </p:cNvPicPr>
          <p:nvPr/>
        </p:nvPicPr>
        <p:blipFill>
          <a:blip r:embed="rId7"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48</a:t>
            </a:fld>
            <a:endParaRPr lang="es-E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050" y="274638"/>
            <a:ext cx="3429024" cy="65403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effectLst>
                  <a:outerShdw blurRad="50800" dist="39000" dir="5460000" algn="tl">
                    <a:srgbClr val="000000">
                      <a:alpha val="38000"/>
                    </a:srgbClr>
                  </a:outerShdw>
                </a:effectLst>
                <a:latin typeface="Rockwell" pitchFamily="18" charset="0"/>
              </a:rPr>
              <a:t>Adsorption</a:t>
            </a:r>
            <a:endParaRPr lang="en-US" sz="3600" b="1" dirty="0">
              <a:ln w="11430"/>
              <a:effectLst>
                <a:outerShdw blurRad="50800" dist="39000" dir="5460000" algn="tl">
                  <a:srgbClr val="000000">
                    <a:alpha val="38000"/>
                  </a:srgbClr>
                </a:outerShdw>
              </a:effectLst>
              <a:latin typeface="Rockwell" pitchFamily="18" charset="0"/>
            </a:endParaRPr>
          </a:p>
        </p:txBody>
      </p:sp>
      <p:sp>
        <p:nvSpPr>
          <p:cNvPr id="3" name="Content Placeholder 2"/>
          <p:cNvSpPr>
            <a:spLocks noGrp="1"/>
          </p:cNvSpPr>
          <p:nvPr>
            <p:ph idx="1"/>
          </p:nvPr>
        </p:nvSpPr>
        <p:spPr>
          <a:xfrm>
            <a:off x="457200" y="1814515"/>
            <a:ext cx="8229600" cy="3543311"/>
          </a:xfrm>
        </p:spPr>
        <p:txBody>
          <a:bodyPr>
            <a:normAutofit/>
          </a:bodyPr>
          <a:lstStyle/>
          <a:p>
            <a:pPr algn="just">
              <a:buClr>
                <a:srgbClr val="996633"/>
              </a:buClr>
              <a:buFont typeface="Wingdings" pitchFamily="2" charset="2"/>
              <a:buChar char="§"/>
            </a:pPr>
            <a:r>
              <a:rPr lang="en-US" sz="2000" b="1" dirty="0" smtClean="0">
                <a:latin typeface="Garamond" pitchFamily="18" charset="0"/>
              </a:rPr>
              <a:t>In this first step of SILAR process, the cations present in the precursor solution are adsorbed on the surface of the substrate and form the Helmholtz electric double layer.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This layer is composed of two layers: the inner (positively charged) and outer (negatively charged) layers.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positive layer consists of the cations and the negative form the counter ions of the cations.</a:t>
            </a:r>
            <a:endParaRPr lang="en-US" sz="2000" b="1" dirty="0">
              <a:latin typeface="Garamond"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49</a:t>
            </a:fld>
            <a:endParaRPr lang="es-E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1285852" y="214290"/>
            <a:ext cx="6572296"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Classification of Thin </a:t>
            </a:r>
            <a:r>
              <a:rPr lang="en-US" sz="3600" b="1" dirty="0">
                <a:ln w="11430"/>
                <a:effectLst>
                  <a:outerShdw blurRad="50800" dist="39000" dir="5460000" algn="tl">
                    <a:srgbClr val="000000">
                      <a:alpha val="38000"/>
                    </a:srgbClr>
                  </a:outerShdw>
                </a:effectLst>
                <a:latin typeface="Rockwell" pitchFamily="18" charset="0"/>
              </a:rPr>
              <a:t>Films</a:t>
            </a:r>
          </a:p>
        </p:txBody>
      </p:sp>
      <p:sp>
        <p:nvSpPr>
          <p:cNvPr id="6" name="Rectangle 5"/>
          <p:cNvSpPr/>
          <p:nvPr/>
        </p:nvSpPr>
        <p:spPr>
          <a:xfrm>
            <a:off x="214282" y="1285860"/>
            <a:ext cx="8643998" cy="4801314"/>
          </a:xfrm>
          <a:prstGeom prst="rect">
            <a:avLst/>
          </a:prstGeom>
        </p:spPr>
        <p:txBody>
          <a:bodyPr wrap="square">
            <a:spAutoFit/>
          </a:bodyPr>
          <a:lstStyle/>
          <a:p>
            <a:pPr marL="546100" indent="-546100" algn="just">
              <a:lnSpc>
                <a:spcPct val="150000"/>
              </a:lnSpc>
              <a:buClr>
                <a:srgbClr val="996633"/>
              </a:buClr>
              <a:buFont typeface="Wingdings" pitchFamily="2" charset="2"/>
              <a:buChar char="§"/>
            </a:pPr>
            <a:r>
              <a:rPr lang="en-US" altLang="zh-TW" sz="2000" b="1" dirty="0" smtClean="0">
                <a:solidFill>
                  <a:srgbClr val="C00000"/>
                </a:solidFill>
                <a:latin typeface="Garamond" pitchFamily="18" charset="0"/>
              </a:rPr>
              <a:t>Epitaxial </a:t>
            </a:r>
            <a:r>
              <a:rPr lang="en-US" altLang="zh-TW" sz="2000" b="1" dirty="0" smtClean="0">
                <a:latin typeface="Garamond" pitchFamily="18" charset="0"/>
              </a:rPr>
              <a:t>(single‐crystalline, formed layer-by-layer, lattice match to substrate): no grain boundaries, requires high temperatures and slow growth rate. High quality thin films such as III‐V semiconductor films (e.g. </a:t>
            </a:r>
            <a:r>
              <a:rPr lang="en-US" altLang="zh-TW" sz="2000" b="1" dirty="0" err="1" smtClean="0">
                <a:latin typeface="Garamond" pitchFamily="18" charset="0"/>
              </a:rPr>
              <a:t>GaAs</a:t>
            </a:r>
            <a:r>
              <a:rPr lang="en-US" altLang="zh-TW" sz="2000" b="1" dirty="0" smtClean="0">
                <a:latin typeface="Garamond" pitchFamily="18" charset="0"/>
              </a:rPr>
              <a:t>) and complex oxides.</a:t>
            </a:r>
          </a:p>
          <a:p>
            <a:pPr marL="546100" indent="-546100" algn="just">
              <a:lnSpc>
                <a:spcPct val="150000"/>
              </a:lnSpc>
              <a:buClr>
                <a:srgbClr val="996633"/>
              </a:buClr>
              <a:buFont typeface="Wingdings" pitchFamily="2" charset="2"/>
              <a:buChar char="§"/>
            </a:pPr>
            <a:endParaRPr lang="en-US" altLang="zh-TW" sz="1200" b="1" dirty="0" smtClean="0">
              <a:latin typeface="Garamond" pitchFamily="18" charset="0"/>
            </a:endParaRPr>
          </a:p>
          <a:p>
            <a:pPr marL="546100" indent="-546100" algn="just">
              <a:lnSpc>
                <a:spcPct val="150000"/>
              </a:lnSpc>
              <a:buClr>
                <a:srgbClr val="996633"/>
              </a:buClr>
              <a:buFont typeface="Wingdings" pitchFamily="2" charset="2"/>
              <a:buChar char="§"/>
            </a:pPr>
            <a:r>
              <a:rPr lang="en-US" altLang="zh-TW" sz="2000" b="1" dirty="0" smtClean="0">
                <a:solidFill>
                  <a:srgbClr val="C00000"/>
                </a:solidFill>
                <a:latin typeface="Garamond" pitchFamily="18" charset="0"/>
              </a:rPr>
              <a:t>Polycrystalline</a:t>
            </a:r>
            <a:r>
              <a:rPr lang="en-US" altLang="zh-TW" sz="2000" b="1" dirty="0" smtClean="0">
                <a:latin typeface="Garamond" pitchFamily="18" charset="0"/>
              </a:rPr>
              <a:t> (island  or mixed growth): lots of grain boundaries, e.g. most elemental metals grown near room temperatures.</a:t>
            </a:r>
          </a:p>
          <a:p>
            <a:pPr marL="546100" indent="-546100" algn="just">
              <a:lnSpc>
                <a:spcPct val="150000"/>
              </a:lnSpc>
              <a:buClr>
                <a:srgbClr val="996633"/>
              </a:buClr>
              <a:buFont typeface="Wingdings" pitchFamily="2" charset="2"/>
              <a:buChar char="§"/>
            </a:pPr>
            <a:endParaRPr lang="en-US" altLang="zh-TW" sz="1200" b="1" dirty="0" smtClean="0">
              <a:latin typeface="Garamond" pitchFamily="18" charset="0"/>
            </a:endParaRPr>
          </a:p>
          <a:p>
            <a:pPr marL="546100" indent="-546100" algn="just">
              <a:lnSpc>
                <a:spcPct val="150000"/>
              </a:lnSpc>
              <a:buClr>
                <a:srgbClr val="996633"/>
              </a:buClr>
              <a:buFont typeface="Wingdings" pitchFamily="2" charset="2"/>
              <a:buChar char="§"/>
            </a:pPr>
            <a:r>
              <a:rPr lang="en-US" altLang="zh-TW" sz="2000" b="1" dirty="0" smtClean="0">
                <a:solidFill>
                  <a:srgbClr val="C00000"/>
                </a:solidFill>
                <a:latin typeface="Garamond" pitchFamily="18" charset="0"/>
              </a:rPr>
              <a:t>Amorphous</a:t>
            </a:r>
            <a:r>
              <a:rPr lang="en-US" altLang="zh-TW" sz="2000" b="1" dirty="0" smtClean="0">
                <a:latin typeface="Garamond" pitchFamily="18" charset="0"/>
              </a:rPr>
              <a:t> (island or mixed growth): no‐crystalline structures (yet with some short range atomic ordering), no crystalline defects, e.g. common insulators such as amorphous SiO</a:t>
            </a:r>
            <a:r>
              <a:rPr lang="en-US" altLang="zh-TW" sz="2000" b="1" baseline="-25000" dirty="0" smtClean="0">
                <a:latin typeface="Garamond" pitchFamily="18" charset="0"/>
              </a:rPr>
              <a:t>2</a:t>
            </a:r>
            <a:r>
              <a:rPr lang="en-US" altLang="zh-TW" sz="2000" b="1" dirty="0" smtClean="0">
                <a:latin typeface="Garamond" pitchFamily="18" charset="0"/>
              </a:rPr>
              <a:t>.</a:t>
            </a: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5</a:t>
            </a:fld>
            <a:endParaRPr lang="es-E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857364"/>
            <a:ext cx="8229600" cy="4525963"/>
          </a:xfrm>
        </p:spPr>
        <p:txBody>
          <a:bodyPr/>
          <a:lstStyle/>
          <a:p>
            <a:pPr algn="just">
              <a:buClr>
                <a:srgbClr val="996633"/>
              </a:buClr>
              <a:buFont typeface="Wingdings" pitchFamily="2" charset="2"/>
              <a:buChar char="§"/>
            </a:pPr>
            <a:r>
              <a:rPr lang="en-US" sz="2000" b="1" dirty="0" smtClean="0">
                <a:latin typeface="Garamond" pitchFamily="18" charset="0"/>
              </a:rPr>
              <a:t>In this step, excess adsorbed ions, </a:t>
            </a:r>
            <a:r>
              <a:rPr lang="en-US" sz="2000" b="1" dirty="0" err="1" smtClean="0">
                <a:latin typeface="Garamond" pitchFamily="18" charset="0"/>
              </a:rPr>
              <a:t>pKa</a:t>
            </a:r>
            <a:r>
              <a:rPr lang="en-US" sz="2000" b="1" baseline="30000" dirty="0" smtClean="0">
                <a:latin typeface="Garamond" pitchFamily="18" charset="0"/>
              </a:rPr>
              <a:t>+</a:t>
            </a:r>
            <a:r>
              <a:rPr lang="en-US" sz="2000" b="1" dirty="0" smtClean="0">
                <a:latin typeface="Garamond" pitchFamily="18" charset="0"/>
              </a:rPr>
              <a:t> and </a:t>
            </a:r>
            <a:r>
              <a:rPr lang="en-US" sz="2000" b="1" dirty="0" err="1" smtClean="0">
                <a:latin typeface="Garamond" pitchFamily="18" charset="0"/>
              </a:rPr>
              <a:t>Aa</a:t>
            </a:r>
            <a:r>
              <a:rPr lang="en-US" sz="2000" b="1" dirty="0" smtClean="0">
                <a:latin typeface="Garamond" pitchFamily="18" charset="0"/>
              </a:rPr>
              <a:t> p</a:t>
            </a:r>
            <a:r>
              <a:rPr lang="en-US" sz="2000" b="1" baseline="30000" dirty="0" smtClean="0">
                <a:latin typeface="Garamond" pitchFamily="18" charset="0"/>
              </a:rPr>
              <a:t>–</a:t>
            </a:r>
            <a:r>
              <a:rPr lang="en-US" sz="2000" b="1" dirty="0" smtClean="0">
                <a:latin typeface="Garamond" pitchFamily="18" charset="0"/>
              </a:rPr>
              <a:t> , are rinsed away from the diffusion layer. This results into saturated electrical double layer.</a:t>
            </a:r>
            <a:endParaRPr lang="en-US" sz="2000" b="1" dirty="0">
              <a:latin typeface="Garamond" pitchFamily="18" charset="0"/>
            </a:endParaRPr>
          </a:p>
        </p:txBody>
      </p:sp>
      <p:sp>
        <p:nvSpPr>
          <p:cNvPr id="4" name="Rectangle 3"/>
          <p:cNvSpPr/>
          <p:nvPr/>
        </p:nvSpPr>
        <p:spPr>
          <a:xfrm>
            <a:off x="3571868" y="214290"/>
            <a:ext cx="202170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Georgia" pitchFamily="18" charset="0"/>
              </a:rPr>
              <a:t>Rinsing</a:t>
            </a:r>
            <a:endParaRPr lang="en-IN" sz="3600" b="1" cap="none" spc="0" dirty="0">
              <a:ln w="11430"/>
              <a:effectLst>
                <a:outerShdw blurRad="50800" dist="39000" dir="5460000" algn="tl">
                  <a:srgbClr val="000000">
                    <a:alpha val="38000"/>
                  </a:srgbClr>
                </a:outerShdw>
              </a:effectLst>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50</a:t>
            </a:fld>
            <a:endParaRPr lang="es-E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Clr>
                <a:srgbClr val="996633"/>
              </a:buClr>
              <a:buFont typeface="Wingdings" pitchFamily="2" charset="2"/>
              <a:buChar char="§"/>
            </a:pPr>
            <a:r>
              <a:rPr lang="en-US" sz="2000" dirty="0" smtClean="0">
                <a:latin typeface="Georgia" pitchFamily="18" charset="0"/>
              </a:rPr>
              <a:t> </a:t>
            </a:r>
            <a:r>
              <a:rPr lang="en-US" sz="2000" b="1" dirty="0" smtClean="0">
                <a:latin typeface="Garamond" pitchFamily="18" charset="0"/>
              </a:rPr>
              <a:t>In this reaction step, the anions from anionic precursor solution are introduced to the system.</a:t>
            </a: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 Due to the low stability of the material, </a:t>
            </a:r>
            <a:r>
              <a:rPr lang="en-US" sz="2000" b="1" dirty="0" err="1" smtClean="0">
                <a:latin typeface="Garamond" pitchFamily="18" charset="0"/>
              </a:rPr>
              <a:t>KpAa</a:t>
            </a:r>
            <a:r>
              <a:rPr lang="en-US" sz="2000" b="1" dirty="0" smtClean="0">
                <a:latin typeface="Garamond" pitchFamily="18" charset="0"/>
              </a:rPr>
              <a:t>, a solid substance is formed on the interface. </a:t>
            </a: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This process involves the reaction  of </a:t>
            </a:r>
            <a:r>
              <a:rPr lang="en-US" sz="2000" b="1" dirty="0" err="1" smtClean="0">
                <a:latin typeface="Garamond" pitchFamily="18" charset="0"/>
              </a:rPr>
              <a:t>pK</a:t>
            </a:r>
            <a:r>
              <a:rPr lang="en-US" sz="2000" b="1" dirty="0">
                <a:latin typeface="Garamond" pitchFamily="18" charset="0"/>
              </a:rPr>
              <a:t> </a:t>
            </a:r>
            <a:r>
              <a:rPr lang="en-US" sz="2000" b="1" dirty="0" smtClean="0">
                <a:latin typeface="Garamond" pitchFamily="18" charset="0"/>
              </a:rPr>
              <a:t>a+  surface species with the anionic precursor, </a:t>
            </a:r>
            <a:r>
              <a:rPr lang="en-US" sz="2000" b="1" dirty="0" err="1" smtClean="0">
                <a:latin typeface="Garamond" pitchFamily="18" charset="0"/>
              </a:rPr>
              <a:t>aA</a:t>
            </a:r>
            <a:r>
              <a:rPr lang="en-US" sz="2000" b="1" dirty="0">
                <a:latin typeface="Garamond" pitchFamily="18" charset="0"/>
              </a:rPr>
              <a:t> </a:t>
            </a:r>
            <a:r>
              <a:rPr lang="en-US" sz="2000" b="1" dirty="0" smtClean="0">
                <a:latin typeface="Garamond" pitchFamily="18" charset="0"/>
              </a:rPr>
              <a:t>p–</a:t>
            </a:r>
          </a:p>
          <a:p>
            <a:pPr>
              <a:buNone/>
            </a:pPr>
            <a:endParaRPr lang="en-US" sz="2000" dirty="0">
              <a:latin typeface="Georgia" pitchFamily="18" charset="0"/>
            </a:endParaRPr>
          </a:p>
        </p:txBody>
      </p:sp>
      <p:sp>
        <p:nvSpPr>
          <p:cNvPr id="5" name="Rectangle 4"/>
          <p:cNvSpPr/>
          <p:nvPr/>
        </p:nvSpPr>
        <p:spPr>
          <a:xfrm>
            <a:off x="3571868" y="214290"/>
            <a:ext cx="229742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Georgia" pitchFamily="18" charset="0"/>
              </a:rPr>
              <a:t>Reaction</a:t>
            </a:r>
            <a:endParaRPr lang="en-IN" sz="3600" b="1" cap="none" spc="0" dirty="0">
              <a:ln w="11430"/>
              <a:effectLst>
                <a:outerShdw blurRad="50800" dist="39000" dir="5460000" algn="tl">
                  <a:srgbClr val="000000">
                    <a:alpha val="38000"/>
                  </a:srgbClr>
                </a:outerShdw>
              </a:effectLst>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51</a:t>
            </a:fld>
            <a:endParaRPr lang="es-E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82296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effectLst>
                  <a:outerShdw blurRad="50800" dist="39000" dir="5460000" algn="tl">
                    <a:srgbClr val="000000">
                      <a:alpha val="38000"/>
                    </a:srgbClr>
                  </a:outerShdw>
                </a:effectLst>
                <a:latin typeface="Rockwell" pitchFamily="18" charset="0"/>
              </a:rPr>
              <a:t>Rinsing</a:t>
            </a:r>
            <a:endParaRPr lang="en-US" sz="3600" b="1" dirty="0">
              <a:ln w="11430"/>
              <a:effectLst>
                <a:outerShdw blurRad="50800" dist="39000" dir="5460000" algn="tl">
                  <a:srgbClr val="000000">
                    <a:alpha val="38000"/>
                  </a:srgbClr>
                </a:outerShdw>
              </a:effectLst>
              <a:latin typeface="Rockwell" pitchFamily="18" charset="0"/>
            </a:endParaRPr>
          </a:p>
        </p:txBody>
      </p:sp>
      <p:sp>
        <p:nvSpPr>
          <p:cNvPr id="3" name="Content Placeholder 2"/>
          <p:cNvSpPr>
            <a:spLocks noGrp="1"/>
          </p:cNvSpPr>
          <p:nvPr>
            <p:ph idx="1"/>
          </p:nvPr>
        </p:nvSpPr>
        <p:spPr>
          <a:xfrm>
            <a:off x="381000" y="1828800"/>
            <a:ext cx="8229600" cy="4525963"/>
          </a:xfrm>
        </p:spPr>
        <p:txBody>
          <a:bodyPr>
            <a:normAutofit/>
          </a:bodyPr>
          <a:lstStyle/>
          <a:p>
            <a:pPr>
              <a:buNone/>
            </a:pPr>
            <a:r>
              <a:rPr lang="en-US" sz="2000" b="1" dirty="0" smtClean="0">
                <a:latin typeface="Garamond" pitchFamily="18" charset="0"/>
              </a:rPr>
              <a:t>In last step of a SILAR cycle, the excess and  unreacted species </a:t>
            </a:r>
            <a:r>
              <a:rPr lang="en-US" sz="2000" b="1" dirty="0" err="1" smtClean="0">
                <a:latin typeface="Garamond" pitchFamily="18" charset="0"/>
              </a:rPr>
              <a:t>aA</a:t>
            </a:r>
            <a:r>
              <a:rPr lang="en-US" sz="2000" b="1" dirty="0">
                <a:latin typeface="Garamond" pitchFamily="18" charset="0"/>
              </a:rPr>
              <a:t> </a:t>
            </a:r>
            <a:r>
              <a:rPr lang="en-US" sz="2000" b="1" dirty="0" smtClean="0">
                <a:latin typeface="Garamond" pitchFamily="18" charset="0"/>
              </a:rPr>
              <a:t>p– , X, Y, and the reaction byproduct  from the diffusion layer are removed.</a:t>
            </a:r>
            <a:endParaRPr lang="en-US" sz="2000" b="1" dirty="0">
              <a:latin typeface="Garamond"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52</a:t>
            </a:fld>
            <a:endParaRPr lang="es-E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447800" y="1219200"/>
            <a:ext cx="6705600" cy="3657600"/>
          </a:xfrm>
          <a:prstGeom prst="rect">
            <a:avLst/>
          </a:prstGeom>
          <a:noFill/>
          <a:ln w="9525">
            <a:noFill/>
            <a:miter lim="800000"/>
            <a:headEnd/>
            <a:tailEnd/>
          </a:ln>
          <a:effectLst/>
        </p:spPr>
      </p:pic>
      <p:sp>
        <p:nvSpPr>
          <p:cNvPr id="5" name="TextBox 4"/>
          <p:cNvSpPr txBox="1"/>
          <p:nvPr/>
        </p:nvSpPr>
        <p:spPr>
          <a:xfrm>
            <a:off x="152400" y="5105400"/>
            <a:ext cx="8991600" cy="954107"/>
          </a:xfrm>
          <a:prstGeom prst="rect">
            <a:avLst/>
          </a:prstGeom>
          <a:noFill/>
        </p:spPr>
        <p:txBody>
          <a:bodyPr wrap="square" rtlCol="0">
            <a:spAutoFit/>
          </a:bodyPr>
          <a:lstStyle/>
          <a:p>
            <a:r>
              <a:rPr lang="en-US" sz="1400" dirty="0" smtClean="0">
                <a:latin typeface="Georgia" pitchFamily="18" charset="0"/>
              </a:rPr>
              <a:t>Schematic diagram of SILAR growth: (a) Adsorption of K+X– and the formation of electrical double layer, (b) rinsing (I) removes excess, unabsorbed K+ and X– , (c) reaction of A–  with pre-adsorbed K+ ions to form KA and (d) rinsing (II)  to remove excess and unreacted species and form the solid solution KA on surface of the substrate</a:t>
            </a:r>
            <a:endParaRPr lang="en-US" sz="1400" dirty="0">
              <a:latin typeface="Georgia" pitchFamily="18" charset="0"/>
            </a:endParaRPr>
          </a:p>
        </p:txBody>
      </p:sp>
      <p:sp>
        <p:nvSpPr>
          <p:cNvPr id="7" name="Title 1"/>
          <p:cNvSpPr>
            <a:spLocks noGrp="1"/>
          </p:cNvSpPr>
          <p:nvPr>
            <p:ph type="title"/>
          </p:nvPr>
        </p:nvSpPr>
        <p:spPr>
          <a:xfrm>
            <a:off x="571472" y="285728"/>
            <a:ext cx="8229600" cy="5635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kern="1200" dirty="0" smtClean="0">
                <a:ln w="11430"/>
                <a:effectLst>
                  <a:outerShdw blurRad="50800" dist="39000" dir="5460000" algn="tl">
                    <a:srgbClr val="000000">
                      <a:alpha val="38000"/>
                    </a:srgbClr>
                  </a:outerShdw>
                </a:effectLst>
                <a:latin typeface="Rockwell" pitchFamily="18" charset="0"/>
                <a:ea typeface="+mn-ea"/>
                <a:cs typeface="Arial" charset="0"/>
              </a:rPr>
              <a:t>SILAR Growth</a:t>
            </a:r>
            <a:endParaRPr lang="en-US" sz="3600" b="1" kern="1200" dirty="0">
              <a:ln w="11430"/>
              <a:effectLst>
                <a:outerShdw blurRad="50800" dist="39000" dir="5460000" algn="tl">
                  <a:srgbClr val="000000">
                    <a:alpha val="38000"/>
                  </a:srgbClr>
                </a:outerShdw>
              </a:effectLst>
              <a:latin typeface="Rockwell" pitchFamily="18" charset="0"/>
              <a:ea typeface="+mn-ea"/>
              <a:cs typeface="Arial" charset="0"/>
            </a:endParaRPr>
          </a:p>
        </p:txBody>
      </p:sp>
      <p:pic>
        <p:nvPicPr>
          <p:cNvPr id="6"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89250202-7414-4ED7-95A7-DC491D0A2B12}" type="slidenum">
              <a:rPr lang="es-ES" smtClean="0"/>
              <a:pPr>
                <a:defRPr/>
              </a:pPr>
              <a:t>53</a:t>
            </a:fld>
            <a:endParaRPr lang="es-E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42910" y="214290"/>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SILAR Deposition Systems</a:t>
            </a:r>
            <a:endParaRPr kumimoji="0" lang="en-US" sz="36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graphicFrame>
        <p:nvGraphicFramePr>
          <p:cNvPr id="6" name="Diagram 5"/>
          <p:cNvGraphicFramePr/>
          <p:nvPr/>
        </p:nvGraphicFramePr>
        <p:xfrm>
          <a:off x="0" y="785794"/>
          <a:ext cx="9144000" cy="5643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54</a:t>
            </a:fld>
            <a:endParaRPr lang="es-E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1219200"/>
            <a:ext cx="8715436" cy="4924444"/>
          </a:xfrm>
        </p:spPr>
        <p:txBody>
          <a:bodyPr>
            <a:noAutofit/>
          </a:bodyPr>
          <a:lstStyle/>
          <a:p>
            <a:pPr algn="just">
              <a:buClr>
                <a:srgbClr val="996633"/>
              </a:buClr>
              <a:buFont typeface="Wingdings" pitchFamily="2" charset="2"/>
              <a:buChar char="§"/>
            </a:pPr>
            <a:r>
              <a:rPr lang="en-US" sz="2000" b="1" dirty="0" smtClean="0">
                <a:latin typeface="Garamond" pitchFamily="18" charset="0"/>
              </a:rPr>
              <a:t>This system does not require any power supply for operations, hence it is economical.</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 In this system, four or more  glass beakers of typically 50 ml capacity containing precursor solutions and deionized water are placed separately  in the tray.</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beakers containing precursor solutions and deionized water are alternately placed. The beaker containing deionized water is placed in between the beakers containing cationic and anionic precursor solutions.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immersion and rinsing of substrates are done manually.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SILAR deposition of sufficiently thick film requires many hours and therefore </a:t>
            </a:r>
            <a:r>
              <a:rPr lang="en-US" sz="2000" b="1" dirty="0">
                <a:latin typeface="Garamond" pitchFamily="18" charset="0"/>
              </a:rPr>
              <a:t> </a:t>
            </a:r>
            <a:r>
              <a:rPr lang="en-US" sz="2000" b="1" dirty="0" smtClean="0">
                <a:latin typeface="Garamond" pitchFamily="18" charset="0"/>
              </a:rPr>
              <a:t>manual deposition of certain materials is not possible for a single person</a:t>
            </a:r>
          </a:p>
        </p:txBody>
      </p:sp>
      <p:sp>
        <p:nvSpPr>
          <p:cNvPr id="5" name="Title 1"/>
          <p:cNvSpPr txBox="1">
            <a:spLocks/>
          </p:cNvSpPr>
          <p:nvPr/>
        </p:nvSpPr>
        <p:spPr bwMode="auto">
          <a:xfrm>
            <a:off x="642910" y="214290"/>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Manually Operated</a:t>
            </a:r>
            <a:endParaRPr kumimoji="0" lang="en-US" sz="36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55</a:t>
            </a:fld>
            <a:endParaRPr lang="es-E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214282" y="1000108"/>
            <a:ext cx="8715436" cy="5643602"/>
          </a:xfrm>
          <a:prstGeom prst="rect">
            <a:avLst/>
          </a:prstGeom>
          <a:noFill/>
          <a:ln w="9525">
            <a:noFill/>
            <a:miter lim="800000"/>
            <a:headEnd/>
            <a:tailEnd/>
          </a:ln>
          <a:effectLst/>
        </p:spPr>
      </p:pic>
      <p:sp>
        <p:nvSpPr>
          <p:cNvPr id="6" name="Title 1"/>
          <p:cNvSpPr txBox="1">
            <a:spLocks/>
          </p:cNvSpPr>
          <p:nvPr/>
        </p:nvSpPr>
        <p:spPr bwMode="auto">
          <a:xfrm>
            <a:off x="642910" y="214290"/>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Manually Operated</a:t>
            </a:r>
            <a:endParaRPr kumimoji="0" lang="en-US" sz="36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5"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56</a:t>
            </a:fld>
            <a:endParaRPr lang="es-E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28736"/>
            <a:ext cx="8915400" cy="6000792"/>
          </a:xfrm>
        </p:spPr>
        <p:txBody>
          <a:bodyPr>
            <a:noAutofit/>
          </a:bodyPr>
          <a:lstStyle/>
          <a:p>
            <a:pPr algn="just">
              <a:buClr>
                <a:srgbClr val="996633"/>
              </a:buClr>
              <a:buFont typeface="Wingdings" pitchFamily="2" charset="2"/>
              <a:buChar char="§"/>
            </a:pPr>
            <a:r>
              <a:rPr lang="en-US" sz="2000" b="1" dirty="0" smtClean="0">
                <a:latin typeface="Garamond" pitchFamily="18" charset="0"/>
              </a:rPr>
              <a:t>The schematic diagram of computer-based operating system (</a:t>
            </a:r>
            <a:r>
              <a:rPr lang="en-US" sz="2000" b="1" dirty="0" err="1" smtClean="0">
                <a:latin typeface="Garamond" pitchFamily="18" charset="0"/>
              </a:rPr>
              <a:t>Nicolau</a:t>
            </a:r>
            <a:r>
              <a:rPr lang="en-US" sz="2000" b="1" dirty="0" smtClean="0">
                <a:latin typeface="Garamond" pitchFamily="18" charset="0"/>
              </a:rPr>
              <a:t> 1985; </a:t>
            </a:r>
            <a:r>
              <a:rPr lang="en-US" sz="2000" b="1" dirty="0" err="1" smtClean="0">
                <a:latin typeface="Garamond" pitchFamily="18" charset="0"/>
              </a:rPr>
              <a:t>Jim’enez-Gonz’ailez</a:t>
            </a:r>
            <a:r>
              <a:rPr lang="en-US" sz="2000" b="1" dirty="0" smtClean="0">
                <a:latin typeface="Garamond" pitchFamily="18" charset="0"/>
              </a:rPr>
              <a:t> and Nair 1995)</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equipment consists of two beakers of 50 ml each containing the precursor solution and two rinsing vessels, lying in a circle on the circular tray.</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Each rinsing vessel being placed in between beakers containing cationic and anionic precursor solutions.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substrates are attached vertically by means of four arms.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arms are set out in line or a right angle and supported on the spindle.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spindle can turn and slide tightly in a bearing. </a:t>
            </a:r>
          </a:p>
          <a:p>
            <a:pPr>
              <a:buNone/>
            </a:pPr>
            <a:endParaRPr lang="en-US" sz="1000" dirty="0" smtClean="0">
              <a:latin typeface="Georgia" pitchFamily="18" charset="0"/>
            </a:endParaRPr>
          </a:p>
          <a:p>
            <a:r>
              <a:rPr lang="en-US" sz="2000" b="1" dirty="0" smtClean="0">
                <a:latin typeface="Garamond" pitchFamily="18" charset="0"/>
              </a:rPr>
              <a:t>Two steeping motors drive it. The computer program governs the vertical and translation movement of the spindle.</a:t>
            </a:r>
            <a:endParaRPr lang="en-US" sz="2000" b="1" dirty="0">
              <a:latin typeface="Garamond" pitchFamily="18" charset="0"/>
            </a:endParaRPr>
          </a:p>
        </p:txBody>
      </p:sp>
      <p:sp>
        <p:nvSpPr>
          <p:cNvPr id="5" name="Title 1"/>
          <p:cNvSpPr txBox="1">
            <a:spLocks/>
          </p:cNvSpPr>
          <p:nvPr/>
        </p:nvSpPr>
        <p:spPr bwMode="auto">
          <a:xfrm>
            <a:off x="642910" y="214290"/>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Computer Controlled</a:t>
            </a:r>
            <a:endParaRPr kumimoji="0" lang="en-US" sz="36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57</a:t>
            </a:fld>
            <a:endParaRPr lang="es-E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2667000" y="1295400"/>
            <a:ext cx="4038600" cy="4152900"/>
          </a:xfrm>
          <a:prstGeom prst="rect">
            <a:avLst/>
          </a:prstGeom>
          <a:noFill/>
          <a:ln w="9525">
            <a:noFill/>
            <a:miter lim="800000"/>
            <a:headEnd/>
            <a:tailEnd/>
          </a:ln>
          <a:effectLst/>
        </p:spPr>
      </p:pic>
      <p:sp>
        <p:nvSpPr>
          <p:cNvPr id="5" name="TextBox 4"/>
          <p:cNvSpPr txBox="1"/>
          <p:nvPr/>
        </p:nvSpPr>
        <p:spPr>
          <a:xfrm>
            <a:off x="304800" y="5562600"/>
            <a:ext cx="8610600" cy="523220"/>
          </a:xfrm>
          <a:prstGeom prst="rect">
            <a:avLst/>
          </a:prstGeom>
          <a:noFill/>
        </p:spPr>
        <p:txBody>
          <a:bodyPr wrap="square" rtlCol="0">
            <a:spAutoFit/>
          </a:bodyPr>
          <a:lstStyle/>
          <a:p>
            <a:r>
              <a:rPr lang="en-US" sz="1400" dirty="0" smtClean="0">
                <a:latin typeface="Georgia" pitchFamily="18" charset="0"/>
              </a:rPr>
              <a:t>Computer based SILAR deposition system: (a) cationic precursor, (b) ® ion exchange water, (c) ® anionic precursor and (d) ® ion exchange water.</a:t>
            </a:r>
            <a:endParaRPr lang="en-US" sz="1400" dirty="0">
              <a:latin typeface="Georgia" pitchFamily="18" charset="0"/>
            </a:endParaRPr>
          </a:p>
        </p:txBody>
      </p:sp>
      <p:sp>
        <p:nvSpPr>
          <p:cNvPr id="7" name="Title 1"/>
          <p:cNvSpPr txBox="1">
            <a:spLocks/>
          </p:cNvSpPr>
          <p:nvPr/>
        </p:nvSpPr>
        <p:spPr bwMode="auto">
          <a:xfrm>
            <a:off x="642910" y="214290"/>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Computer Controlled</a:t>
            </a:r>
            <a:endParaRPr kumimoji="0" lang="en-US" sz="36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6"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89250202-7414-4ED7-95A7-DC491D0A2B12}" type="slidenum">
              <a:rPr lang="es-ES" smtClean="0"/>
              <a:pPr>
                <a:defRPr/>
              </a:pPr>
              <a:t>58</a:t>
            </a:fld>
            <a:endParaRPr lang="es-E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2860"/>
            <a:ext cx="9144000" cy="9286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Computer Controlled System Designed by Our</a:t>
            </a:r>
            <a:r>
              <a:rPr kumimoji="0" lang="en-US" sz="3200" b="1" i="0" u="none" strike="noStrike" kern="1200" cap="none" spc="0" normalizeH="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 Group</a:t>
            </a:r>
            <a:endParaRPr kumimoji="0" lang="en-US" sz="32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pic>
        <p:nvPicPr>
          <p:cNvPr id="74753" name="Picture 1" descr="D:\Images\Dept\Photo0315.jpg"/>
          <p:cNvPicPr>
            <a:picLocks noChangeAspect="1" noChangeArrowheads="1"/>
          </p:cNvPicPr>
          <p:nvPr/>
        </p:nvPicPr>
        <p:blipFill>
          <a:blip r:embed="rId3" cstate="print"/>
          <a:srcRect/>
          <a:stretch>
            <a:fillRect/>
          </a:stretch>
        </p:blipFill>
        <p:spPr bwMode="auto">
          <a:xfrm>
            <a:off x="0" y="1048685"/>
            <a:ext cx="9144000" cy="5625719"/>
          </a:xfrm>
          <a:prstGeom prst="rect">
            <a:avLst/>
          </a:prstGeom>
          <a:noFill/>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59</a:t>
            </a:fld>
            <a:endParaRPr lang="es-E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428728" y="214290"/>
            <a:ext cx="635798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Thin Films (</a:t>
            </a:r>
            <a:r>
              <a:rPr lang="en-US" sz="3600" b="1" dirty="0" err="1" smtClean="0">
                <a:ln w="11430"/>
                <a:effectLst>
                  <a:outerShdw blurRad="50800" dist="39000" dir="5460000" algn="tl">
                    <a:srgbClr val="000000">
                      <a:alpha val="38000"/>
                    </a:srgbClr>
                  </a:outerShdw>
                </a:effectLst>
                <a:latin typeface="Rockwell" pitchFamily="18" charset="0"/>
              </a:rPr>
              <a:t>Contd</a:t>
            </a:r>
            <a:r>
              <a:rPr lang="en-US" sz="3600" b="1" dirty="0" smtClean="0">
                <a:ln w="11430"/>
                <a:effectLst>
                  <a:outerShdw blurRad="50800" dist="39000" dir="5460000" algn="tl">
                    <a:srgbClr val="000000">
                      <a:alpha val="38000"/>
                    </a:srgbClr>
                  </a:outerShdw>
                </a:effectLst>
                <a:latin typeface="Rockwell" pitchFamily="18" charset="0"/>
              </a:rPr>
              <a:t>…)</a:t>
            </a:r>
            <a:endParaRPr lang="en-US" sz="3600" b="1" dirty="0">
              <a:ln w="11430"/>
              <a:effectLst>
                <a:outerShdw blurRad="50800" dist="39000" dir="5460000" algn="tl">
                  <a:srgbClr val="000000">
                    <a:alpha val="38000"/>
                  </a:srgbClr>
                </a:outerShdw>
              </a:effectLst>
              <a:latin typeface="Rockwell" pitchFamily="18" charset="0"/>
            </a:endParaRPr>
          </a:p>
        </p:txBody>
      </p:sp>
      <p:sp>
        <p:nvSpPr>
          <p:cNvPr id="4" name="Rectangle 3"/>
          <p:cNvSpPr/>
          <p:nvPr/>
        </p:nvSpPr>
        <p:spPr>
          <a:xfrm>
            <a:off x="714348" y="1071546"/>
            <a:ext cx="7286676" cy="2516073"/>
          </a:xfrm>
          <a:prstGeom prst="rect">
            <a:avLst/>
          </a:prstGeom>
        </p:spPr>
        <p:txBody>
          <a:bodyPr wrap="square">
            <a:spAutoFit/>
          </a:bodyPr>
          <a:lstStyle/>
          <a:p>
            <a:pPr marL="449263" indent="-449263">
              <a:lnSpc>
                <a:spcPct val="150000"/>
              </a:lnSpc>
              <a:buClr>
                <a:srgbClr val="996633"/>
              </a:buClr>
            </a:pPr>
            <a:r>
              <a:rPr lang="en-US" altLang="zh-TW" sz="2000" b="1" dirty="0" smtClean="0">
                <a:solidFill>
                  <a:srgbClr val="C00000"/>
                </a:solidFill>
                <a:latin typeface="Garamond" pitchFamily="18" charset="0"/>
              </a:rPr>
              <a:t>Properties of thin films:</a:t>
            </a:r>
          </a:p>
          <a:p>
            <a:pPr marL="449263" indent="-449263">
              <a:lnSpc>
                <a:spcPct val="150000"/>
              </a:lnSpc>
              <a:buClr>
                <a:srgbClr val="996633"/>
              </a:buClr>
              <a:buFont typeface="Wingdings" pitchFamily="2" charset="2"/>
              <a:buChar char="§"/>
            </a:pPr>
            <a:endParaRPr lang="en-US" altLang="zh-TW" sz="500" b="1" dirty="0" smtClean="0">
              <a:latin typeface="Garamond" pitchFamily="18" charset="0"/>
            </a:endParaRPr>
          </a:p>
          <a:p>
            <a:pPr marL="449263" indent="-449263">
              <a:lnSpc>
                <a:spcPct val="150000"/>
              </a:lnSpc>
              <a:buClr>
                <a:srgbClr val="996633"/>
              </a:buClr>
              <a:buFont typeface="Wingdings" pitchFamily="2" charset="2"/>
              <a:buChar char="§"/>
            </a:pPr>
            <a:r>
              <a:rPr lang="en-US" altLang="zh-TW" sz="2000" b="1" dirty="0" smtClean="0">
                <a:latin typeface="Garamond" pitchFamily="18" charset="0"/>
              </a:rPr>
              <a:t>High surface to volume ratio</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Geometrical control (dictated by substrate)</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Compact</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Single crystal like properties</a:t>
            </a:r>
            <a:endParaRPr lang="en-IN" sz="2000" b="1" dirty="0" smtClean="0">
              <a:latin typeface="Garamond" pitchFamily="18" charset="0"/>
            </a:endParaRPr>
          </a:p>
        </p:txBody>
      </p:sp>
      <p:sp>
        <p:nvSpPr>
          <p:cNvPr id="5" name="Rectangle 4"/>
          <p:cNvSpPr/>
          <p:nvPr/>
        </p:nvSpPr>
        <p:spPr>
          <a:xfrm>
            <a:off x="714348" y="4071942"/>
            <a:ext cx="7500990" cy="1823576"/>
          </a:xfrm>
          <a:prstGeom prst="rect">
            <a:avLst/>
          </a:prstGeom>
        </p:spPr>
        <p:txBody>
          <a:bodyPr wrap="square">
            <a:spAutoFit/>
          </a:bodyPr>
          <a:lstStyle/>
          <a:p>
            <a:pPr>
              <a:spcAft>
                <a:spcPts val="300"/>
              </a:spcAft>
            </a:pPr>
            <a:r>
              <a:rPr lang="en-US" altLang="zh-TW" sz="2000" b="1" dirty="0" smtClean="0">
                <a:solidFill>
                  <a:srgbClr val="C00000"/>
                </a:solidFill>
                <a:latin typeface="Garamond" pitchFamily="18" charset="0"/>
              </a:rPr>
              <a:t>Typical steps in making thin films:</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Emission of particles from source (heat, high voltage . . .)</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Transport of particles to substrate</a:t>
            </a:r>
          </a:p>
          <a:p>
            <a:pPr marL="449263" indent="-449263">
              <a:lnSpc>
                <a:spcPct val="150000"/>
              </a:lnSpc>
              <a:buClr>
                <a:srgbClr val="996633"/>
              </a:buClr>
              <a:buFont typeface="Wingdings" pitchFamily="2" charset="2"/>
              <a:buChar char="§"/>
            </a:pPr>
            <a:r>
              <a:rPr lang="en-US" altLang="zh-TW" sz="2000" b="1" dirty="0" smtClean="0">
                <a:latin typeface="Garamond" pitchFamily="18" charset="0"/>
              </a:rPr>
              <a:t>Condensation of particles on substrate</a:t>
            </a:r>
            <a:endParaRPr lang="en-IN" altLang="zh-TW" sz="2000" b="1" dirty="0" smtClean="0">
              <a:latin typeface="Garamond"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6</a:t>
            </a:fld>
            <a:endParaRPr lang="es-E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0" y="1071546"/>
            <a:ext cx="9144000" cy="5572164"/>
          </a:xfrm>
          <a:prstGeom prst="rect">
            <a:avLst/>
          </a:prstGeom>
          <a:noFill/>
          <a:ln w="9525">
            <a:noFill/>
            <a:miter lim="800000"/>
            <a:headEnd/>
            <a:tailEnd/>
          </a:ln>
        </p:spPr>
      </p:pic>
      <p:sp>
        <p:nvSpPr>
          <p:cNvPr id="5" name="Title 1"/>
          <p:cNvSpPr txBox="1">
            <a:spLocks/>
          </p:cNvSpPr>
          <p:nvPr/>
        </p:nvSpPr>
        <p:spPr bwMode="auto">
          <a:xfrm>
            <a:off x="0" y="142852"/>
            <a:ext cx="8872510" cy="8572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User Access Menu for DIPROBO-12 In Windows</a:t>
            </a:r>
            <a:endParaRPr kumimoji="0" lang="en-US" sz="32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6"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60</a:t>
            </a:fld>
            <a:endParaRPr lang="es-E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6" y="1295400"/>
            <a:ext cx="8858280" cy="4062426"/>
          </a:xfrm>
        </p:spPr>
        <p:txBody>
          <a:bodyPr>
            <a:noAutofit/>
          </a:bodyPr>
          <a:lstStyle/>
          <a:p>
            <a:pPr algn="just">
              <a:buClr>
                <a:srgbClr val="996633"/>
              </a:buClr>
              <a:buFont typeface="Wingdings" pitchFamily="2" charset="2"/>
              <a:buChar char="§"/>
            </a:pPr>
            <a:r>
              <a:rPr lang="en-US" sz="2000" b="1" dirty="0" smtClean="0">
                <a:latin typeface="Garamond" pitchFamily="18" charset="0"/>
              </a:rPr>
              <a:t>The schematic diagram of microprocessor-based operating system as shown.</a:t>
            </a: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equipment is feasible  for elemental, binary, ternary, composite etc. materials Each rinsing vessel being placed in between beakers containing cationic and anionic precursor solutions.</a:t>
            </a: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 The substrates are attached vertically by means of robotic arms.</a:t>
            </a: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microprocessor governs the vertical and translational movement of the robotic arms.</a:t>
            </a:r>
            <a:endParaRPr lang="en-US" sz="2000" b="1" dirty="0">
              <a:latin typeface="Garamond" pitchFamily="18" charset="0"/>
            </a:endParaRPr>
          </a:p>
        </p:txBody>
      </p:sp>
      <p:sp>
        <p:nvSpPr>
          <p:cNvPr id="5" name="Title 1"/>
          <p:cNvSpPr txBox="1">
            <a:spLocks/>
          </p:cNvSpPr>
          <p:nvPr/>
        </p:nvSpPr>
        <p:spPr bwMode="auto">
          <a:xfrm>
            <a:off x="642910" y="214290"/>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Microprocessor Based </a:t>
            </a:r>
            <a:endParaRPr kumimoji="0" lang="en-US" sz="36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61</a:t>
            </a:fld>
            <a:endParaRPr lang="es-E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1219200" y="1524000"/>
            <a:ext cx="6019800" cy="3733800"/>
          </a:xfrm>
          <a:prstGeom prst="rect">
            <a:avLst/>
          </a:prstGeom>
          <a:noFill/>
          <a:ln w="9525">
            <a:noFill/>
            <a:miter lim="800000"/>
            <a:headEnd/>
            <a:tailEnd/>
          </a:ln>
          <a:effectLst/>
        </p:spPr>
      </p:pic>
      <p:sp>
        <p:nvSpPr>
          <p:cNvPr id="5" name="TextBox 4"/>
          <p:cNvSpPr txBox="1"/>
          <p:nvPr/>
        </p:nvSpPr>
        <p:spPr>
          <a:xfrm>
            <a:off x="0" y="5334000"/>
            <a:ext cx="9144000" cy="400110"/>
          </a:xfrm>
          <a:prstGeom prst="rect">
            <a:avLst/>
          </a:prstGeom>
          <a:noFill/>
        </p:spPr>
        <p:txBody>
          <a:bodyPr wrap="square" rtlCol="0">
            <a:spAutoFit/>
          </a:bodyPr>
          <a:lstStyle/>
          <a:p>
            <a:pPr algn="ctr"/>
            <a:r>
              <a:rPr lang="sv-SE" dirty="0" smtClean="0"/>
              <a:t> </a:t>
            </a:r>
            <a:r>
              <a:rPr lang="sv-SE" sz="2000" b="1" dirty="0" smtClean="0">
                <a:solidFill>
                  <a:srgbClr val="C00000"/>
                </a:solidFill>
                <a:latin typeface="Garamond" pitchFamily="18" charset="0"/>
              </a:rPr>
              <a:t>Microprocessor based SILAR deposition system</a:t>
            </a:r>
            <a:endParaRPr lang="en-US" sz="2000" b="1" dirty="0">
              <a:solidFill>
                <a:srgbClr val="C00000"/>
              </a:solidFill>
              <a:latin typeface="Garamond" pitchFamily="18" charset="0"/>
            </a:endParaRPr>
          </a:p>
        </p:txBody>
      </p:sp>
      <p:sp>
        <p:nvSpPr>
          <p:cNvPr id="7" name="Title 1"/>
          <p:cNvSpPr txBox="1">
            <a:spLocks/>
          </p:cNvSpPr>
          <p:nvPr/>
        </p:nvSpPr>
        <p:spPr bwMode="auto">
          <a:xfrm>
            <a:off x="642910" y="214290"/>
            <a:ext cx="82296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w="11430"/>
                <a:effectLst>
                  <a:outerShdw blurRad="50800" dist="39000" dir="5460000" algn="tl">
                    <a:srgbClr val="000000">
                      <a:alpha val="38000"/>
                    </a:srgbClr>
                  </a:outerShdw>
                </a:effectLst>
                <a:uLnTx/>
                <a:uFillTx/>
                <a:latin typeface="Rockwell" pitchFamily="18" charset="0"/>
                <a:ea typeface="+mn-ea"/>
                <a:cs typeface="Arial" charset="0"/>
              </a:rPr>
              <a:t>Microprocessor Based </a:t>
            </a:r>
            <a:endParaRPr kumimoji="0" lang="en-US" sz="3600" b="1" i="0" u="none" strike="noStrike" kern="1200" cap="none" spc="0" normalizeH="0" baseline="0" noProof="0" dirty="0">
              <a:ln w="11430"/>
              <a:effectLst>
                <a:outerShdw blurRad="50800" dist="39000" dir="5460000" algn="tl">
                  <a:srgbClr val="000000">
                    <a:alpha val="38000"/>
                  </a:srgbClr>
                </a:outerShdw>
              </a:effectLst>
              <a:uLnTx/>
              <a:uFillTx/>
              <a:latin typeface="Rockwell" pitchFamily="18" charset="0"/>
              <a:ea typeface="+mn-ea"/>
              <a:cs typeface="Arial" charset="0"/>
            </a:endParaRPr>
          </a:p>
        </p:txBody>
      </p:sp>
      <p:pic>
        <p:nvPicPr>
          <p:cNvPr id="6" name="Picture 7"/>
          <p:cNvPicPr>
            <a:picLocks noChangeAspect="1" noChangeArrowheads="1"/>
          </p:cNvPicPr>
          <p:nvPr/>
        </p:nvPicPr>
        <p:blipFill>
          <a:blip r:embed="rId3" cstate="print"/>
          <a:srcRect/>
          <a:stretch>
            <a:fillRect/>
          </a:stretch>
        </p:blipFill>
        <p:spPr bwMode="auto">
          <a:xfrm>
            <a:off x="8358188" y="6643688"/>
            <a:ext cx="785812" cy="214312"/>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89250202-7414-4ED7-95A7-DC491D0A2B12}" type="slidenum">
              <a:rPr lang="es-ES" smtClean="0"/>
              <a:pPr>
                <a:defRPr/>
              </a:pPr>
              <a:t>62</a:t>
            </a:fld>
            <a:endParaRPr lang="es-E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28"/>
            <a:ext cx="8229600" cy="6397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effectLst>
                  <a:outerShdw blurRad="50800" dist="39000" dir="5460000" algn="tl">
                    <a:srgbClr val="000000">
                      <a:alpha val="38000"/>
                    </a:srgbClr>
                  </a:outerShdw>
                </a:effectLst>
                <a:latin typeface="Rockwell" pitchFamily="18" charset="0"/>
              </a:rPr>
              <a:t>Advantages of SILAR method</a:t>
            </a:r>
            <a:endParaRPr lang="en-US" sz="3600" b="1" dirty="0">
              <a:ln w="11430"/>
              <a:effectLst>
                <a:outerShdw blurRad="50800" dist="39000" dir="5460000" algn="tl">
                  <a:srgbClr val="000000">
                    <a:alpha val="38000"/>
                  </a:srgbClr>
                </a:outerShdw>
              </a:effectLst>
              <a:latin typeface="Rockwell" pitchFamily="18" charset="0"/>
            </a:endParaRPr>
          </a:p>
        </p:txBody>
      </p:sp>
      <p:sp>
        <p:nvSpPr>
          <p:cNvPr id="3" name="Content Placeholder 2"/>
          <p:cNvSpPr>
            <a:spLocks noGrp="1"/>
          </p:cNvSpPr>
          <p:nvPr>
            <p:ph idx="1"/>
          </p:nvPr>
        </p:nvSpPr>
        <p:spPr>
          <a:xfrm>
            <a:off x="71406" y="1474805"/>
            <a:ext cx="8929718" cy="4525963"/>
          </a:xfrm>
        </p:spPr>
        <p:txBody>
          <a:bodyPr>
            <a:normAutofit/>
          </a:bodyPr>
          <a:lstStyle/>
          <a:p>
            <a:pPr algn="just">
              <a:buClr>
                <a:srgbClr val="996633"/>
              </a:buClr>
              <a:buFont typeface="Wingdings" pitchFamily="2" charset="2"/>
              <a:buChar char="§"/>
            </a:pPr>
            <a:r>
              <a:rPr lang="en-US" sz="2000" b="1" dirty="0" smtClean="0">
                <a:latin typeface="Garamond" pitchFamily="18" charset="0"/>
              </a:rPr>
              <a:t>SILAR method can be used to prepare metal chalcogenide thin films.</a:t>
            </a: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 SILAR is a cheap method, making the process feasible for commercial application.</a:t>
            </a: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  wastage of material is avoided as no precipitate is formed  during this process.</a:t>
            </a:r>
          </a:p>
          <a:p>
            <a:pPr algn="just">
              <a:buClr>
                <a:srgbClr val="996633"/>
              </a:buClr>
              <a:buFont typeface="Wingdings" pitchFamily="2" charset="2"/>
              <a:buChar char="§"/>
            </a:pPr>
            <a:endParaRPr lang="en-US" sz="2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  the materials are stoichiometric  and  doping of semiconductors, desired type for device  formation etc. can be achieved</a:t>
            </a:r>
            <a:r>
              <a:rPr lang="en-US" sz="2200" dirty="0" smtClean="0">
                <a:latin typeface="Georgia" pitchFamily="18" charset="0"/>
              </a:rPr>
              <a:t>.</a:t>
            </a: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63</a:t>
            </a:fld>
            <a:endParaRPr lang="es-E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786330"/>
          </a:xfrm>
        </p:spPr>
        <p:txBody>
          <a:bodyPr>
            <a:noAutofit/>
          </a:bodyPr>
          <a:lstStyle/>
          <a:p>
            <a:pPr algn="just">
              <a:buClr>
                <a:srgbClr val="996633"/>
              </a:buClr>
              <a:buFont typeface="Wingdings" pitchFamily="2" charset="2"/>
              <a:buChar char="§"/>
            </a:pPr>
            <a:r>
              <a:rPr lang="en-US" sz="2000" b="1" dirty="0" smtClean="0">
                <a:latin typeface="Garamond" pitchFamily="18" charset="0"/>
              </a:rPr>
              <a:t>The optimization of various preparative parameters could be tabulated along with film properties.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 film properties are well comparable with the properties obtained by other chemical methods.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This shows the wide applicability of SILAR method for deposition of various metal chalcogenides.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These chalcogenides are technologically important in device formation based on solar selective  coatings, solar cells, photoconductive cells etc where large area is desirable. </a:t>
            </a:r>
          </a:p>
          <a:p>
            <a:pPr algn="just">
              <a:buClr>
                <a:srgbClr val="996633"/>
              </a:buClr>
              <a:buFont typeface="Wingdings" pitchFamily="2" charset="2"/>
              <a:buChar char="§"/>
            </a:pPr>
            <a:endParaRPr lang="en-US" sz="1000" b="1" dirty="0" smtClean="0">
              <a:latin typeface="Garamond" pitchFamily="18" charset="0"/>
            </a:endParaRPr>
          </a:p>
          <a:p>
            <a:pPr algn="just">
              <a:buClr>
                <a:srgbClr val="996633"/>
              </a:buClr>
              <a:buFont typeface="Wingdings" pitchFamily="2" charset="2"/>
              <a:buChar char="§"/>
            </a:pPr>
            <a:r>
              <a:rPr lang="en-US" sz="2000" b="1" dirty="0" smtClean="0">
                <a:latin typeface="Garamond" pitchFamily="18" charset="0"/>
              </a:rPr>
              <a:t>At the same time, SILAR opens a window for the preparation of nanocrystalline films, which are important for finding new applications</a:t>
            </a:r>
            <a:r>
              <a:rPr lang="en-US" sz="2000" dirty="0" smtClean="0"/>
              <a:t>.</a:t>
            </a:r>
            <a:endParaRPr lang="en-US" sz="2000" dirty="0"/>
          </a:p>
        </p:txBody>
      </p:sp>
      <p:sp>
        <p:nvSpPr>
          <p:cNvPr id="5" name="Title 1"/>
          <p:cNvSpPr>
            <a:spLocks noGrp="1"/>
          </p:cNvSpPr>
          <p:nvPr>
            <p:ph type="title"/>
          </p:nvPr>
        </p:nvSpPr>
        <p:spPr>
          <a:xfrm>
            <a:off x="381000" y="285728"/>
            <a:ext cx="8229600" cy="6397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effectLst>
                  <a:outerShdw blurRad="50800" dist="39000" dir="5460000" algn="tl">
                    <a:srgbClr val="000000">
                      <a:alpha val="38000"/>
                    </a:srgbClr>
                  </a:outerShdw>
                </a:effectLst>
                <a:latin typeface="Rockwell" pitchFamily="18" charset="0"/>
              </a:rPr>
              <a:t>Applications of SILAR method</a:t>
            </a:r>
            <a:endParaRPr lang="en-US" sz="3600" b="1" dirty="0">
              <a:ln w="11430"/>
              <a:effectLst>
                <a:outerShdw blurRad="50800" dist="39000" dir="5460000" algn="tl">
                  <a:srgbClr val="000000">
                    <a:alpha val="38000"/>
                  </a:srgbClr>
                </a:outerShdw>
              </a:effectLst>
              <a:latin typeface="Rockwell" pitchFamily="18" charset="0"/>
            </a:endParaRPr>
          </a:p>
        </p:txBody>
      </p:sp>
      <p:pic>
        <p:nvPicPr>
          <p:cNvPr id="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64</a:t>
            </a:fld>
            <a:endParaRPr lang="es-E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0" y="2357430"/>
            <a:ext cx="9143999" cy="1754326"/>
          </a:xfrm>
          <a:prstGeom prst="rect">
            <a:avLst/>
          </a:prstGeom>
          <a:noFill/>
          <a:scene3d>
            <a:camera prst="orthographicFront"/>
            <a:lightRig rig="threePt" dir="t"/>
          </a:scene3d>
        </p:spPr>
        <p:txBody>
          <a:bodyPr wrap="square" lIns="91440" tIns="45720" rIns="91440" bIns="45720">
            <a:spAutoFit/>
          </a:bodyPr>
          <a:lstStyle/>
          <a:p>
            <a:pPr algn="ctr"/>
            <a:r>
              <a:rPr lang="en-US" altLang="ja-JP"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a typeface="ＭＳ Ｐゴシック" pitchFamily="34" charset="-128"/>
              </a:rPr>
              <a:t>Langmuir – Blodgett Technique</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65</a:t>
            </a:fld>
            <a:endParaRPr lang="es-E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a:spLocks noGrp="1" noChangeArrowheads="1"/>
          </p:cNvSpPr>
          <p:nvPr>
            <p:ph type="title"/>
          </p:nvPr>
        </p:nvSpPr>
        <p:spPr>
          <a:xfrm>
            <a:off x="2000232" y="0"/>
            <a:ext cx="5000660" cy="10001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r>
              <a:rPr lang="cs-CZ" b="1" dirty="0" smtClean="0">
                <a:ln w="11430"/>
                <a:effectLst>
                  <a:outerShdw blurRad="50800" dist="39000" dir="5460000" algn="tl">
                    <a:srgbClr val="000000">
                      <a:alpha val="38000"/>
                    </a:srgbClr>
                  </a:outerShdw>
                </a:effectLst>
                <a:latin typeface="Rockwell" pitchFamily="18" charset="0"/>
              </a:rPr>
              <a:t>Introduction</a:t>
            </a:r>
          </a:p>
        </p:txBody>
      </p:sp>
      <p:sp>
        <p:nvSpPr>
          <p:cNvPr id="4" name="Rectangle 6956"/>
          <p:cNvSpPr txBox="1">
            <a:spLocks noChangeArrowheads="1"/>
          </p:cNvSpPr>
          <p:nvPr/>
        </p:nvSpPr>
        <p:spPr bwMode="auto">
          <a:xfrm>
            <a:off x="785786" y="1142984"/>
            <a:ext cx="76200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cs-CZ" sz="2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Langmuir – Blodgett films are monofilms or multifilms on solid substrate.</a:t>
            </a:r>
            <a:endParaRPr kumimoji="0" lang="en-US" sz="2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kumimoji="0" lang="cs-CZ" sz="1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kumimoji="0" lang="en-CA" sz="2000" b="1" i="0" u="none" strike="noStrike" kern="0" cap="none" spc="0" normalizeH="0" baseline="0" noProof="0" dirty="0" smtClean="0">
                <a:ln>
                  <a:noFill/>
                </a:ln>
                <a:solidFill>
                  <a:schemeClr val="tx1"/>
                </a:solidFill>
                <a:effectLst/>
                <a:uLnTx/>
                <a:uFillTx/>
                <a:latin typeface="Garamond" pitchFamily="18" charset="0"/>
                <a:cs typeface="+mn-cs"/>
              </a:rPr>
              <a:t>Molecules form a monolayer at the interface air-liquid</a:t>
            </a: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kumimoji="0" lang="cs-CZ" sz="1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They are nanomaterials</a:t>
            </a:r>
            <a:endParaRPr kumimoji="0" lang="en-US" sz="2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kumimoji="0" lang="cs-CZ" sz="1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l"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The films are layers at scale 0</a:t>
            </a: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a:t>
            </a: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1 – 0</a:t>
            </a: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a:t>
            </a: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001 nm</a:t>
            </a:r>
          </a:p>
        </p:txBody>
      </p:sp>
      <p:sp>
        <p:nvSpPr>
          <p:cNvPr id="5" name="Line 6954"/>
          <p:cNvSpPr>
            <a:spLocks noChangeShapeType="1"/>
          </p:cNvSpPr>
          <p:nvPr/>
        </p:nvSpPr>
        <p:spPr bwMode="auto">
          <a:xfrm>
            <a:off x="4716463" y="4581525"/>
            <a:ext cx="3429000" cy="0"/>
          </a:xfrm>
          <a:prstGeom prst="line">
            <a:avLst/>
          </a:prstGeom>
          <a:noFill/>
          <a:ln w="12700" cap="sq">
            <a:solidFill>
              <a:schemeClr val="tx1"/>
            </a:solidFill>
            <a:round/>
            <a:headEnd type="triangle" w="lg" len="med"/>
            <a:tailEnd type="triangle" w="lg" len="med"/>
          </a:ln>
        </p:spPr>
        <p:txBody>
          <a:bodyPr wrap="none"/>
          <a:lstStyle/>
          <a:p>
            <a:endParaRPr lang="en-IN"/>
          </a:p>
        </p:txBody>
      </p:sp>
      <p:sp>
        <p:nvSpPr>
          <p:cNvPr id="7" name="Text Box 6955"/>
          <p:cNvSpPr txBox="1">
            <a:spLocks noChangeArrowheads="1"/>
          </p:cNvSpPr>
          <p:nvPr/>
        </p:nvSpPr>
        <p:spPr bwMode="auto">
          <a:xfrm>
            <a:off x="5580063" y="4508500"/>
            <a:ext cx="1042987" cy="457200"/>
          </a:xfrm>
          <a:prstGeom prst="rect">
            <a:avLst/>
          </a:prstGeom>
          <a:noFill/>
          <a:ln w="12700" cap="sq">
            <a:noFill/>
            <a:miter lim="800000"/>
            <a:headEnd type="none" w="sm" len="sm"/>
            <a:tailEnd type="none" w="sm" len="sm"/>
          </a:ln>
        </p:spPr>
        <p:txBody>
          <a:bodyPr wrap="none">
            <a:spAutoFit/>
          </a:bodyPr>
          <a:lstStyle/>
          <a:p>
            <a:r>
              <a:rPr lang="en-US"/>
              <a:t>~ 1 nm</a:t>
            </a:r>
          </a:p>
        </p:txBody>
      </p:sp>
      <p:grpSp>
        <p:nvGrpSpPr>
          <p:cNvPr id="2" name="Group 6957"/>
          <p:cNvGrpSpPr>
            <a:grpSpLocks/>
          </p:cNvGrpSpPr>
          <p:nvPr/>
        </p:nvGrpSpPr>
        <p:grpSpPr bwMode="auto">
          <a:xfrm rot="5400000" flipH="1">
            <a:off x="4418013" y="6323013"/>
            <a:ext cx="55562" cy="144462"/>
            <a:chOff x="368" y="892"/>
            <a:chExt cx="42" cy="312"/>
          </a:xfrm>
        </p:grpSpPr>
        <p:grpSp>
          <p:nvGrpSpPr>
            <p:cNvPr id="8" name="Group 6958"/>
            <p:cNvGrpSpPr>
              <a:grpSpLocks/>
            </p:cNvGrpSpPr>
            <p:nvPr/>
          </p:nvGrpSpPr>
          <p:grpSpPr bwMode="auto">
            <a:xfrm>
              <a:off x="368" y="1048"/>
              <a:ext cx="42" cy="156"/>
              <a:chOff x="372" y="1046"/>
              <a:chExt cx="42" cy="156"/>
            </a:xfrm>
          </p:grpSpPr>
          <p:sp>
            <p:nvSpPr>
              <p:cNvPr id="13" name="Line 69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 name="Line 69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 name="Group 6961"/>
            <p:cNvGrpSpPr>
              <a:grpSpLocks/>
            </p:cNvGrpSpPr>
            <p:nvPr/>
          </p:nvGrpSpPr>
          <p:grpSpPr bwMode="auto">
            <a:xfrm>
              <a:off x="368" y="892"/>
              <a:ext cx="42" cy="156"/>
              <a:chOff x="372" y="1046"/>
              <a:chExt cx="42" cy="156"/>
            </a:xfrm>
          </p:grpSpPr>
          <p:sp>
            <p:nvSpPr>
              <p:cNvPr id="11" name="Line 69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 name="Line 69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 name="Group 6964"/>
          <p:cNvGrpSpPr>
            <a:grpSpLocks/>
          </p:cNvGrpSpPr>
          <p:nvPr/>
        </p:nvGrpSpPr>
        <p:grpSpPr bwMode="auto">
          <a:xfrm rot="5400000" flipH="1">
            <a:off x="4562476" y="6324600"/>
            <a:ext cx="55562" cy="141287"/>
            <a:chOff x="368" y="892"/>
            <a:chExt cx="42" cy="312"/>
          </a:xfrm>
        </p:grpSpPr>
        <p:grpSp>
          <p:nvGrpSpPr>
            <p:cNvPr id="15" name="Group 6965"/>
            <p:cNvGrpSpPr>
              <a:grpSpLocks/>
            </p:cNvGrpSpPr>
            <p:nvPr/>
          </p:nvGrpSpPr>
          <p:grpSpPr bwMode="auto">
            <a:xfrm>
              <a:off x="368" y="1048"/>
              <a:ext cx="42" cy="156"/>
              <a:chOff x="372" y="1046"/>
              <a:chExt cx="42" cy="156"/>
            </a:xfrm>
          </p:grpSpPr>
          <p:sp>
            <p:nvSpPr>
              <p:cNvPr id="20" name="Line 696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 name="Line 696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 name="Group 6968"/>
            <p:cNvGrpSpPr>
              <a:grpSpLocks/>
            </p:cNvGrpSpPr>
            <p:nvPr/>
          </p:nvGrpSpPr>
          <p:grpSpPr bwMode="auto">
            <a:xfrm>
              <a:off x="368" y="892"/>
              <a:ext cx="42" cy="156"/>
              <a:chOff x="372" y="1046"/>
              <a:chExt cx="42" cy="156"/>
            </a:xfrm>
          </p:grpSpPr>
          <p:sp>
            <p:nvSpPr>
              <p:cNvPr id="18" name="Line 69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 name="Line 69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 name="Group 6971"/>
          <p:cNvGrpSpPr>
            <a:grpSpLocks/>
          </p:cNvGrpSpPr>
          <p:nvPr/>
        </p:nvGrpSpPr>
        <p:grpSpPr bwMode="auto">
          <a:xfrm rot="5400000" flipH="1">
            <a:off x="4418012" y="6169026"/>
            <a:ext cx="55563" cy="144462"/>
            <a:chOff x="368" y="892"/>
            <a:chExt cx="42" cy="312"/>
          </a:xfrm>
        </p:grpSpPr>
        <p:grpSp>
          <p:nvGrpSpPr>
            <p:cNvPr id="22" name="Group 6972"/>
            <p:cNvGrpSpPr>
              <a:grpSpLocks/>
            </p:cNvGrpSpPr>
            <p:nvPr/>
          </p:nvGrpSpPr>
          <p:grpSpPr bwMode="auto">
            <a:xfrm>
              <a:off x="368" y="1048"/>
              <a:ext cx="42" cy="156"/>
              <a:chOff x="372" y="1046"/>
              <a:chExt cx="42" cy="156"/>
            </a:xfrm>
          </p:grpSpPr>
          <p:sp>
            <p:nvSpPr>
              <p:cNvPr id="27" name="Line 697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8" name="Line 697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 name="Group 6975"/>
            <p:cNvGrpSpPr>
              <a:grpSpLocks/>
            </p:cNvGrpSpPr>
            <p:nvPr/>
          </p:nvGrpSpPr>
          <p:grpSpPr bwMode="auto">
            <a:xfrm>
              <a:off x="368" y="892"/>
              <a:ext cx="42" cy="156"/>
              <a:chOff x="372" y="1046"/>
              <a:chExt cx="42" cy="156"/>
            </a:xfrm>
          </p:grpSpPr>
          <p:sp>
            <p:nvSpPr>
              <p:cNvPr id="25" name="Line 69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6" name="Line 69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 name="Group 6978"/>
          <p:cNvGrpSpPr>
            <a:grpSpLocks/>
          </p:cNvGrpSpPr>
          <p:nvPr/>
        </p:nvGrpSpPr>
        <p:grpSpPr bwMode="auto">
          <a:xfrm rot="5400000" flipH="1">
            <a:off x="4562475" y="6170613"/>
            <a:ext cx="55563" cy="141287"/>
            <a:chOff x="368" y="892"/>
            <a:chExt cx="42" cy="312"/>
          </a:xfrm>
        </p:grpSpPr>
        <p:grpSp>
          <p:nvGrpSpPr>
            <p:cNvPr id="29" name="Group 6979"/>
            <p:cNvGrpSpPr>
              <a:grpSpLocks/>
            </p:cNvGrpSpPr>
            <p:nvPr/>
          </p:nvGrpSpPr>
          <p:grpSpPr bwMode="auto">
            <a:xfrm>
              <a:off x="368" y="1048"/>
              <a:ext cx="42" cy="156"/>
              <a:chOff x="372" y="1046"/>
              <a:chExt cx="42" cy="156"/>
            </a:xfrm>
          </p:grpSpPr>
          <p:sp>
            <p:nvSpPr>
              <p:cNvPr id="34" name="Line 698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5" name="Line 698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0" name="Group 6982"/>
            <p:cNvGrpSpPr>
              <a:grpSpLocks/>
            </p:cNvGrpSpPr>
            <p:nvPr/>
          </p:nvGrpSpPr>
          <p:grpSpPr bwMode="auto">
            <a:xfrm>
              <a:off x="368" y="892"/>
              <a:ext cx="42" cy="156"/>
              <a:chOff x="372" y="1046"/>
              <a:chExt cx="42" cy="156"/>
            </a:xfrm>
          </p:grpSpPr>
          <p:sp>
            <p:nvSpPr>
              <p:cNvPr id="32" name="Line 69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3" name="Line 69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1" name="Group 6985"/>
          <p:cNvGrpSpPr>
            <a:grpSpLocks/>
          </p:cNvGrpSpPr>
          <p:nvPr/>
        </p:nvGrpSpPr>
        <p:grpSpPr bwMode="auto">
          <a:xfrm rot="5400000" flipH="1">
            <a:off x="4418012" y="6013451"/>
            <a:ext cx="55563" cy="144462"/>
            <a:chOff x="368" y="892"/>
            <a:chExt cx="42" cy="312"/>
          </a:xfrm>
        </p:grpSpPr>
        <p:grpSp>
          <p:nvGrpSpPr>
            <p:cNvPr id="2144" name="Group 6986"/>
            <p:cNvGrpSpPr>
              <a:grpSpLocks/>
            </p:cNvGrpSpPr>
            <p:nvPr/>
          </p:nvGrpSpPr>
          <p:grpSpPr bwMode="auto">
            <a:xfrm>
              <a:off x="368" y="1048"/>
              <a:ext cx="42" cy="156"/>
              <a:chOff x="372" y="1046"/>
              <a:chExt cx="42" cy="156"/>
            </a:xfrm>
          </p:grpSpPr>
          <p:sp>
            <p:nvSpPr>
              <p:cNvPr id="41" name="Line 698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2" name="Line 698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45" name="Group 6989"/>
            <p:cNvGrpSpPr>
              <a:grpSpLocks/>
            </p:cNvGrpSpPr>
            <p:nvPr/>
          </p:nvGrpSpPr>
          <p:grpSpPr bwMode="auto">
            <a:xfrm>
              <a:off x="368" y="892"/>
              <a:ext cx="42" cy="156"/>
              <a:chOff x="372" y="1046"/>
              <a:chExt cx="42" cy="156"/>
            </a:xfrm>
          </p:grpSpPr>
          <p:sp>
            <p:nvSpPr>
              <p:cNvPr id="39" name="Line 69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0" name="Line 69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51" name="Group 6992"/>
          <p:cNvGrpSpPr>
            <a:grpSpLocks/>
          </p:cNvGrpSpPr>
          <p:nvPr/>
        </p:nvGrpSpPr>
        <p:grpSpPr bwMode="auto">
          <a:xfrm rot="5400000" flipH="1">
            <a:off x="4562475" y="6015038"/>
            <a:ext cx="55563" cy="141287"/>
            <a:chOff x="368" y="892"/>
            <a:chExt cx="42" cy="312"/>
          </a:xfrm>
        </p:grpSpPr>
        <p:grpSp>
          <p:nvGrpSpPr>
            <p:cNvPr id="2152" name="Group 6993"/>
            <p:cNvGrpSpPr>
              <a:grpSpLocks/>
            </p:cNvGrpSpPr>
            <p:nvPr/>
          </p:nvGrpSpPr>
          <p:grpSpPr bwMode="auto">
            <a:xfrm>
              <a:off x="368" y="1048"/>
              <a:ext cx="42" cy="156"/>
              <a:chOff x="372" y="1046"/>
              <a:chExt cx="42" cy="156"/>
            </a:xfrm>
          </p:grpSpPr>
          <p:sp>
            <p:nvSpPr>
              <p:cNvPr id="48" name="Line 699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9" name="Line 699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53" name="Group 6996"/>
            <p:cNvGrpSpPr>
              <a:grpSpLocks/>
            </p:cNvGrpSpPr>
            <p:nvPr/>
          </p:nvGrpSpPr>
          <p:grpSpPr bwMode="auto">
            <a:xfrm>
              <a:off x="368" y="892"/>
              <a:ext cx="42" cy="156"/>
              <a:chOff x="372" y="1046"/>
              <a:chExt cx="42" cy="156"/>
            </a:xfrm>
          </p:grpSpPr>
          <p:sp>
            <p:nvSpPr>
              <p:cNvPr id="46" name="Line 699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7" name="Line 699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54" name="Group 6999"/>
          <p:cNvGrpSpPr>
            <a:grpSpLocks/>
          </p:cNvGrpSpPr>
          <p:nvPr/>
        </p:nvGrpSpPr>
        <p:grpSpPr bwMode="auto">
          <a:xfrm rot="5400000" flipH="1">
            <a:off x="4419600" y="5857875"/>
            <a:ext cx="55563" cy="144463"/>
            <a:chOff x="368" y="892"/>
            <a:chExt cx="42" cy="312"/>
          </a:xfrm>
        </p:grpSpPr>
        <p:grpSp>
          <p:nvGrpSpPr>
            <p:cNvPr id="2155" name="Group 7000"/>
            <p:cNvGrpSpPr>
              <a:grpSpLocks/>
            </p:cNvGrpSpPr>
            <p:nvPr/>
          </p:nvGrpSpPr>
          <p:grpSpPr bwMode="auto">
            <a:xfrm>
              <a:off x="368" y="1048"/>
              <a:ext cx="42" cy="156"/>
              <a:chOff x="372" y="1046"/>
              <a:chExt cx="42" cy="156"/>
            </a:xfrm>
          </p:grpSpPr>
          <p:sp>
            <p:nvSpPr>
              <p:cNvPr id="55" name="Line 700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6" name="Line 700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56" name="Group 7003"/>
            <p:cNvGrpSpPr>
              <a:grpSpLocks/>
            </p:cNvGrpSpPr>
            <p:nvPr/>
          </p:nvGrpSpPr>
          <p:grpSpPr bwMode="auto">
            <a:xfrm>
              <a:off x="368" y="892"/>
              <a:ext cx="42" cy="156"/>
              <a:chOff x="372" y="1046"/>
              <a:chExt cx="42" cy="156"/>
            </a:xfrm>
          </p:grpSpPr>
          <p:sp>
            <p:nvSpPr>
              <p:cNvPr id="53" name="Line 700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4" name="Line 700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57" name="Group 7006"/>
          <p:cNvGrpSpPr>
            <a:grpSpLocks/>
          </p:cNvGrpSpPr>
          <p:nvPr/>
        </p:nvGrpSpPr>
        <p:grpSpPr bwMode="auto">
          <a:xfrm rot="5400000" flipH="1">
            <a:off x="4563269" y="5858669"/>
            <a:ext cx="55563" cy="142875"/>
            <a:chOff x="368" y="892"/>
            <a:chExt cx="42" cy="312"/>
          </a:xfrm>
        </p:grpSpPr>
        <p:grpSp>
          <p:nvGrpSpPr>
            <p:cNvPr id="2158" name="Group 7007"/>
            <p:cNvGrpSpPr>
              <a:grpSpLocks/>
            </p:cNvGrpSpPr>
            <p:nvPr/>
          </p:nvGrpSpPr>
          <p:grpSpPr bwMode="auto">
            <a:xfrm>
              <a:off x="368" y="1048"/>
              <a:ext cx="42" cy="156"/>
              <a:chOff x="372" y="1046"/>
              <a:chExt cx="42" cy="156"/>
            </a:xfrm>
          </p:grpSpPr>
          <p:sp>
            <p:nvSpPr>
              <p:cNvPr id="62" name="Line 700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3" name="Line 700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59" name="Group 7010"/>
            <p:cNvGrpSpPr>
              <a:grpSpLocks/>
            </p:cNvGrpSpPr>
            <p:nvPr/>
          </p:nvGrpSpPr>
          <p:grpSpPr bwMode="auto">
            <a:xfrm>
              <a:off x="368" y="892"/>
              <a:ext cx="42" cy="156"/>
              <a:chOff x="372" y="1046"/>
              <a:chExt cx="42" cy="156"/>
            </a:xfrm>
          </p:grpSpPr>
          <p:sp>
            <p:nvSpPr>
              <p:cNvPr id="60" name="Line 701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1" name="Line 701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60" name="Group 7013"/>
          <p:cNvGrpSpPr>
            <a:grpSpLocks/>
          </p:cNvGrpSpPr>
          <p:nvPr/>
        </p:nvGrpSpPr>
        <p:grpSpPr bwMode="auto">
          <a:xfrm rot="5400000" flipH="1">
            <a:off x="4418013" y="5703888"/>
            <a:ext cx="55562" cy="144462"/>
            <a:chOff x="368" y="892"/>
            <a:chExt cx="42" cy="312"/>
          </a:xfrm>
        </p:grpSpPr>
        <p:grpSp>
          <p:nvGrpSpPr>
            <p:cNvPr id="2166" name="Group 7014"/>
            <p:cNvGrpSpPr>
              <a:grpSpLocks/>
            </p:cNvGrpSpPr>
            <p:nvPr/>
          </p:nvGrpSpPr>
          <p:grpSpPr bwMode="auto">
            <a:xfrm>
              <a:off x="368" y="1048"/>
              <a:ext cx="42" cy="156"/>
              <a:chOff x="372" y="1046"/>
              <a:chExt cx="42" cy="156"/>
            </a:xfrm>
          </p:grpSpPr>
          <p:sp>
            <p:nvSpPr>
              <p:cNvPr id="69" name="Line 701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0" name="Line 701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67" name="Group 7017"/>
            <p:cNvGrpSpPr>
              <a:grpSpLocks/>
            </p:cNvGrpSpPr>
            <p:nvPr/>
          </p:nvGrpSpPr>
          <p:grpSpPr bwMode="auto">
            <a:xfrm>
              <a:off x="368" y="892"/>
              <a:ext cx="42" cy="156"/>
              <a:chOff x="372" y="1046"/>
              <a:chExt cx="42" cy="156"/>
            </a:xfrm>
          </p:grpSpPr>
          <p:sp>
            <p:nvSpPr>
              <p:cNvPr id="67" name="Line 701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8" name="Line 701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68" name="Group 7020"/>
          <p:cNvGrpSpPr>
            <a:grpSpLocks/>
          </p:cNvGrpSpPr>
          <p:nvPr/>
        </p:nvGrpSpPr>
        <p:grpSpPr bwMode="auto">
          <a:xfrm rot="5400000" flipH="1">
            <a:off x="4562476" y="5705475"/>
            <a:ext cx="55562" cy="141287"/>
            <a:chOff x="368" y="892"/>
            <a:chExt cx="42" cy="312"/>
          </a:xfrm>
        </p:grpSpPr>
        <p:grpSp>
          <p:nvGrpSpPr>
            <p:cNvPr id="2169" name="Group 7021"/>
            <p:cNvGrpSpPr>
              <a:grpSpLocks/>
            </p:cNvGrpSpPr>
            <p:nvPr/>
          </p:nvGrpSpPr>
          <p:grpSpPr bwMode="auto">
            <a:xfrm>
              <a:off x="368" y="1048"/>
              <a:ext cx="42" cy="156"/>
              <a:chOff x="372" y="1046"/>
              <a:chExt cx="42" cy="156"/>
            </a:xfrm>
          </p:grpSpPr>
          <p:sp>
            <p:nvSpPr>
              <p:cNvPr id="76" name="Line 702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7" name="Line 702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70" name="Group 7024"/>
            <p:cNvGrpSpPr>
              <a:grpSpLocks/>
            </p:cNvGrpSpPr>
            <p:nvPr/>
          </p:nvGrpSpPr>
          <p:grpSpPr bwMode="auto">
            <a:xfrm>
              <a:off x="368" y="892"/>
              <a:ext cx="42" cy="156"/>
              <a:chOff x="372" y="1046"/>
              <a:chExt cx="42" cy="156"/>
            </a:xfrm>
          </p:grpSpPr>
          <p:sp>
            <p:nvSpPr>
              <p:cNvPr id="74" name="Line 70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5" name="Line 70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78" name="Oval 7027"/>
          <p:cNvSpPr>
            <a:spLocks noChangeArrowheads="1"/>
          </p:cNvSpPr>
          <p:nvPr/>
        </p:nvSpPr>
        <p:spPr bwMode="auto">
          <a:xfrm rot="5400000" flipH="1">
            <a:off x="4244975" y="6308725"/>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sp>
        <p:nvSpPr>
          <p:cNvPr id="79" name="Oval 7028"/>
          <p:cNvSpPr>
            <a:spLocks noChangeArrowheads="1"/>
          </p:cNvSpPr>
          <p:nvPr/>
        </p:nvSpPr>
        <p:spPr bwMode="auto">
          <a:xfrm rot="5400000" flipH="1">
            <a:off x="4244975" y="6154738"/>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sp>
        <p:nvSpPr>
          <p:cNvPr id="80" name="Oval 7029"/>
          <p:cNvSpPr>
            <a:spLocks noChangeArrowheads="1"/>
          </p:cNvSpPr>
          <p:nvPr/>
        </p:nvSpPr>
        <p:spPr bwMode="auto">
          <a:xfrm rot="5400000" flipH="1">
            <a:off x="4244181" y="5998369"/>
            <a:ext cx="119063" cy="168275"/>
          </a:xfrm>
          <a:prstGeom prst="ellipse">
            <a:avLst/>
          </a:prstGeom>
          <a:solidFill>
            <a:srgbClr val="FF0000"/>
          </a:solidFill>
          <a:ln w="9525">
            <a:solidFill>
              <a:schemeClr val="tx1"/>
            </a:solidFill>
            <a:round/>
            <a:headEnd/>
            <a:tailEnd/>
          </a:ln>
        </p:spPr>
        <p:txBody>
          <a:bodyPr wrap="none" anchor="ctr"/>
          <a:lstStyle/>
          <a:p>
            <a:endParaRPr lang="en-IN"/>
          </a:p>
        </p:txBody>
      </p:sp>
      <p:sp>
        <p:nvSpPr>
          <p:cNvPr id="81" name="Oval 7030"/>
          <p:cNvSpPr>
            <a:spLocks noChangeArrowheads="1"/>
          </p:cNvSpPr>
          <p:nvPr/>
        </p:nvSpPr>
        <p:spPr bwMode="auto">
          <a:xfrm rot="5400000" flipH="1">
            <a:off x="4244182" y="5844381"/>
            <a:ext cx="119062" cy="168275"/>
          </a:xfrm>
          <a:prstGeom prst="ellipse">
            <a:avLst/>
          </a:prstGeom>
          <a:solidFill>
            <a:srgbClr val="FF0000"/>
          </a:solidFill>
          <a:ln w="9525">
            <a:solidFill>
              <a:schemeClr val="tx1"/>
            </a:solidFill>
            <a:round/>
            <a:headEnd/>
            <a:tailEnd/>
          </a:ln>
        </p:spPr>
        <p:txBody>
          <a:bodyPr wrap="none" anchor="ctr"/>
          <a:lstStyle/>
          <a:p>
            <a:endParaRPr lang="en-IN"/>
          </a:p>
        </p:txBody>
      </p:sp>
      <p:sp>
        <p:nvSpPr>
          <p:cNvPr id="82" name="Oval 7031"/>
          <p:cNvSpPr>
            <a:spLocks noChangeArrowheads="1"/>
          </p:cNvSpPr>
          <p:nvPr/>
        </p:nvSpPr>
        <p:spPr bwMode="auto">
          <a:xfrm rot="5400000" flipH="1">
            <a:off x="4244975" y="5688013"/>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2171" name="Group 7032"/>
          <p:cNvGrpSpPr>
            <a:grpSpLocks/>
          </p:cNvGrpSpPr>
          <p:nvPr/>
        </p:nvGrpSpPr>
        <p:grpSpPr bwMode="auto">
          <a:xfrm rot="5400000" flipH="1">
            <a:off x="4418806" y="5545932"/>
            <a:ext cx="53975" cy="144462"/>
            <a:chOff x="368" y="892"/>
            <a:chExt cx="42" cy="312"/>
          </a:xfrm>
        </p:grpSpPr>
        <p:grpSp>
          <p:nvGrpSpPr>
            <p:cNvPr id="2172" name="Group 7033"/>
            <p:cNvGrpSpPr>
              <a:grpSpLocks/>
            </p:cNvGrpSpPr>
            <p:nvPr/>
          </p:nvGrpSpPr>
          <p:grpSpPr bwMode="auto">
            <a:xfrm>
              <a:off x="368" y="1048"/>
              <a:ext cx="42" cy="156"/>
              <a:chOff x="372" y="1046"/>
              <a:chExt cx="42" cy="156"/>
            </a:xfrm>
          </p:grpSpPr>
          <p:sp>
            <p:nvSpPr>
              <p:cNvPr id="88" name="Line 70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9" name="Line 70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73" name="Group 7036"/>
            <p:cNvGrpSpPr>
              <a:grpSpLocks/>
            </p:cNvGrpSpPr>
            <p:nvPr/>
          </p:nvGrpSpPr>
          <p:grpSpPr bwMode="auto">
            <a:xfrm>
              <a:off x="368" y="892"/>
              <a:ext cx="42" cy="156"/>
              <a:chOff x="372" y="1046"/>
              <a:chExt cx="42" cy="156"/>
            </a:xfrm>
          </p:grpSpPr>
          <p:sp>
            <p:nvSpPr>
              <p:cNvPr id="86" name="Line 70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7" name="Line 70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74" name="Group 7039"/>
          <p:cNvGrpSpPr>
            <a:grpSpLocks/>
          </p:cNvGrpSpPr>
          <p:nvPr/>
        </p:nvGrpSpPr>
        <p:grpSpPr bwMode="auto">
          <a:xfrm rot="5400000" flipH="1">
            <a:off x="4563269" y="5547519"/>
            <a:ext cx="53975" cy="141287"/>
            <a:chOff x="368" y="892"/>
            <a:chExt cx="42" cy="312"/>
          </a:xfrm>
        </p:grpSpPr>
        <p:grpSp>
          <p:nvGrpSpPr>
            <p:cNvPr id="2175" name="Group 7040"/>
            <p:cNvGrpSpPr>
              <a:grpSpLocks/>
            </p:cNvGrpSpPr>
            <p:nvPr/>
          </p:nvGrpSpPr>
          <p:grpSpPr bwMode="auto">
            <a:xfrm>
              <a:off x="368" y="1048"/>
              <a:ext cx="42" cy="156"/>
              <a:chOff x="372" y="1046"/>
              <a:chExt cx="42" cy="156"/>
            </a:xfrm>
          </p:grpSpPr>
          <p:sp>
            <p:nvSpPr>
              <p:cNvPr id="95" name="Line 70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6" name="Line 70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76" name="Group 7043"/>
            <p:cNvGrpSpPr>
              <a:grpSpLocks/>
            </p:cNvGrpSpPr>
            <p:nvPr/>
          </p:nvGrpSpPr>
          <p:grpSpPr bwMode="auto">
            <a:xfrm>
              <a:off x="368" y="892"/>
              <a:ext cx="42" cy="156"/>
              <a:chOff x="372" y="1046"/>
              <a:chExt cx="42" cy="156"/>
            </a:xfrm>
          </p:grpSpPr>
          <p:sp>
            <p:nvSpPr>
              <p:cNvPr id="93" name="Line 70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4" name="Line 70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77" name="Group 7046"/>
          <p:cNvGrpSpPr>
            <a:grpSpLocks/>
          </p:cNvGrpSpPr>
          <p:nvPr/>
        </p:nvGrpSpPr>
        <p:grpSpPr bwMode="auto">
          <a:xfrm rot="5400000" flipH="1">
            <a:off x="4418012" y="5391151"/>
            <a:ext cx="55563" cy="144462"/>
            <a:chOff x="368" y="892"/>
            <a:chExt cx="42" cy="312"/>
          </a:xfrm>
        </p:grpSpPr>
        <p:grpSp>
          <p:nvGrpSpPr>
            <p:cNvPr id="2178" name="Group 7047"/>
            <p:cNvGrpSpPr>
              <a:grpSpLocks/>
            </p:cNvGrpSpPr>
            <p:nvPr/>
          </p:nvGrpSpPr>
          <p:grpSpPr bwMode="auto">
            <a:xfrm>
              <a:off x="368" y="1048"/>
              <a:ext cx="42" cy="156"/>
              <a:chOff x="372" y="1046"/>
              <a:chExt cx="42" cy="156"/>
            </a:xfrm>
          </p:grpSpPr>
          <p:sp>
            <p:nvSpPr>
              <p:cNvPr id="102" name="Line 70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3" name="Line 70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84" name="Group 7050"/>
            <p:cNvGrpSpPr>
              <a:grpSpLocks/>
            </p:cNvGrpSpPr>
            <p:nvPr/>
          </p:nvGrpSpPr>
          <p:grpSpPr bwMode="auto">
            <a:xfrm>
              <a:off x="368" y="892"/>
              <a:ext cx="42" cy="156"/>
              <a:chOff x="372" y="1046"/>
              <a:chExt cx="42" cy="156"/>
            </a:xfrm>
          </p:grpSpPr>
          <p:sp>
            <p:nvSpPr>
              <p:cNvPr id="100" name="Line 70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1" name="Line 70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85" name="Group 7053"/>
          <p:cNvGrpSpPr>
            <a:grpSpLocks/>
          </p:cNvGrpSpPr>
          <p:nvPr/>
        </p:nvGrpSpPr>
        <p:grpSpPr bwMode="auto">
          <a:xfrm rot="5400000" flipH="1">
            <a:off x="4562475" y="5392738"/>
            <a:ext cx="55563" cy="141287"/>
            <a:chOff x="368" y="892"/>
            <a:chExt cx="42" cy="312"/>
          </a:xfrm>
        </p:grpSpPr>
        <p:grpSp>
          <p:nvGrpSpPr>
            <p:cNvPr id="2190" name="Group 7054"/>
            <p:cNvGrpSpPr>
              <a:grpSpLocks/>
            </p:cNvGrpSpPr>
            <p:nvPr/>
          </p:nvGrpSpPr>
          <p:grpSpPr bwMode="auto">
            <a:xfrm>
              <a:off x="368" y="1048"/>
              <a:ext cx="42" cy="156"/>
              <a:chOff x="372" y="1046"/>
              <a:chExt cx="42" cy="156"/>
            </a:xfrm>
          </p:grpSpPr>
          <p:sp>
            <p:nvSpPr>
              <p:cNvPr id="109" name="Line 70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0" name="Line 70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91" name="Group 7057"/>
            <p:cNvGrpSpPr>
              <a:grpSpLocks/>
            </p:cNvGrpSpPr>
            <p:nvPr/>
          </p:nvGrpSpPr>
          <p:grpSpPr bwMode="auto">
            <a:xfrm>
              <a:off x="368" y="892"/>
              <a:ext cx="42" cy="156"/>
              <a:chOff x="372" y="1046"/>
              <a:chExt cx="42" cy="156"/>
            </a:xfrm>
          </p:grpSpPr>
          <p:sp>
            <p:nvSpPr>
              <p:cNvPr id="107" name="Line 70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8" name="Line 70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96" name="Group 7060"/>
          <p:cNvGrpSpPr>
            <a:grpSpLocks/>
          </p:cNvGrpSpPr>
          <p:nvPr/>
        </p:nvGrpSpPr>
        <p:grpSpPr bwMode="auto">
          <a:xfrm rot="5400000" flipH="1">
            <a:off x="4418012" y="5235576"/>
            <a:ext cx="55563" cy="144462"/>
            <a:chOff x="368" y="892"/>
            <a:chExt cx="42" cy="312"/>
          </a:xfrm>
        </p:grpSpPr>
        <p:grpSp>
          <p:nvGrpSpPr>
            <p:cNvPr id="2197" name="Group 7061"/>
            <p:cNvGrpSpPr>
              <a:grpSpLocks/>
            </p:cNvGrpSpPr>
            <p:nvPr/>
          </p:nvGrpSpPr>
          <p:grpSpPr bwMode="auto">
            <a:xfrm>
              <a:off x="368" y="1048"/>
              <a:ext cx="42" cy="156"/>
              <a:chOff x="372" y="1046"/>
              <a:chExt cx="42" cy="156"/>
            </a:xfrm>
          </p:grpSpPr>
          <p:sp>
            <p:nvSpPr>
              <p:cNvPr id="116" name="Line 70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7" name="Line 70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02" name="Group 7064"/>
            <p:cNvGrpSpPr>
              <a:grpSpLocks/>
            </p:cNvGrpSpPr>
            <p:nvPr/>
          </p:nvGrpSpPr>
          <p:grpSpPr bwMode="auto">
            <a:xfrm>
              <a:off x="368" y="892"/>
              <a:ext cx="42" cy="156"/>
              <a:chOff x="372" y="1046"/>
              <a:chExt cx="42" cy="156"/>
            </a:xfrm>
          </p:grpSpPr>
          <p:sp>
            <p:nvSpPr>
              <p:cNvPr id="114" name="Line 70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5" name="Line 70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03" name="Group 7067"/>
          <p:cNvGrpSpPr>
            <a:grpSpLocks/>
          </p:cNvGrpSpPr>
          <p:nvPr/>
        </p:nvGrpSpPr>
        <p:grpSpPr bwMode="auto">
          <a:xfrm rot="5400000" flipH="1">
            <a:off x="4562475" y="5237163"/>
            <a:ext cx="55563" cy="141287"/>
            <a:chOff x="368" y="892"/>
            <a:chExt cx="42" cy="312"/>
          </a:xfrm>
        </p:grpSpPr>
        <p:grpSp>
          <p:nvGrpSpPr>
            <p:cNvPr id="36" name="Group 7068"/>
            <p:cNvGrpSpPr>
              <a:grpSpLocks/>
            </p:cNvGrpSpPr>
            <p:nvPr/>
          </p:nvGrpSpPr>
          <p:grpSpPr bwMode="auto">
            <a:xfrm>
              <a:off x="368" y="1048"/>
              <a:ext cx="42" cy="156"/>
              <a:chOff x="372" y="1046"/>
              <a:chExt cx="42" cy="156"/>
            </a:xfrm>
          </p:grpSpPr>
          <p:sp>
            <p:nvSpPr>
              <p:cNvPr id="123" name="Line 70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4" name="Line 70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7" name="Group 7071"/>
            <p:cNvGrpSpPr>
              <a:grpSpLocks/>
            </p:cNvGrpSpPr>
            <p:nvPr/>
          </p:nvGrpSpPr>
          <p:grpSpPr bwMode="auto">
            <a:xfrm>
              <a:off x="368" y="892"/>
              <a:ext cx="42" cy="156"/>
              <a:chOff x="372" y="1046"/>
              <a:chExt cx="42" cy="156"/>
            </a:xfrm>
          </p:grpSpPr>
          <p:sp>
            <p:nvSpPr>
              <p:cNvPr id="121" name="Line 70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2" name="Line 70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8" name="Group 7074"/>
          <p:cNvGrpSpPr>
            <a:grpSpLocks/>
          </p:cNvGrpSpPr>
          <p:nvPr/>
        </p:nvGrpSpPr>
        <p:grpSpPr bwMode="auto">
          <a:xfrm rot="5400000" flipH="1">
            <a:off x="4419601" y="5081587"/>
            <a:ext cx="55562" cy="144463"/>
            <a:chOff x="368" y="892"/>
            <a:chExt cx="42" cy="312"/>
          </a:xfrm>
        </p:grpSpPr>
        <p:grpSp>
          <p:nvGrpSpPr>
            <p:cNvPr id="43" name="Group 7075"/>
            <p:cNvGrpSpPr>
              <a:grpSpLocks/>
            </p:cNvGrpSpPr>
            <p:nvPr/>
          </p:nvGrpSpPr>
          <p:grpSpPr bwMode="auto">
            <a:xfrm>
              <a:off x="368" y="1048"/>
              <a:ext cx="42" cy="156"/>
              <a:chOff x="372" y="1046"/>
              <a:chExt cx="42" cy="156"/>
            </a:xfrm>
          </p:grpSpPr>
          <p:sp>
            <p:nvSpPr>
              <p:cNvPr id="130" name="Line 70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1" name="Line 70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4" name="Group 7078"/>
            <p:cNvGrpSpPr>
              <a:grpSpLocks/>
            </p:cNvGrpSpPr>
            <p:nvPr/>
          </p:nvGrpSpPr>
          <p:grpSpPr bwMode="auto">
            <a:xfrm>
              <a:off x="368" y="892"/>
              <a:ext cx="42" cy="156"/>
              <a:chOff x="372" y="1046"/>
              <a:chExt cx="42" cy="156"/>
            </a:xfrm>
          </p:grpSpPr>
          <p:sp>
            <p:nvSpPr>
              <p:cNvPr id="128" name="Line 70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9" name="Line 70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5" name="Group 7081"/>
          <p:cNvGrpSpPr>
            <a:grpSpLocks/>
          </p:cNvGrpSpPr>
          <p:nvPr/>
        </p:nvGrpSpPr>
        <p:grpSpPr bwMode="auto">
          <a:xfrm rot="5400000" flipH="1">
            <a:off x="4563270" y="5082381"/>
            <a:ext cx="55562" cy="142875"/>
            <a:chOff x="368" y="892"/>
            <a:chExt cx="42" cy="312"/>
          </a:xfrm>
        </p:grpSpPr>
        <p:grpSp>
          <p:nvGrpSpPr>
            <p:cNvPr id="50" name="Group 7082"/>
            <p:cNvGrpSpPr>
              <a:grpSpLocks/>
            </p:cNvGrpSpPr>
            <p:nvPr/>
          </p:nvGrpSpPr>
          <p:grpSpPr bwMode="auto">
            <a:xfrm>
              <a:off x="368" y="1048"/>
              <a:ext cx="42" cy="156"/>
              <a:chOff x="372" y="1046"/>
              <a:chExt cx="42" cy="156"/>
            </a:xfrm>
          </p:grpSpPr>
          <p:sp>
            <p:nvSpPr>
              <p:cNvPr id="137" name="Line 70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 name="Line 70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1" name="Group 7085"/>
            <p:cNvGrpSpPr>
              <a:grpSpLocks/>
            </p:cNvGrpSpPr>
            <p:nvPr/>
          </p:nvGrpSpPr>
          <p:grpSpPr bwMode="auto">
            <a:xfrm>
              <a:off x="368" y="892"/>
              <a:ext cx="42" cy="156"/>
              <a:chOff x="372" y="1046"/>
              <a:chExt cx="42" cy="156"/>
            </a:xfrm>
          </p:grpSpPr>
          <p:sp>
            <p:nvSpPr>
              <p:cNvPr id="135" name="Line 70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6" name="Line 70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2" name="Group 7088"/>
          <p:cNvGrpSpPr>
            <a:grpSpLocks/>
          </p:cNvGrpSpPr>
          <p:nvPr/>
        </p:nvGrpSpPr>
        <p:grpSpPr bwMode="auto">
          <a:xfrm rot="5400000" flipH="1">
            <a:off x="4418013" y="4926013"/>
            <a:ext cx="55562" cy="144462"/>
            <a:chOff x="368" y="892"/>
            <a:chExt cx="42" cy="312"/>
          </a:xfrm>
        </p:grpSpPr>
        <p:grpSp>
          <p:nvGrpSpPr>
            <p:cNvPr id="57" name="Group 7089"/>
            <p:cNvGrpSpPr>
              <a:grpSpLocks/>
            </p:cNvGrpSpPr>
            <p:nvPr/>
          </p:nvGrpSpPr>
          <p:grpSpPr bwMode="auto">
            <a:xfrm>
              <a:off x="368" y="1048"/>
              <a:ext cx="42" cy="156"/>
              <a:chOff x="372" y="1046"/>
              <a:chExt cx="42" cy="156"/>
            </a:xfrm>
          </p:grpSpPr>
          <p:sp>
            <p:nvSpPr>
              <p:cNvPr id="144" name="Line 70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5" name="Line 70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8" name="Group 7092"/>
            <p:cNvGrpSpPr>
              <a:grpSpLocks/>
            </p:cNvGrpSpPr>
            <p:nvPr/>
          </p:nvGrpSpPr>
          <p:grpSpPr bwMode="auto">
            <a:xfrm>
              <a:off x="368" y="892"/>
              <a:ext cx="42" cy="156"/>
              <a:chOff x="372" y="1046"/>
              <a:chExt cx="42" cy="156"/>
            </a:xfrm>
          </p:grpSpPr>
          <p:sp>
            <p:nvSpPr>
              <p:cNvPr id="142" name="Line 70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3" name="Line 70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9" name="Group 7095"/>
          <p:cNvGrpSpPr>
            <a:grpSpLocks/>
          </p:cNvGrpSpPr>
          <p:nvPr/>
        </p:nvGrpSpPr>
        <p:grpSpPr bwMode="auto">
          <a:xfrm rot="5400000" flipH="1">
            <a:off x="4562476" y="4927600"/>
            <a:ext cx="55562" cy="141287"/>
            <a:chOff x="368" y="892"/>
            <a:chExt cx="42" cy="312"/>
          </a:xfrm>
        </p:grpSpPr>
        <p:grpSp>
          <p:nvGrpSpPr>
            <p:cNvPr id="64" name="Group 7096"/>
            <p:cNvGrpSpPr>
              <a:grpSpLocks/>
            </p:cNvGrpSpPr>
            <p:nvPr/>
          </p:nvGrpSpPr>
          <p:grpSpPr bwMode="auto">
            <a:xfrm>
              <a:off x="368" y="1048"/>
              <a:ext cx="42" cy="156"/>
              <a:chOff x="372" y="1046"/>
              <a:chExt cx="42" cy="156"/>
            </a:xfrm>
          </p:grpSpPr>
          <p:sp>
            <p:nvSpPr>
              <p:cNvPr id="151" name="Line 709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2" name="Line 709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5" name="Group 7099"/>
            <p:cNvGrpSpPr>
              <a:grpSpLocks/>
            </p:cNvGrpSpPr>
            <p:nvPr/>
          </p:nvGrpSpPr>
          <p:grpSpPr bwMode="auto">
            <a:xfrm>
              <a:off x="368" y="892"/>
              <a:ext cx="42" cy="156"/>
              <a:chOff x="372" y="1046"/>
              <a:chExt cx="42" cy="156"/>
            </a:xfrm>
          </p:grpSpPr>
          <p:sp>
            <p:nvSpPr>
              <p:cNvPr id="149" name="Line 71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 name="Line 71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53" name="Oval 7102"/>
          <p:cNvSpPr>
            <a:spLocks noChangeArrowheads="1"/>
          </p:cNvSpPr>
          <p:nvPr/>
        </p:nvSpPr>
        <p:spPr bwMode="auto">
          <a:xfrm rot="5400000" flipH="1">
            <a:off x="4244975" y="5532438"/>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sp>
        <p:nvSpPr>
          <p:cNvPr id="154" name="Oval 7103"/>
          <p:cNvSpPr>
            <a:spLocks noChangeArrowheads="1"/>
          </p:cNvSpPr>
          <p:nvPr/>
        </p:nvSpPr>
        <p:spPr bwMode="auto">
          <a:xfrm rot="5400000" flipH="1">
            <a:off x="4244182" y="5377656"/>
            <a:ext cx="119062" cy="168275"/>
          </a:xfrm>
          <a:prstGeom prst="ellipse">
            <a:avLst/>
          </a:prstGeom>
          <a:solidFill>
            <a:srgbClr val="FF0000"/>
          </a:solidFill>
          <a:ln w="9525">
            <a:solidFill>
              <a:schemeClr val="tx1"/>
            </a:solidFill>
            <a:round/>
            <a:headEnd/>
            <a:tailEnd/>
          </a:ln>
        </p:spPr>
        <p:txBody>
          <a:bodyPr wrap="none" anchor="ctr"/>
          <a:lstStyle/>
          <a:p>
            <a:endParaRPr lang="en-IN"/>
          </a:p>
        </p:txBody>
      </p:sp>
      <p:sp>
        <p:nvSpPr>
          <p:cNvPr id="155" name="Oval 7104"/>
          <p:cNvSpPr>
            <a:spLocks noChangeArrowheads="1"/>
          </p:cNvSpPr>
          <p:nvPr/>
        </p:nvSpPr>
        <p:spPr bwMode="auto">
          <a:xfrm rot="5400000" flipH="1">
            <a:off x="4244182" y="5222081"/>
            <a:ext cx="119062" cy="168275"/>
          </a:xfrm>
          <a:prstGeom prst="ellipse">
            <a:avLst/>
          </a:prstGeom>
          <a:solidFill>
            <a:srgbClr val="FF0000"/>
          </a:solidFill>
          <a:ln w="9525">
            <a:solidFill>
              <a:schemeClr val="tx1"/>
            </a:solidFill>
            <a:round/>
            <a:headEnd/>
            <a:tailEnd/>
          </a:ln>
        </p:spPr>
        <p:txBody>
          <a:bodyPr wrap="none" anchor="ctr"/>
          <a:lstStyle/>
          <a:p>
            <a:endParaRPr lang="en-IN"/>
          </a:p>
        </p:txBody>
      </p:sp>
      <p:sp>
        <p:nvSpPr>
          <p:cNvPr id="156" name="Oval 7105"/>
          <p:cNvSpPr>
            <a:spLocks noChangeArrowheads="1"/>
          </p:cNvSpPr>
          <p:nvPr/>
        </p:nvSpPr>
        <p:spPr bwMode="auto">
          <a:xfrm rot="5400000" flipH="1">
            <a:off x="4243388" y="5067300"/>
            <a:ext cx="120650" cy="168275"/>
          </a:xfrm>
          <a:prstGeom prst="ellipse">
            <a:avLst/>
          </a:prstGeom>
          <a:solidFill>
            <a:srgbClr val="FF0000"/>
          </a:solidFill>
          <a:ln w="9525">
            <a:solidFill>
              <a:schemeClr val="tx1"/>
            </a:solidFill>
            <a:round/>
            <a:headEnd/>
            <a:tailEnd/>
          </a:ln>
        </p:spPr>
        <p:txBody>
          <a:bodyPr wrap="none" anchor="ctr"/>
          <a:lstStyle/>
          <a:p>
            <a:endParaRPr lang="en-IN"/>
          </a:p>
        </p:txBody>
      </p:sp>
      <p:sp>
        <p:nvSpPr>
          <p:cNvPr id="157" name="Oval 7106"/>
          <p:cNvSpPr>
            <a:spLocks noChangeArrowheads="1"/>
          </p:cNvSpPr>
          <p:nvPr/>
        </p:nvSpPr>
        <p:spPr bwMode="auto">
          <a:xfrm rot="5400000" flipH="1">
            <a:off x="4244182" y="4910931"/>
            <a:ext cx="119062"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66" name="Group 7107"/>
          <p:cNvGrpSpPr>
            <a:grpSpLocks/>
          </p:cNvGrpSpPr>
          <p:nvPr/>
        </p:nvGrpSpPr>
        <p:grpSpPr bwMode="auto">
          <a:xfrm>
            <a:off x="4725988" y="4935538"/>
            <a:ext cx="911225" cy="1516062"/>
            <a:chOff x="2767" y="1772"/>
            <a:chExt cx="574" cy="955"/>
          </a:xfrm>
        </p:grpSpPr>
        <p:grpSp>
          <p:nvGrpSpPr>
            <p:cNvPr id="71" name="Group 7108"/>
            <p:cNvGrpSpPr>
              <a:grpSpLocks/>
            </p:cNvGrpSpPr>
            <p:nvPr/>
          </p:nvGrpSpPr>
          <p:grpSpPr bwMode="auto">
            <a:xfrm rot="-5400000">
              <a:off x="2892" y="2647"/>
              <a:ext cx="34" cy="92"/>
              <a:chOff x="368" y="892"/>
              <a:chExt cx="42" cy="312"/>
            </a:xfrm>
          </p:grpSpPr>
          <p:grpSp>
            <p:nvGrpSpPr>
              <p:cNvPr id="72" name="Group 7109"/>
              <p:cNvGrpSpPr>
                <a:grpSpLocks/>
              </p:cNvGrpSpPr>
              <p:nvPr/>
            </p:nvGrpSpPr>
            <p:grpSpPr bwMode="auto">
              <a:xfrm>
                <a:off x="368" y="1048"/>
                <a:ext cx="42" cy="156"/>
                <a:chOff x="372" y="1046"/>
                <a:chExt cx="42" cy="156"/>
              </a:xfrm>
            </p:grpSpPr>
            <p:sp>
              <p:nvSpPr>
                <p:cNvPr id="460" name="Line 71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61" name="Line 71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3" name="Group 7112"/>
              <p:cNvGrpSpPr>
                <a:grpSpLocks/>
              </p:cNvGrpSpPr>
              <p:nvPr/>
            </p:nvGrpSpPr>
            <p:grpSpPr bwMode="auto">
              <a:xfrm>
                <a:off x="368" y="892"/>
                <a:ext cx="42" cy="156"/>
                <a:chOff x="372" y="1046"/>
                <a:chExt cx="42" cy="156"/>
              </a:xfrm>
            </p:grpSpPr>
            <p:sp>
              <p:nvSpPr>
                <p:cNvPr id="458" name="Line 71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59" name="Line 71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3" name="Group 7115"/>
            <p:cNvGrpSpPr>
              <a:grpSpLocks/>
            </p:cNvGrpSpPr>
            <p:nvPr/>
          </p:nvGrpSpPr>
          <p:grpSpPr bwMode="auto">
            <a:xfrm rot="-5400000">
              <a:off x="2808" y="2647"/>
              <a:ext cx="34" cy="92"/>
              <a:chOff x="368" y="892"/>
              <a:chExt cx="42" cy="312"/>
            </a:xfrm>
          </p:grpSpPr>
          <p:grpSp>
            <p:nvGrpSpPr>
              <p:cNvPr id="84" name="Group 7116"/>
              <p:cNvGrpSpPr>
                <a:grpSpLocks/>
              </p:cNvGrpSpPr>
              <p:nvPr/>
            </p:nvGrpSpPr>
            <p:grpSpPr bwMode="auto">
              <a:xfrm>
                <a:off x="368" y="1048"/>
                <a:ext cx="42" cy="156"/>
                <a:chOff x="372" y="1046"/>
                <a:chExt cx="42" cy="156"/>
              </a:xfrm>
            </p:grpSpPr>
            <p:sp>
              <p:nvSpPr>
                <p:cNvPr id="454" name="Line 71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55" name="Line 71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5" name="Group 7119"/>
              <p:cNvGrpSpPr>
                <a:grpSpLocks/>
              </p:cNvGrpSpPr>
              <p:nvPr/>
            </p:nvGrpSpPr>
            <p:grpSpPr bwMode="auto">
              <a:xfrm>
                <a:off x="368" y="892"/>
                <a:ext cx="42" cy="156"/>
                <a:chOff x="372" y="1046"/>
                <a:chExt cx="42" cy="156"/>
              </a:xfrm>
            </p:grpSpPr>
            <p:sp>
              <p:nvSpPr>
                <p:cNvPr id="452" name="Line 71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53" name="Line 71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0" name="Group 7122"/>
            <p:cNvGrpSpPr>
              <a:grpSpLocks/>
            </p:cNvGrpSpPr>
            <p:nvPr/>
          </p:nvGrpSpPr>
          <p:grpSpPr bwMode="auto">
            <a:xfrm rot="-5400000">
              <a:off x="2891" y="2550"/>
              <a:ext cx="35" cy="92"/>
              <a:chOff x="368" y="892"/>
              <a:chExt cx="42" cy="312"/>
            </a:xfrm>
          </p:grpSpPr>
          <p:grpSp>
            <p:nvGrpSpPr>
              <p:cNvPr id="91" name="Group 7123"/>
              <p:cNvGrpSpPr>
                <a:grpSpLocks/>
              </p:cNvGrpSpPr>
              <p:nvPr/>
            </p:nvGrpSpPr>
            <p:grpSpPr bwMode="auto">
              <a:xfrm>
                <a:off x="368" y="1048"/>
                <a:ext cx="42" cy="156"/>
                <a:chOff x="372" y="1046"/>
                <a:chExt cx="42" cy="156"/>
              </a:xfrm>
            </p:grpSpPr>
            <p:sp>
              <p:nvSpPr>
                <p:cNvPr id="448" name="Line 71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49" name="Line 71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2" name="Group 7126"/>
              <p:cNvGrpSpPr>
                <a:grpSpLocks/>
              </p:cNvGrpSpPr>
              <p:nvPr/>
            </p:nvGrpSpPr>
            <p:grpSpPr bwMode="auto">
              <a:xfrm>
                <a:off x="368" y="892"/>
                <a:ext cx="42" cy="156"/>
                <a:chOff x="372" y="1046"/>
                <a:chExt cx="42" cy="156"/>
              </a:xfrm>
            </p:grpSpPr>
            <p:sp>
              <p:nvSpPr>
                <p:cNvPr id="446" name="Line 71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47" name="Line 71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08" name="Group 7129"/>
            <p:cNvGrpSpPr>
              <a:grpSpLocks/>
            </p:cNvGrpSpPr>
            <p:nvPr/>
          </p:nvGrpSpPr>
          <p:grpSpPr bwMode="auto">
            <a:xfrm rot="-5400000">
              <a:off x="2807" y="2550"/>
              <a:ext cx="35" cy="92"/>
              <a:chOff x="368" y="892"/>
              <a:chExt cx="42" cy="312"/>
            </a:xfrm>
          </p:grpSpPr>
          <p:grpSp>
            <p:nvGrpSpPr>
              <p:cNvPr id="2209" name="Group 7130"/>
              <p:cNvGrpSpPr>
                <a:grpSpLocks/>
              </p:cNvGrpSpPr>
              <p:nvPr/>
            </p:nvGrpSpPr>
            <p:grpSpPr bwMode="auto">
              <a:xfrm>
                <a:off x="368" y="1048"/>
                <a:ext cx="42" cy="156"/>
                <a:chOff x="372" y="1046"/>
                <a:chExt cx="42" cy="156"/>
              </a:xfrm>
            </p:grpSpPr>
            <p:sp>
              <p:nvSpPr>
                <p:cNvPr id="442" name="Line 71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43" name="Line 71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14" name="Group 7133"/>
              <p:cNvGrpSpPr>
                <a:grpSpLocks/>
              </p:cNvGrpSpPr>
              <p:nvPr/>
            </p:nvGrpSpPr>
            <p:grpSpPr bwMode="auto">
              <a:xfrm>
                <a:off x="368" y="892"/>
                <a:ext cx="42" cy="156"/>
                <a:chOff x="372" y="1046"/>
                <a:chExt cx="42" cy="156"/>
              </a:xfrm>
            </p:grpSpPr>
            <p:sp>
              <p:nvSpPr>
                <p:cNvPr id="440" name="Line 71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41" name="Line 71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15" name="Group 7136"/>
            <p:cNvGrpSpPr>
              <a:grpSpLocks/>
            </p:cNvGrpSpPr>
            <p:nvPr/>
          </p:nvGrpSpPr>
          <p:grpSpPr bwMode="auto">
            <a:xfrm rot="-5400000">
              <a:off x="2891" y="2453"/>
              <a:ext cx="35" cy="92"/>
              <a:chOff x="368" y="892"/>
              <a:chExt cx="42" cy="312"/>
            </a:xfrm>
          </p:grpSpPr>
          <p:grpSp>
            <p:nvGrpSpPr>
              <p:cNvPr id="2220" name="Group 7137"/>
              <p:cNvGrpSpPr>
                <a:grpSpLocks/>
              </p:cNvGrpSpPr>
              <p:nvPr/>
            </p:nvGrpSpPr>
            <p:grpSpPr bwMode="auto">
              <a:xfrm>
                <a:off x="368" y="1048"/>
                <a:ext cx="42" cy="156"/>
                <a:chOff x="372" y="1046"/>
                <a:chExt cx="42" cy="156"/>
              </a:xfrm>
            </p:grpSpPr>
            <p:sp>
              <p:nvSpPr>
                <p:cNvPr id="436" name="Line 71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37" name="Line 71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21" name="Group 7140"/>
              <p:cNvGrpSpPr>
                <a:grpSpLocks/>
              </p:cNvGrpSpPr>
              <p:nvPr/>
            </p:nvGrpSpPr>
            <p:grpSpPr bwMode="auto">
              <a:xfrm>
                <a:off x="368" y="892"/>
                <a:ext cx="42" cy="156"/>
                <a:chOff x="372" y="1046"/>
                <a:chExt cx="42" cy="156"/>
              </a:xfrm>
            </p:grpSpPr>
            <p:sp>
              <p:nvSpPr>
                <p:cNvPr id="434" name="Line 71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35" name="Line 71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26" name="Group 7143"/>
            <p:cNvGrpSpPr>
              <a:grpSpLocks/>
            </p:cNvGrpSpPr>
            <p:nvPr/>
          </p:nvGrpSpPr>
          <p:grpSpPr bwMode="auto">
            <a:xfrm rot="-5400000">
              <a:off x="2807" y="2453"/>
              <a:ext cx="35" cy="92"/>
              <a:chOff x="368" y="892"/>
              <a:chExt cx="42" cy="312"/>
            </a:xfrm>
          </p:grpSpPr>
          <p:grpSp>
            <p:nvGrpSpPr>
              <p:cNvPr id="2227" name="Group 7144"/>
              <p:cNvGrpSpPr>
                <a:grpSpLocks/>
              </p:cNvGrpSpPr>
              <p:nvPr/>
            </p:nvGrpSpPr>
            <p:grpSpPr bwMode="auto">
              <a:xfrm>
                <a:off x="368" y="1048"/>
                <a:ext cx="42" cy="156"/>
                <a:chOff x="372" y="1046"/>
                <a:chExt cx="42" cy="156"/>
              </a:xfrm>
            </p:grpSpPr>
            <p:sp>
              <p:nvSpPr>
                <p:cNvPr id="430" name="Line 71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31" name="Line 71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32" name="Group 7147"/>
              <p:cNvGrpSpPr>
                <a:grpSpLocks/>
              </p:cNvGrpSpPr>
              <p:nvPr/>
            </p:nvGrpSpPr>
            <p:grpSpPr bwMode="auto">
              <a:xfrm>
                <a:off x="368" y="892"/>
                <a:ext cx="42" cy="156"/>
                <a:chOff x="372" y="1046"/>
                <a:chExt cx="42" cy="156"/>
              </a:xfrm>
            </p:grpSpPr>
            <p:sp>
              <p:nvSpPr>
                <p:cNvPr id="428" name="Line 71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29" name="Line 71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33" name="Group 7150"/>
            <p:cNvGrpSpPr>
              <a:grpSpLocks/>
            </p:cNvGrpSpPr>
            <p:nvPr/>
          </p:nvGrpSpPr>
          <p:grpSpPr bwMode="auto">
            <a:xfrm rot="-5400000">
              <a:off x="2891" y="2354"/>
              <a:ext cx="34" cy="92"/>
              <a:chOff x="368" y="892"/>
              <a:chExt cx="42" cy="312"/>
            </a:xfrm>
          </p:grpSpPr>
          <p:grpSp>
            <p:nvGrpSpPr>
              <p:cNvPr id="2238" name="Group 7151"/>
              <p:cNvGrpSpPr>
                <a:grpSpLocks/>
              </p:cNvGrpSpPr>
              <p:nvPr/>
            </p:nvGrpSpPr>
            <p:grpSpPr bwMode="auto">
              <a:xfrm>
                <a:off x="368" y="1048"/>
                <a:ext cx="42" cy="156"/>
                <a:chOff x="372" y="1046"/>
                <a:chExt cx="42" cy="156"/>
              </a:xfrm>
            </p:grpSpPr>
            <p:sp>
              <p:nvSpPr>
                <p:cNvPr id="424" name="Line 71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25" name="Line 71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39" name="Group 7154"/>
              <p:cNvGrpSpPr>
                <a:grpSpLocks/>
              </p:cNvGrpSpPr>
              <p:nvPr/>
            </p:nvGrpSpPr>
            <p:grpSpPr bwMode="auto">
              <a:xfrm>
                <a:off x="368" y="892"/>
                <a:ext cx="42" cy="156"/>
                <a:chOff x="372" y="1046"/>
                <a:chExt cx="42" cy="156"/>
              </a:xfrm>
            </p:grpSpPr>
            <p:sp>
              <p:nvSpPr>
                <p:cNvPr id="422" name="Line 71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23" name="Line 71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44" name="Group 7157"/>
            <p:cNvGrpSpPr>
              <a:grpSpLocks/>
            </p:cNvGrpSpPr>
            <p:nvPr/>
          </p:nvGrpSpPr>
          <p:grpSpPr bwMode="auto">
            <a:xfrm rot="-5400000">
              <a:off x="2804" y="2355"/>
              <a:ext cx="34" cy="92"/>
              <a:chOff x="368" y="892"/>
              <a:chExt cx="42" cy="312"/>
            </a:xfrm>
          </p:grpSpPr>
          <p:grpSp>
            <p:nvGrpSpPr>
              <p:cNvPr id="2245" name="Group 7158"/>
              <p:cNvGrpSpPr>
                <a:grpSpLocks/>
              </p:cNvGrpSpPr>
              <p:nvPr/>
            </p:nvGrpSpPr>
            <p:grpSpPr bwMode="auto">
              <a:xfrm>
                <a:off x="368" y="1048"/>
                <a:ext cx="42" cy="156"/>
                <a:chOff x="372" y="1046"/>
                <a:chExt cx="42" cy="156"/>
              </a:xfrm>
            </p:grpSpPr>
            <p:sp>
              <p:nvSpPr>
                <p:cNvPr id="418" name="Line 71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19" name="Line 71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46" name="Group 7161"/>
              <p:cNvGrpSpPr>
                <a:grpSpLocks/>
              </p:cNvGrpSpPr>
              <p:nvPr/>
            </p:nvGrpSpPr>
            <p:grpSpPr bwMode="auto">
              <a:xfrm>
                <a:off x="368" y="892"/>
                <a:ext cx="42" cy="156"/>
                <a:chOff x="372" y="1046"/>
                <a:chExt cx="42" cy="156"/>
              </a:xfrm>
            </p:grpSpPr>
            <p:sp>
              <p:nvSpPr>
                <p:cNvPr id="416" name="Line 71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17" name="Line 71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47" name="Group 7164"/>
            <p:cNvGrpSpPr>
              <a:grpSpLocks/>
            </p:cNvGrpSpPr>
            <p:nvPr/>
          </p:nvGrpSpPr>
          <p:grpSpPr bwMode="auto">
            <a:xfrm rot="-5400000">
              <a:off x="2891" y="2257"/>
              <a:ext cx="35" cy="92"/>
              <a:chOff x="368" y="892"/>
              <a:chExt cx="42" cy="312"/>
            </a:xfrm>
          </p:grpSpPr>
          <p:grpSp>
            <p:nvGrpSpPr>
              <p:cNvPr id="2248" name="Group 7165"/>
              <p:cNvGrpSpPr>
                <a:grpSpLocks/>
              </p:cNvGrpSpPr>
              <p:nvPr/>
            </p:nvGrpSpPr>
            <p:grpSpPr bwMode="auto">
              <a:xfrm>
                <a:off x="368" y="1048"/>
                <a:ext cx="42" cy="156"/>
                <a:chOff x="372" y="1046"/>
                <a:chExt cx="42" cy="156"/>
              </a:xfrm>
            </p:grpSpPr>
            <p:sp>
              <p:nvSpPr>
                <p:cNvPr id="412" name="Line 716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13" name="Line 716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49" name="Group 7168"/>
              <p:cNvGrpSpPr>
                <a:grpSpLocks/>
              </p:cNvGrpSpPr>
              <p:nvPr/>
            </p:nvGrpSpPr>
            <p:grpSpPr bwMode="auto">
              <a:xfrm>
                <a:off x="368" y="892"/>
                <a:ext cx="42" cy="156"/>
                <a:chOff x="372" y="1046"/>
                <a:chExt cx="42" cy="156"/>
              </a:xfrm>
            </p:grpSpPr>
            <p:sp>
              <p:nvSpPr>
                <p:cNvPr id="410" name="Line 71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11" name="Line 71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50" name="Group 7171"/>
            <p:cNvGrpSpPr>
              <a:grpSpLocks/>
            </p:cNvGrpSpPr>
            <p:nvPr/>
          </p:nvGrpSpPr>
          <p:grpSpPr bwMode="auto">
            <a:xfrm rot="-5400000">
              <a:off x="2807" y="2257"/>
              <a:ext cx="35" cy="92"/>
              <a:chOff x="368" y="892"/>
              <a:chExt cx="42" cy="312"/>
            </a:xfrm>
          </p:grpSpPr>
          <p:grpSp>
            <p:nvGrpSpPr>
              <p:cNvPr id="2251" name="Group 7172"/>
              <p:cNvGrpSpPr>
                <a:grpSpLocks/>
              </p:cNvGrpSpPr>
              <p:nvPr/>
            </p:nvGrpSpPr>
            <p:grpSpPr bwMode="auto">
              <a:xfrm>
                <a:off x="368" y="1048"/>
                <a:ext cx="42" cy="156"/>
                <a:chOff x="372" y="1046"/>
                <a:chExt cx="42" cy="156"/>
              </a:xfrm>
            </p:grpSpPr>
            <p:sp>
              <p:nvSpPr>
                <p:cNvPr id="406" name="Line 717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07" name="Line 717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52" name="Group 7175"/>
              <p:cNvGrpSpPr>
                <a:grpSpLocks/>
              </p:cNvGrpSpPr>
              <p:nvPr/>
            </p:nvGrpSpPr>
            <p:grpSpPr bwMode="auto">
              <a:xfrm>
                <a:off x="368" y="892"/>
                <a:ext cx="42" cy="156"/>
                <a:chOff x="372" y="1046"/>
                <a:chExt cx="42" cy="156"/>
              </a:xfrm>
            </p:grpSpPr>
            <p:sp>
              <p:nvSpPr>
                <p:cNvPr id="404" name="Line 71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05" name="Line 71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69" name="Oval 7178"/>
            <p:cNvSpPr>
              <a:spLocks noChangeArrowheads="1"/>
            </p:cNvSpPr>
            <p:nvPr/>
          </p:nvSpPr>
          <p:spPr bwMode="auto">
            <a:xfrm rot="-5400000">
              <a:off x="2955" y="2637"/>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70" name="Oval 7179"/>
            <p:cNvSpPr>
              <a:spLocks noChangeArrowheads="1"/>
            </p:cNvSpPr>
            <p:nvPr/>
          </p:nvSpPr>
          <p:spPr bwMode="auto">
            <a:xfrm rot="-5400000">
              <a:off x="2956" y="253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71" name="Oval 7180"/>
            <p:cNvSpPr>
              <a:spLocks noChangeArrowheads="1"/>
            </p:cNvSpPr>
            <p:nvPr/>
          </p:nvSpPr>
          <p:spPr bwMode="auto">
            <a:xfrm rot="-5400000">
              <a:off x="2955" y="2442"/>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72" name="Oval 7181"/>
            <p:cNvSpPr>
              <a:spLocks noChangeArrowheads="1"/>
            </p:cNvSpPr>
            <p:nvPr/>
          </p:nvSpPr>
          <p:spPr bwMode="auto">
            <a:xfrm rot="-5400000">
              <a:off x="2955" y="2345"/>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73" name="Oval 7182"/>
            <p:cNvSpPr>
              <a:spLocks noChangeArrowheads="1"/>
            </p:cNvSpPr>
            <p:nvPr/>
          </p:nvSpPr>
          <p:spPr bwMode="auto">
            <a:xfrm rot="-5400000">
              <a:off x="2955" y="224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2253" name="Group 7183"/>
            <p:cNvGrpSpPr>
              <a:grpSpLocks/>
            </p:cNvGrpSpPr>
            <p:nvPr/>
          </p:nvGrpSpPr>
          <p:grpSpPr bwMode="auto">
            <a:xfrm rot="-5400000">
              <a:off x="2891" y="2158"/>
              <a:ext cx="35" cy="92"/>
              <a:chOff x="368" y="892"/>
              <a:chExt cx="42" cy="312"/>
            </a:xfrm>
          </p:grpSpPr>
          <p:grpSp>
            <p:nvGrpSpPr>
              <p:cNvPr id="2259" name="Group 7184"/>
              <p:cNvGrpSpPr>
                <a:grpSpLocks/>
              </p:cNvGrpSpPr>
              <p:nvPr/>
            </p:nvGrpSpPr>
            <p:grpSpPr bwMode="auto">
              <a:xfrm>
                <a:off x="368" y="1048"/>
                <a:ext cx="42" cy="156"/>
                <a:chOff x="372" y="1046"/>
                <a:chExt cx="42" cy="156"/>
              </a:xfrm>
            </p:grpSpPr>
            <p:sp>
              <p:nvSpPr>
                <p:cNvPr id="400" name="Line 71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01" name="Line 71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60" name="Group 7187"/>
              <p:cNvGrpSpPr>
                <a:grpSpLocks/>
              </p:cNvGrpSpPr>
              <p:nvPr/>
            </p:nvGrpSpPr>
            <p:grpSpPr bwMode="auto">
              <a:xfrm>
                <a:off x="368" y="892"/>
                <a:ext cx="42" cy="156"/>
                <a:chOff x="372" y="1046"/>
                <a:chExt cx="42" cy="156"/>
              </a:xfrm>
            </p:grpSpPr>
            <p:sp>
              <p:nvSpPr>
                <p:cNvPr id="398" name="Line 71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99" name="Line 71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65" name="Group 7190"/>
            <p:cNvGrpSpPr>
              <a:grpSpLocks/>
            </p:cNvGrpSpPr>
            <p:nvPr/>
          </p:nvGrpSpPr>
          <p:grpSpPr bwMode="auto">
            <a:xfrm rot="-5400000">
              <a:off x="2807" y="2158"/>
              <a:ext cx="35" cy="92"/>
              <a:chOff x="368" y="892"/>
              <a:chExt cx="42" cy="312"/>
            </a:xfrm>
          </p:grpSpPr>
          <p:grpSp>
            <p:nvGrpSpPr>
              <p:cNvPr id="2266" name="Group 7191"/>
              <p:cNvGrpSpPr>
                <a:grpSpLocks/>
              </p:cNvGrpSpPr>
              <p:nvPr/>
            </p:nvGrpSpPr>
            <p:grpSpPr bwMode="auto">
              <a:xfrm>
                <a:off x="368" y="1048"/>
                <a:ext cx="42" cy="156"/>
                <a:chOff x="372" y="1046"/>
                <a:chExt cx="42" cy="156"/>
              </a:xfrm>
            </p:grpSpPr>
            <p:sp>
              <p:nvSpPr>
                <p:cNvPr id="394" name="Line 71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95" name="Line 71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71" name="Group 7194"/>
              <p:cNvGrpSpPr>
                <a:grpSpLocks/>
              </p:cNvGrpSpPr>
              <p:nvPr/>
            </p:nvGrpSpPr>
            <p:grpSpPr bwMode="auto">
              <a:xfrm>
                <a:off x="368" y="892"/>
                <a:ext cx="42" cy="156"/>
                <a:chOff x="372" y="1046"/>
                <a:chExt cx="42" cy="156"/>
              </a:xfrm>
            </p:grpSpPr>
            <p:sp>
              <p:nvSpPr>
                <p:cNvPr id="392" name="Line 71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93" name="Line 71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7" name="Group 7197"/>
            <p:cNvGrpSpPr>
              <a:grpSpLocks/>
            </p:cNvGrpSpPr>
            <p:nvPr/>
          </p:nvGrpSpPr>
          <p:grpSpPr bwMode="auto">
            <a:xfrm rot="-5400000">
              <a:off x="2892" y="2060"/>
              <a:ext cx="34" cy="92"/>
              <a:chOff x="368" y="892"/>
              <a:chExt cx="42" cy="312"/>
            </a:xfrm>
          </p:grpSpPr>
          <p:grpSp>
            <p:nvGrpSpPr>
              <p:cNvPr id="98" name="Group 7198"/>
              <p:cNvGrpSpPr>
                <a:grpSpLocks/>
              </p:cNvGrpSpPr>
              <p:nvPr/>
            </p:nvGrpSpPr>
            <p:grpSpPr bwMode="auto">
              <a:xfrm>
                <a:off x="368" y="1048"/>
                <a:ext cx="42" cy="156"/>
                <a:chOff x="372" y="1046"/>
                <a:chExt cx="42" cy="156"/>
              </a:xfrm>
            </p:grpSpPr>
            <p:sp>
              <p:nvSpPr>
                <p:cNvPr id="388" name="Line 71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89" name="Line 72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9" name="Group 7201"/>
              <p:cNvGrpSpPr>
                <a:grpSpLocks/>
              </p:cNvGrpSpPr>
              <p:nvPr/>
            </p:nvGrpSpPr>
            <p:grpSpPr bwMode="auto">
              <a:xfrm>
                <a:off x="368" y="892"/>
                <a:ext cx="42" cy="156"/>
                <a:chOff x="372" y="1046"/>
                <a:chExt cx="42" cy="156"/>
              </a:xfrm>
            </p:grpSpPr>
            <p:sp>
              <p:nvSpPr>
                <p:cNvPr id="386" name="Line 72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87" name="Line 72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4" name="Group 7204"/>
            <p:cNvGrpSpPr>
              <a:grpSpLocks/>
            </p:cNvGrpSpPr>
            <p:nvPr/>
          </p:nvGrpSpPr>
          <p:grpSpPr bwMode="auto">
            <a:xfrm rot="-5400000">
              <a:off x="2808" y="2060"/>
              <a:ext cx="34" cy="92"/>
              <a:chOff x="368" y="892"/>
              <a:chExt cx="42" cy="312"/>
            </a:xfrm>
          </p:grpSpPr>
          <p:grpSp>
            <p:nvGrpSpPr>
              <p:cNvPr id="105" name="Group 7205"/>
              <p:cNvGrpSpPr>
                <a:grpSpLocks/>
              </p:cNvGrpSpPr>
              <p:nvPr/>
            </p:nvGrpSpPr>
            <p:grpSpPr bwMode="auto">
              <a:xfrm>
                <a:off x="368" y="1048"/>
                <a:ext cx="42" cy="156"/>
                <a:chOff x="372" y="1046"/>
                <a:chExt cx="42" cy="156"/>
              </a:xfrm>
            </p:grpSpPr>
            <p:sp>
              <p:nvSpPr>
                <p:cNvPr id="382" name="Line 72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83" name="Line 72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6" name="Group 7208"/>
              <p:cNvGrpSpPr>
                <a:grpSpLocks/>
              </p:cNvGrpSpPr>
              <p:nvPr/>
            </p:nvGrpSpPr>
            <p:grpSpPr bwMode="auto">
              <a:xfrm>
                <a:off x="368" y="892"/>
                <a:ext cx="42" cy="156"/>
                <a:chOff x="372" y="1046"/>
                <a:chExt cx="42" cy="156"/>
              </a:xfrm>
            </p:grpSpPr>
            <p:sp>
              <p:nvSpPr>
                <p:cNvPr id="380" name="Line 72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81" name="Line 72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1" name="Group 7211"/>
            <p:cNvGrpSpPr>
              <a:grpSpLocks/>
            </p:cNvGrpSpPr>
            <p:nvPr/>
          </p:nvGrpSpPr>
          <p:grpSpPr bwMode="auto">
            <a:xfrm rot="-5400000">
              <a:off x="2892" y="1962"/>
              <a:ext cx="34" cy="92"/>
              <a:chOff x="368" y="892"/>
              <a:chExt cx="42" cy="312"/>
            </a:xfrm>
          </p:grpSpPr>
          <p:grpSp>
            <p:nvGrpSpPr>
              <p:cNvPr id="112" name="Group 7212"/>
              <p:cNvGrpSpPr>
                <a:grpSpLocks/>
              </p:cNvGrpSpPr>
              <p:nvPr/>
            </p:nvGrpSpPr>
            <p:grpSpPr bwMode="auto">
              <a:xfrm>
                <a:off x="368" y="1048"/>
                <a:ext cx="42" cy="156"/>
                <a:chOff x="372" y="1046"/>
                <a:chExt cx="42" cy="156"/>
              </a:xfrm>
            </p:grpSpPr>
            <p:sp>
              <p:nvSpPr>
                <p:cNvPr id="376" name="Line 72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77" name="Line 72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3" name="Group 7215"/>
              <p:cNvGrpSpPr>
                <a:grpSpLocks/>
              </p:cNvGrpSpPr>
              <p:nvPr/>
            </p:nvGrpSpPr>
            <p:grpSpPr bwMode="auto">
              <a:xfrm>
                <a:off x="368" y="892"/>
                <a:ext cx="42" cy="156"/>
                <a:chOff x="372" y="1046"/>
                <a:chExt cx="42" cy="156"/>
              </a:xfrm>
            </p:grpSpPr>
            <p:sp>
              <p:nvSpPr>
                <p:cNvPr id="374" name="Line 72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75" name="Line 72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8" name="Group 7218"/>
            <p:cNvGrpSpPr>
              <a:grpSpLocks/>
            </p:cNvGrpSpPr>
            <p:nvPr/>
          </p:nvGrpSpPr>
          <p:grpSpPr bwMode="auto">
            <a:xfrm rot="-5400000">
              <a:off x="2808" y="1962"/>
              <a:ext cx="34" cy="92"/>
              <a:chOff x="368" y="892"/>
              <a:chExt cx="42" cy="312"/>
            </a:xfrm>
          </p:grpSpPr>
          <p:grpSp>
            <p:nvGrpSpPr>
              <p:cNvPr id="119" name="Group 7219"/>
              <p:cNvGrpSpPr>
                <a:grpSpLocks/>
              </p:cNvGrpSpPr>
              <p:nvPr/>
            </p:nvGrpSpPr>
            <p:grpSpPr bwMode="auto">
              <a:xfrm>
                <a:off x="368" y="1048"/>
                <a:ext cx="42" cy="156"/>
                <a:chOff x="372" y="1046"/>
                <a:chExt cx="42" cy="156"/>
              </a:xfrm>
            </p:grpSpPr>
            <p:sp>
              <p:nvSpPr>
                <p:cNvPr id="370" name="Line 72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71" name="Line 72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0" name="Group 7222"/>
              <p:cNvGrpSpPr>
                <a:grpSpLocks/>
              </p:cNvGrpSpPr>
              <p:nvPr/>
            </p:nvGrpSpPr>
            <p:grpSpPr bwMode="auto">
              <a:xfrm>
                <a:off x="368" y="892"/>
                <a:ext cx="42" cy="156"/>
                <a:chOff x="372" y="1046"/>
                <a:chExt cx="42" cy="156"/>
              </a:xfrm>
            </p:grpSpPr>
            <p:sp>
              <p:nvSpPr>
                <p:cNvPr id="368" name="Line 72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69" name="Line 72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5" name="Group 7225"/>
            <p:cNvGrpSpPr>
              <a:grpSpLocks/>
            </p:cNvGrpSpPr>
            <p:nvPr/>
          </p:nvGrpSpPr>
          <p:grpSpPr bwMode="auto">
            <a:xfrm rot="-5400000">
              <a:off x="2890" y="1865"/>
              <a:ext cx="35" cy="92"/>
              <a:chOff x="368" y="892"/>
              <a:chExt cx="42" cy="312"/>
            </a:xfrm>
          </p:grpSpPr>
          <p:grpSp>
            <p:nvGrpSpPr>
              <p:cNvPr id="126" name="Group 7226"/>
              <p:cNvGrpSpPr>
                <a:grpSpLocks/>
              </p:cNvGrpSpPr>
              <p:nvPr/>
            </p:nvGrpSpPr>
            <p:grpSpPr bwMode="auto">
              <a:xfrm>
                <a:off x="368" y="1048"/>
                <a:ext cx="42" cy="156"/>
                <a:chOff x="372" y="1046"/>
                <a:chExt cx="42" cy="156"/>
              </a:xfrm>
            </p:grpSpPr>
            <p:sp>
              <p:nvSpPr>
                <p:cNvPr id="364" name="Line 72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65" name="Line 72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7" name="Group 7229"/>
              <p:cNvGrpSpPr>
                <a:grpSpLocks/>
              </p:cNvGrpSpPr>
              <p:nvPr/>
            </p:nvGrpSpPr>
            <p:grpSpPr bwMode="auto">
              <a:xfrm>
                <a:off x="368" y="892"/>
                <a:ext cx="42" cy="156"/>
                <a:chOff x="372" y="1046"/>
                <a:chExt cx="42" cy="156"/>
              </a:xfrm>
            </p:grpSpPr>
            <p:sp>
              <p:nvSpPr>
                <p:cNvPr id="362" name="Line 72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63" name="Line 72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2" name="Group 7232"/>
            <p:cNvGrpSpPr>
              <a:grpSpLocks/>
            </p:cNvGrpSpPr>
            <p:nvPr/>
          </p:nvGrpSpPr>
          <p:grpSpPr bwMode="auto">
            <a:xfrm rot="-5400000">
              <a:off x="2803" y="1866"/>
              <a:ext cx="35" cy="92"/>
              <a:chOff x="368" y="892"/>
              <a:chExt cx="42" cy="312"/>
            </a:xfrm>
          </p:grpSpPr>
          <p:grpSp>
            <p:nvGrpSpPr>
              <p:cNvPr id="133" name="Group 7233"/>
              <p:cNvGrpSpPr>
                <a:grpSpLocks/>
              </p:cNvGrpSpPr>
              <p:nvPr/>
            </p:nvGrpSpPr>
            <p:grpSpPr bwMode="auto">
              <a:xfrm>
                <a:off x="368" y="1048"/>
                <a:ext cx="42" cy="156"/>
                <a:chOff x="372" y="1046"/>
                <a:chExt cx="42" cy="156"/>
              </a:xfrm>
            </p:grpSpPr>
            <p:sp>
              <p:nvSpPr>
                <p:cNvPr id="358" name="Line 72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59" name="Line 72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4" name="Group 7236"/>
              <p:cNvGrpSpPr>
                <a:grpSpLocks/>
              </p:cNvGrpSpPr>
              <p:nvPr/>
            </p:nvGrpSpPr>
            <p:grpSpPr bwMode="auto">
              <a:xfrm>
                <a:off x="368" y="892"/>
                <a:ext cx="42" cy="156"/>
                <a:chOff x="372" y="1046"/>
                <a:chExt cx="42" cy="156"/>
              </a:xfrm>
            </p:grpSpPr>
            <p:sp>
              <p:nvSpPr>
                <p:cNvPr id="356" name="Line 72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57" name="Line 72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9" name="Group 7239"/>
            <p:cNvGrpSpPr>
              <a:grpSpLocks/>
            </p:cNvGrpSpPr>
            <p:nvPr/>
          </p:nvGrpSpPr>
          <p:grpSpPr bwMode="auto">
            <a:xfrm rot="-5400000">
              <a:off x="2892" y="1767"/>
              <a:ext cx="34" cy="92"/>
              <a:chOff x="368" y="892"/>
              <a:chExt cx="42" cy="312"/>
            </a:xfrm>
          </p:grpSpPr>
          <p:grpSp>
            <p:nvGrpSpPr>
              <p:cNvPr id="140" name="Group 7240"/>
              <p:cNvGrpSpPr>
                <a:grpSpLocks/>
              </p:cNvGrpSpPr>
              <p:nvPr/>
            </p:nvGrpSpPr>
            <p:grpSpPr bwMode="auto">
              <a:xfrm>
                <a:off x="368" y="1048"/>
                <a:ext cx="42" cy="156"/>
                <a:chOff x="372" y="1046"/>
                <a:chExt cx="42" cy="156"/>
              </a:xfrm>
            </p:grpSpPr>
            <p:sp>
              <p:nvSpPr>
                <p:cNvPr id="352" name="Line 72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53" name="Line 72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1" name="Group 7243"/>
              <p:cNvGrpSpPr>
                <a:grpSpLocks/>
              </p:cNvGrpSpPr>
              <p:nvPr/>
            </p:nvGrpSpPr>
            <p:grpSpPr bwMode="auto">
              <a:xfrm>
                <a:off x="368" y="892"/>
                <a:ext cx="42" cy="156"/>
                <a:chOff x="372" y="1046"/>
                <a:chExt cx="42" cy="156"/>
              </a:xfrm>
            </p:grpSpPr>
            <p:sp>
              <p:nvSpPr>
                <p:cNvPr id="350" name="Line 72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51" name="Line 72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6" name="Group 7246"/>
            <p:cNvGrpSpPr>
              <a:grpSpLocks/>
            </p:cNvGrpSpPr>
            <p:nvPr/>
          </p:nvGrpSpPr>
          <p:grpSpPr bwMode="auto">
            <a:xfrm rot="-5400000">
              <a:off x="2808" y="1767"/>
              <a:ext cx="34" cy="92"/>
              <a:chOff x="368" y="892"/>
              <a:chExt cx="42" cy="312"/>
            </a:xfrm>
          </p:grpSpPr>
          <p:grpSp>
            <p:nvGrpSpPr>
              <p:cNvPr id="147" name="Group 7247"/>
              <p:cNvGrpSpPr>
                <a:grpSpLocks/>
              </p:cNvGrpSpPr>
              <p:nvPr/>
            </p:nvGrpSpPr>
            <p:grpSpPr bwMode="auto">
              <a:xfrm>
                <a:off x="368" y="1048"/>
                <a:ext cx="42" cy="156"/>
                <a:chOff x="372" y="1046"/>
                <a:chExt cx="42" cy="156"/>
              </a:xfrm>
            </p:grpSpPr>
            <p:sp>
              <p:nvSpPr>
                <p:cNvPr id="346" name="Line 72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47" name="Line 72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8" name="Group 7250"/>
              <p:cNvGrpSpPr>
                <a:grpSpLocks/>
              </p:cNvGrpSpPr>
              <p:nvPr/>
            </p:nvGrpSpPr>
            <p:grpSpPr bwMode="auto">
              <a:xfrm>
                <a:off x="368" y="892"/>
                <a:ext cx="42" cy="156"/>
                <a:chOff x="372" y="1046"/>
                <a:chExt cx="42" cy="156"/>
              </a:xfrm>
            </p:grpSpPr>
            <p:sp>
              <p:nvSpPr>
                <p:cNvPr id="344" name="Line 72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45" name="Line 72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84" name="Oval 7253"/>
            <p:cNvSpPr>
              <a:spLocks noChangeArrowheads="1"/>
            </p:cNvSpPr>
            <p:nvPr/>
          </p:nvSpPr>
          <p:spPr bwMode="auto">
            <a:xfrm rot="-5400000">
              <a:off x="2956" y="2147"/>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5" name="Oval 7254"/>
            <p:cNvSpPr>
              <a:spLocks noChangeArrowheads="1"/>
            </p:cNvSpPr>
            <p:nvPr/>
          </p:nvSpPr>
          <p:spPr bwMode="auto">
            <a:xfrm rot="-5400000">
              <a:off x="2955" y="2050"/>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6" name="Oval 7255"/>
            <p:cNvSpPr>
              <a:spLocks noChangeArrowheads="1"/>
            </p:cNvSpPr>
            <p:nvPr/>
          </p:nvSpPr>
          <p:spPr bwMode="auto">
            <a:xfrm rot="-5400000">
              <a:off x="2955" y="1953"/>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7" name="Oval 7256"/>
            <p:cNvSpPr>
              <a:spLocks noChangeArrowheads="1"/>
            </p:cNvSpPr>
            <p:nvPr/>
          </p:nvSpPr>
          <p:spPr bwMode="auto">
            <a:xfrm rot="-5400000">
              <a:off x="2955" y="1855"/>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8" name="Oval 7257"/>
            <p:cNvSpPr>
              <a:spLocks noChangeArrowheads="1"/>
            </p:cNvSpPr>
            <p:nvPr/>
          </p:nvSpPr>
          <p:spPr bwMode="auto">
            <a:xfrm rot="-5400000">
              <a:off x="2956" y="175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58" name="Group 7258"/>
            <p:cNvGrpSpPr>
              <a:grpSpLocks/>
            </p:cNvGrpSpPr>
            <p:nvPr/>
          </p:nvGrpSpPr>
          <p:grpSpPr bwMode="auto">
            <a:xfrm>
              <a:off x="3085" y="1776"/>
              <a:ext cx="276" cy="955"/>
              <a:chOff x="4676" y="851"/>
              <a:chExt cx="372" cy="1288"/>
            </a:xfrm>
          </p:grpSpPr>
          <p:grpSp>
            <p:nvGrpSpPr>
              <p:cNvPr id="159" name="Group 7259"/>
              <p:cNvGrpSpPr>
                <a:grpSpLocks/>
              </p:cNvGrpSpPr>
              <p:nvPr/>
            </p:nvGrpSpPr>
            <p:grpSpPr bwMode="auto">
              <a:xfrm rot="5400000">
                <a:off x="4547" y="980"/>
                <a:ext cx="630" cy="372"/>
                <a:chOff x="1002" y="972"/>
                <a:chExt cx="630" cy="372"/>
              </a:xfrm>
            </p:grpSpPr>
            <p:grpSp>
              <p:nvGrpSpPr>
                <p:cNvPr id="2272" name="Group 7260"/>
                <p:cNvGrpSpPr>
                  <a:grpSpLocks/>
                </p:cNvGrpSpPr>
                <p:nvPr/>
              </p:nvGrpSpPr>
              <p:grpSpPr bwMode="auto">
                <a:xfrm>
                  <a:off x="1027" y="1096"/>
                  <a:ext cx="47" cy="124"/>
                  <a:chOff x="368" y="892"/>
                  <a:chExt cx="42" cy="312"/>
                </a:xfrm>
              </p:grpSpPr>
              <p:grpSp>
                <p:nvGrpSpPr>
                  <p:cNvPr id="2277" name="Group 7261"/>
                  <p:cNvGrpSpPr>
                    <a:grpSpLocks/>
                  </p:cNvGrpSpPr>
                  <p:nvPr/>
                </p:nvGrpSpPr>
                <p:grpSpPr bwMode="auto">
                  <a:xfrm>
                    <a:off x="368" y="1048"/>
                    <a:ext cx="42" cy="156"/>
                    <a:chOff x="372" y="1046"/>
                    <a:chExt cx="42" cy="156"/>
                  </a:xfrm>
                </p:grpSpPr>
                <p:sp>
                  <p:nvSpPr>
                    <p:cNvPr id="340" name="Line 72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41" name="Line 72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78" name="Group 7264"/>
                  <p:cNvGrpSpPr>
                    <a:grpSpLocks/>
                  </p:cNvGrpSpPr>
                  <p:nvPr/>
                </p:nvGrpSpPr>
                <p:grpSpPr bwMode="auto">
                  <a:xfrm>
                    <a:off x="368" y="892"/>
                    <a:ext cx="42" cy="156"/>
                    <a:chOff x="372" y="1046"/>
                    <a:chExt cx="42" cy="156"/>
                  </a:xfrm>
                </p:grpSpPr>
                <p:sp>
                  <p:nvSpPr>
                    <p:cNvPr id="338" name="Line 72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39" name="Line 72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83" name="Group 7267"/>
                <p:cNvGrpSpPr>
                  <a:grpSpLocks/>
                </p:cNvGrpSpPr>
                <p:nvPr/>
              </p:nvGrpSpPr>
              <p:grpSpPr bwMode="auto">
                <a:xfrm>
                  <a:off x="1027" y="973"/>
                  <a:ext cx="47" cy="124"/>
                  <a:chOff x="368" y="892"/>
                  <a:chExt cx="42" cy="312"/>
                </a:xfrm>
              </p:grpSpPr>
              <p:grpSp>
                <p:nvGrpSpPr>
                  <p:cNvPr id="2284" name="Group 7268"/>
                  <p:cNvGrpSpPr>
                    <a:grpSpLocks/>
                  </p:cNvGrpSpPr>
                  <p:nvPr/>
                </p:nvGrpSpPr>
                <p:grpSpPr bwMode="auto">
                  <a:xfrm>
                    <a:off x="368" y="1048"/>
                    <a:ext cx="42" cy="156"/>
                    <a:chOff x="372" y="1046"/>
                    <a:chExt cx="42" cy="156"/>
                  </a:xfrm>
                </p:grpSpPr>
                <p:sp>
                  <p:nvSpPr>
                    <p:cNvPr id="334" name="Line 72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35" name="Line 72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89" name="Group 7271"/>
                  <p:cNvGrpSpPr>
                    <a:grpSpLocks/>
                  </p:cNvGrpSpPr>
                  <p:nvPr/>
                </p:nvGrpSpPr>
                <p:grpSpPr bwMode="auto">
                  <a:xfrm>
                    <a:off x="368" y="892"/>
                    <a:ext cx="42" cy="156"/>
                    <a:chOff x="372" y="1046"/>
                    <a:chExt cx="42" cy="156"/>
                  </a:xfrm>
                </p:grpSpPr>
                <p:sp>
                  <p:nvSpPr>
                    <p:cNvPr id="332" name="Line 72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33" name="Line 72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90" name="Group 7274"/>
                <p:cNvGrpSpPr>
                  <a:grpSpLocks/>
                </p:cNvGrpSpPr>
                <p:nvPr/>
              </p:nvGrpSpPr>
              <p:grpSpPr bwMode="auto">
                <a:xfrm>
                  <a:off x="1159" y="1096"/>
                  <a:ext cx="47" cy="124"/>
                  <a:chOff x="368" y="892"/>
                  <a:chExt cx="42" cy="312"/>
                </a:xfrm>
              </p:grpSpPr>
              <p:grpSp>
                <p:nvGrpSpPr>
                  <p:cNvPr id="2295" name="Group 7275"/>
                  <p:cNvGrpSpPr>
                    <a:grpSpLocks/>
                  </p:cNvGrpSpPr>
                  <p:nvPr/>
                </p:nvGrpSpPr>
                <p:grpSpPr bwMode="auto">
                  <a:xfrm>
                    <a:off x="368" y="1048"/>
                    <a:ext cx="42" cy="156"/>
                    <a:chOff x="372" y="1046"/>
                    <a:chExt cx="42" cy="156"/>
                  </a:xfrm>
                </p:grpSpPr>
                <p:sp>
                  <p:nvSpPr>
                    <p:cNvPr id="328" name="Line 72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29" name="Line 72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96" name="Group 7278"/>
                  <p:cNvGrpSpPr>
                    <a:grpSpLocks/>
                  </p:cNvGrpSpPr>
                  <p:nvPr/>
                </p:nvGrpSpPr>
                <p:grpSpPr bwMode="auto">
                  <a:xfrm>
                    <a:off x="368" y="892"/>
                    <a:ext cx="42" cy="156"/>
                    <a:chOff x="372" y="1046"/>
                    <a:chExt cx="42" cy="156"/>
                  </a:xfrm>
                </p:grpSpPr>
                <p:sp>
                  <p:nvSpPr>
                    <p:cNvPr id="326" name="Line 72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27" name="Line 72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01" name="Group 7281"/>
                <p:cNvGrpSpPr>
                  <a:grpSpLocks/>
                </p:cNvGrpSpPr>
                <p:nvPr/>
              </p:nvGrpSpPr>
              <p:grpSpPr bwMode="auto">
                <a:xfrm>
                  <a:off x="1159" y="973"/>
                  <a:ext cx="47" cy="124"/>
                  <a:chOff x="368" y="892"/>
                  <a:chExt cx="42" cy="312"/>
                </a:xfrm>
              </p:grpSpPr>
              <p:grpSp>
                <p:nvGrpSpPr>
                  <p:cNvPr id="2302" name="Group 7282"/>
                  <p:cNvGrpSpPr>
                    <a:grpSpLocks/>
                  </p:cNvGrpSpPr>
                  <p:nvPr/>
                </p:nvGrpSpPr>
                <p:grpSpPr bwMode="auto">
                  <a:xfrm>
                    <a:off x="368" y="1048"/>
                    <a:ext cx="42" cy="156"/>
                    <a:chOff x="372" y="1046"/>
                    <a:chExt cx="42" cy="156"/>
                  </a:xfrm>
                </p:grpSpPr>
                <p:sp>
                  <p:nvSpPr>
                    <p:cNvPr id="322" name="Line 72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23" name="Line 72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07" name="Group 7285"/>
                  <p:cNvGrpSpPr>
                    <a:grpSpLocks/>
                  </p:cNvGrpSpPr>
                  <p:nvPr/>
                </p:nvGrpSpPr>
                <p:grpSpPr bwMode="auto">
                  <a:xfrm>
                    <a:off x="368" y="892"/>
                    <a:ext cx="42" cy="156"/>
                    <a:chOff x="372" y="1046"/>
                    <a:chExt cx="42" cy="156"/>
                  </a:xfrm>
                </p:grpSpPr>
                <p:sp>
                  <p:nvSpPr>
                    <p:cNvPr id="320" name="Line 72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21" name="Line 72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08" name="Group 7288"/>
                <p:cNvGrpSpPr>
                  <a:grpSpLocks/>
                </p:cNvGrpSpPr>
                <p:nvPr/>
              </p:nvGrpSpPr>
              <p:grpSpPr bwMode="auto">
                <a:xfrm>
                  <a:off x="1291" y="1096"/>
                  <a:ext cx="47" cy="124"/>
                  <a:chOff x="368" y="892"/>
                  <a:chExt cx="42" cy="312"/>
                </a:xfrm>
              </p:grpSpPr>
              <p:grpSp>
                <p:nvGrpSpPr>
                  <p:cNvPr id="2313" name="Group 7289"/>
                  <p:cNvGrpSpPr>
                    <a:grpSpLocks/>
                  </p:cNvGrpSpPr>
                  <p:nvPr/>
                </p:nvGrpSpPr>
                <p:grpSpPr bwMode="auto">
                  <a:xfrm>
                    <a:off x="368" y="1048"/>
                    <a:ext cx="42" cy="156"/>
                    <a:chOff x="372" y="1046"/>
                    <a:chExt cx="42" cy="156"/>
                  </a:xfrm>
                </p:grpSpPr>
                <p:sp>
                  <p:nvSpPr>
                    <p:cNvPr id="316" name="Line 72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17" name="Line 72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14" name="Group 7292"/>
                  <p:cNvGrpSpPr>
                    <a:grpSpLocks/>
                  </p:cNvGrpSpPr>
                  <p:nvPr/>
                </p:nvGrpSpPr>
                <p:grpSpPr bwMode="auto">
                  <a:xfrm>
                    <a:off x="368" y="892"/>
                    <a:ext cx="42" cy="156"/>
                    <a:chOff x="372" y="1046"/>
                    <a:chExt cx="42" cy="156"/>
                  </a:xfrm>
                </p:grpSpPr>
                <p:sp>
                  <p:nvSpPr>
                    <p:cNvPr id="314" name="Line 72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15" name="Line 72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19" name="Group 7295"/>
                <p:cNvGrpSpPr>
                  <a:grpSpLocks/>
                </p:cNvGrpSpPr>
                <p:nvPr/>
              </p:nvGrpSpPr>
              <p:grpSpPr bwMode="auto">
                <a:xfrm>
                  <a:off x="1291" y="973"/>
                  <a:ext cx="47" cy="124"/>
                  <a:chOff x="368" y="892"/>
                  <a:chExt cx="42" cy="312"/>
                </a:xfrm>
              </p:grpSpPr>
              <p:grpSp>
                <p:nvGrpSpPr>
                  <p:cNvPr id="2320" name="Group 7296"/>
                  <p:cNvGrpSpPr>
                    <a:grpSpLocks/>
                  </p:cNvGrpSpPr>
                  <p:nvPr/>
                </p:nvGrpSpPr>
                <p:grpSpPr bwMode="auto">
                  <a:xfrm>
                    <a:off x="368" y="1048"/>
                    <a:ext cx="42" cy="156"/>
                    <a:chOff x="372" y="1046"/>
                    <a:chExt cx="42" cy="156"/>
                  </a:xfrm>
                </p:grpSpPr>
                <p:sp>
                  <p:nvSpPr>
                    <p:cNvPr id="310" name="Line 729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11" name="Line 729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25" name="Group 7299"/>
                  <p:cNvGrpSpPr>
                    <a:grpSpLocks/>
                  </p:cNvGrpSpPr>
                  <p:nvPr/>
                </p:nvGrpSpPr>
                <p:grpSpPr bwMode="auto">
                  <a:xfrm>
                    <a:off x="368" y="892"/>
                    <a:ext cx="42" cy="156"/>
                    <a:chOff x="372" y="1046"/>
                    <a:chExt cx="42" cy="156"/>
                  </a:xfrm>
                </p:grpSpPr>
                <p:sp>
                  <p:nvSpPr>
                    <p:cNvPr id="308" name="Line 73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09" name="Line 73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26" name="Group 7302"/>
                <p:cNvGrpSpPr>
                  <a:grpSpLocks/>
                </p:cNvGrpSpPr>
                <p:nvPr/>
              </p:nvGrpSpPr>
              <p:grpSpPr bwMode="auto">
                <a:xfrm>
                  <a:off x="1423" y="1095"/>
                  <a:ext cx="47" cy="124"/>
                  <a:chOff x="368" y="892"/>
                  <a:chExt cx="42" cy="312"/>
                </a:xfrm>
              </p:grpSpPr>
              <p:grpSp>
                <p:nvGrpSpPr>
                  <p:cNvPr id="2331" name="Group 7303"/>
                  <p:cNvGrpSpPr>
                    <a:grpSpLocks/>
                  </p:cNvGrpSpPr>
                  <p:nvPr/>
                </p:nvGrpSpPr>
                <p:grpSpPr bwMode="auto">
                  <a:xfrm>
                    <a:off x="368" y="1048"/>
                    <a:ext cx="42" cy="156"/>
                    <a:chOff x="372" y="1046"/>
                    <a:chExt cx="42" cy="156"/>
                  </a:xfrm>
                </p:grpSpPr>
                <p:sp>
                  <p:nvSpPr>
                    <p:cNvPr id="304" name="Line 730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05" name="Line 730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32" name="Group 7306"/>
                  <p:cNvGrpSpPr>
                    <a:grpSpLocks/>
                  </p:cNvGrpSpPr>
                  <p:nvPr/>
                </p:nvGrpSpPr>
                <p:grpSpPr bwMode="auto">
                  <a:xfrm>
                    <a:off x="368" y="892"/>
                    <a:ext cx="42" cy="156"/>
                    <a:chOff x="372" y="1046"/>
                    <a:chExt cx="42" cy="156"/>
                  </a:xfrm>
                </p:grpSpPr>
                <p:sp>
                  <p:nvSpPr>
                    <p:cNvPr id="302" name="Line 730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03" name="Line 730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0" name="Group 7309"/>
                <p:cNvGrpSpPr>
                  <a:grpSpLocks/>
                </p:cNvGrpSpPr>
                <p:nvPr/>
              </p:nvGrpSpPr>
              <p:grpSpPr bwMode="auto">
                <a:xfrm>
                  <a:off x="1423" y="972"/>
                  <a:ext cx="47" cy="124"/>
                  <a:chOff x="368" y="892"/>
                  <a:chExt cx="42" cy="312"/>
                </a:xfrm>
              </p:grpSpPr>
              <p:grpSp>
                <p:nvGrpSpPr>
                  <p:cNvPr id="161" name="Group 7310"/>
                  <p:cNvGrpSpPr>
                    <a:grpSpLocks/>
                  </p:cNvGrpSpPr>
                  <p:nvPr/>
                </p:nvGrpSpPr>
                <p:grpSpPr bwMode="auto">
                  <a:xfrm>
                    <a:off x="368" y="1048"/>
                    <a:ext cx="42" cy="156"/>
                    <a:chOff x="372" y="1046"/>
                    <a:chExt cx="42" cy="156"/>
                  </a:xfrm>
                </p:grpSpPr>
                <p:sp>
                  <p:nvSpPr>
                    <p:cNvPr id="298" name="Line 731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9" name="Line 731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2" name="Group 7313"/>
                  <p:cNvGrpSpPr>
                    <a:grpSpLocks/>
                  </p:cNvGrpSpPr>
                  <p:nvPr/>
                </p:nvGrpSpPr>
                <p:grpSpPr bwMode="auto">
                  <a:xfrm>
                    <a:off x="368" y="892"/>
                    <a:ext cx="42" cy="156"/>
                    <a:chOff x="372" y="1046"/>
                    <a:chExt cx="42" cy="156"/>
                  </a:xfrm>
                </p:grpSpPr>
                <p:sp>
                  <p:nvSpPr>
                    <p:cNvPr id="296" name="Line 731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7" name="Line 731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3" name="Group 7316"/>
                <p:cNvGrpSpPr>
                  <a:grpSpLocks/>
                </p:cNvGrpSpPr>
                <p:nvPr/>
              </p:nvGrpSpPr>
              <p:grpSpPr bwMode="auto">
                <a:xfrm>
                  <a:off x="1555" y="1096"/>
                  <a:ext cx="47" cy="124"/>
                  <a:chOff x="368" y="892"/>
                  <a:chExt cx="42" cy="312"/>
                </a:xfrm>
              </p:grpSpPr>
              <p:grpSp>
                <p:nvGrpSpPr>
                  <p:cNvPr id="164" name="Group 7317"/>
                  <p:cNvGrpSpPr>
                    <a:grpSpLocks/>
                  </p:cNvGrpSpPr>
                  <p:nvPr/>
                </p:nvGrpSpPr>
                <p:grpSpPr bwMode="auto">
                  <a:xfrm>
                    <a:off x="368" y="1048"/>
                    <a:ext cx="42" cy="156"/>
                    <a:chOff x="372" y="1046"/>
                    <a:chExt cx="42" cy="156"/>
                  </a:xfrm>
                </p:grpSpPr>
                <p:sp>
                  <p:nvSpPr>
                    <p:cNvPr id="292" name="Line 731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3" name="Line 731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5" name="Group 7320"/>
                  <p:cNvGrpSpPr>
                    <a:grpSpLocks/>
                  </p:cNvGrpSpPr>
                  <p:nvPr/>
                </p:nvGrpSpPr>
                <p:grpSpPr bwMode="auto">
                  <a:xfrm>
                    <a:off x="368" y="892"/>
                    <a:ext cx="42" cy="156"/>
                    <a:chOff x="372" y="1046"/>
                    <a:chExt cx="42" cy="156"/>
                  </a:xfrm>
                </p:grpSpPr>
                <p:sp>
                  <p:nvSpPr>
                    <p:cNvPr id="290" name="Line 73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1" name="Line 73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6" name="Group 7323"/>
                <p:cNvGrpSpPr>
                  <a:grpSpLocks/>
                </p:cNvGrpSpPr>
                <p:nvPr/>
              </p:nvGrpSpPr>
              <p:grpSpPr bwMode="auto">
                <a:xfrm>
                  <a:off x="1555" y="973"/>
                  <a:ext cx="47" cy="124"/>
                  <a:chOff x="368" y="892"/>
                  <a:chExt cx="42" cy="312"/>
                </a:xfrm>
              </p:grpSpPr>
              <p:grpSp>
                <p:nvGrpSpPr>
                  <p:cNvPr id="167" name="Group 7324"/>
                  <p:cNvGrpSpPr>
                    <a:grpSpLocks/>
                  </p:cNvGrpSpPr>
                  <p:nvPr/>
                </p:nvGrpSpPr>
                <p:grpSpPr bwMode="auto">
                  <a:xfrm>
                    <a:off x="368" y="1048"/>
                    <a:ext cx="42" cy="156"/>
                    <a:chOff x="372" y="1046"/>
                    <a:chExt cx="42" cy="156"/>
                  </a:xfrm>
                </p:grpSpPr>
                <p:sp>
                  <p:nvSpPr>
                    <p:cNvPr id="286" name="Line 73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87" name="Line 73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8" name="Group 7327"/>
                  <p:cNvGrpSpPr>
                    <a:grpSpLocks/>
                  </p:cNvGrpSpPr>
                  <p:nvPr/>
                </p:nvGrpSpPr>
                <p:grpSpPr bwMode="auto">
                  <a:xfrm>
                    <a:off x="368" y="892"/>
                    <a:ext cx="42" cy="156"/>
                    <a:chOff x="372" y="1046"/>
                    <a:chExt cx="42" cy="156"/>
                  </a:xfrm>
                </p:grpSpPr>
                <p:sp>
                  <p:nvSpPr>
                    <p:cNvPr id="284" name="Line 732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85" name="Line 732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77" name="Oval 7330"/>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8" name="Oval 7331"/>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9" name="Oval 7332"/>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0" name="Oval 7333"/>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1" name="Oval 7334"/>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174" name="Group 7335"/>
              <p:cNvGrpSpPr>
                <a:grpSpLocks/>
              </p:cNvGrpSpPr>
              <p:nvPr/>
            </p:nvGrpSpPr>
            <p:grpSpPr bwMode="auto">
              <a:xfrm rot="5400000">
                <a:off x="4547" y="1638"/>
                <a:ext cx="630" cy="372"/>
                <a:chOff x="1002" y="972"/>
                <a:chExt cx="630" cy="372"/>
              </a:xfrm>
            </p:grpSpPr>
            <p:grpSp>
              <p:nvGrpSpPr>
                <p:cNvPr id="175" name="Group 7336"/>
                <p:cNvGrpSpPr>
                  <a:grpSpLocks/>
                </p:cNvGrpSpPr>
                <p:nvPr/>
              </p:nvGrpSpPr>
              <p:grpSpPr bwMode="auto">
                <a:xfrm>
                  <a:off x="1027" y="1096"/>
                  <a:ext cx="47" cy="124"/>
                  <a:chOff x="368" y="892"/>
                  <a:chExt cx="42" cy="312"/>
                </a:xfrm>
              </p:grpSpPr>
              <p:grpSp>
                <p:nvGrpSpPr>
                  <p:cNvPr id="176" name="Group 7337"/>
                  <p:cNvGrpSpPr>
                    <a:grpSpLocks/>
                  </p:cNvGrpSpPr>
                  <p:nvPr/>
                </p:nvGrpSpPr>
                <p:grpSpPr bwMode="auto">
                  <a:xfrm>
                    <a:off x="368" y="1048"/>
                    <a:ext cx="42" cy="156"/>
                    <a:chOff x="372" y="1046"/>
                    <a:chExt cx="42" cy="156"/>
                  </a:xfrm>
                </p:grpSpPr>
                <p:sp>
                  <p:nvSpPr>
                    <p:cNvPr id="265" name="Line 73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66" name="Line 73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7" name="Group 7340"/>
                  <p:cNvGrpSpPr>
                    <a:grpSpLocks/>
                  </p:cNvGrpSpPr>
                  <p:nvPr/>
                </p:nvGrpSpPr>
                <p:grpSpPr bwMode="auto">
                  <a:xfrm>
                    <a:off x="368" y="892"/>
                    <a:ext cx="42" cy="156"/>
                    <a:chOff x="372" y="1046"/>
                    <a:chExt cx="42" cy="156"/>
                  </a:xfrm>
                </p:grpSpPr>
                <p:sp>
                  <p:nvSpPr>
                    <p:cNvPr id="263" name="Line 73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64" name="Line 73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8" name="Group 7343"/>
                <p:cNvGrpSpPr>
                  <a:grpSpLocks/>
                </p:cNvGrpSpPr>
                <p:nvPr/>
              </p:nvGrpSpPr>
              <p:grpSpPr bwMode="auto">
                <a:xfrm>
                  <a:off x="1027" y="973"/>
                  <a:ext cx="47" cy="124"/>
                  <a:chOff x="368" y="892"/>
                  <a:chExt cx="42" cy="312"/>
                </a:xfrm>
              </p:grpSpPr>
              <p:grpSp>
                <p:nvGrpSpPr>
                  <p:cNvPr id="179" name="Group 7344"/>
                  <p:cNvGrpSpPr>
                    <a:grpSpLocks/>
                  </p:cNvGrpSpPr>
                  <p:nvPr/>
                </p:nvGrpSpPr>
                <p:grpSpPr bwMode="auto">
                  <a:xfrm>
                    <a:off x="368" y="1048"/>
                    <a:ext cx="42" cy="156"/>
                    <a:chOff x="372" y="1046"/>
                    <a:chExt cx="42" cy="156"/>
                  </a:xfrm>
                </p:grpSpPr>
                <p:sp>
                  <p:nvSpPr>
                    <p:cNvPr id="259" name="Line 73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60" name="Line 73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0" name="Group 7347"/>
                  <p:cNvGrpSpPr>
                    <a:grpSpLocks/>
                  </p:cNvGrpSpPr>
                  <p:nvPr/>
                </p:nvGrpSpPr>
                <p:grpSpPr bwMode="auto">
                  <a:xfrm>
                    <a:off x="368" y="892"/>
                    <a:ext cx="42" cy="156"/>
                    <a:chOff x="372" y="1046"/>
                    <a:chExt cx="42" cy="156"/>
                  </a:xfrm>
                </p:grpSpPr>
                <p:sp>
                  <p:nvSpPr>
                    <p:cNvPr id="257" name="Line 73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58" name="Line 73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1" name="Group 7350"/>
                <p:cNvGrpSpPr>
                  <a:grpSpLocks/>
                </p:cNvGrpSpPr>
                <p:nvPr/>
              </p:nvGrpSpPr>
              <p:grpSpPr bwMode="auto">
                <a:xfrm>
                  <a:off x="1159" y="1096"/>
                  <a:ext cx="47" cy="124"/>
                  <a:chOff x="368" y="892"/>
                  <a:chExt cx="42" cy="312"/>
                </a:xfrm>
              </p:grpSpPr>
              <p:grpSp>
                <p:nvGrpSpPr>
                  <p:cNvPr id="182" name="Group 7351"/>
                  <p:cNvGrpSpPr>
                    <a:grpSpLocks/>
                  </p:cNvGrpSpPr>
                  <p:nvPr/>
                </p:nvGrpSpPr>
                <p:grpSpPr bwMode="auto">
                  <a:xfrm>
                    <a:off x="368" y="1048"/>
                    <a:ext cx="42" cy="156"/>
                    <a:chOff x="372" y="1046"/>
                    <a:chExt cx="42" cy="156"/>
                  </a:xfrm>
                </p:grpSpPr>
                <p:sp>
                  <p:nvSpPr>
                    <p:cNvPr id="253" name="Line 73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54" name="Line 73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3" name="Group 7354"/>
                  <p:cNvGrpSpPr>
                    <a:grpSpLocks/>
                  </p:cNvGrpSpPr>
                  <p:nvPr/>
                </p:nvGrpSpPr>
                <p:grpSpPr bwMode="auto">
                  <a:xfrm>
                    <a:off x="368" y="892"/>
                    <a:ext cx="42" cy="156"/>
                    <a:chOff x="372" y="1046"/>
                    <a:chExt cx="42" cy="156"/>
                  </a:xfrm>
                </p:grpSpPr>
                <p:sp>
                  <p:nvSpPr>
                    <p:cNvPr id="251" name="Line 73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52" name="Line 73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9" name="Group 7357"/>
                <p:cNvGrpSpPr>
                  <a:grpSpLocks/>
                </p:cNvGrpSpPr>
                <p:nvPr/>
              </p:nvGrpSpPr>
              <p:grpSpPr bwMode="auto">
                <a:xfrm>
                  <a:off x="1159" y="973"/>
                  <a:ext cx="47" cy="124"/>
                  <a:chOff x="368" y="892"/>
                  <a:chExt cx="42" cy="312"/>
                </a:xfrm>
              </p:grpSpPr>
              <p:grpSp>
                <p:nvGrpSpPr>
                  <p:cNvPr id="190" name="Group 7358"/>
                  <p:cNvGrpSpPr>
                    <a:grpSpLocks/>
                  </p:cNvGrpSpPr>
                  <p:nvPr/>
                </p:nvGrpSpPr>
                <p:grpSpPr bwMode="auto">
                  <a:xfrm>
                    <a:off x="368" y="1048"/>
                    <a:ext cx="42" cy="156"/>
                    <a:chOff x="372" y="1046"/>
                    <a:chExt cx="42" cy="156"/>
                  </a:xfrm>
                </p:grpSpPr>
                <p:sp>
                  <p:nvSpPr>
                    <p:cNvPr id="247" name="Line 73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8" name="Line 73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1" name="Group 7361"/>
                  <p:cNvGrpSpPr>
                    <a:grpSpLocks/>
                  </p:cNvGrpSpPr>
                  <p:nvPr/>
                </p:nvGrpSpPr>
                <p:grpSpPr bwMode="auto">
                  <a:xfrm>
                    <a:off x="368" y="892"/>
                    <a:ext cx="42" cy="156"/>
                    <a:chOff x="372" y="1046"/>
                    <a:chExt cx="42" cy="156"/>
                  </a:xfrm>
                </p:grpSpPr>
                <p:sp>
                  <p:nvSpPr>
                    <p:cNvPr id="245" name="Line 73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6" name="Line 73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37" name="Group 7364"/>
                <p:cNvGrpSpPr>
                  <a:grpSpLocks/>
                </p:cNvGrpSpPr>
                <p:nvPr/>
              </p:nvGrpSpPr>
              <p:grpSpPr bwMode="auto">
                <a:xfrm>
                  <a:off x="1291" y="1096"/>
                  <a:ext cx="47" cy="124"/>
                  <a:chOff x="368" y="892"/>
                  <a:chExt cx="42" cy="312"/>
                </a:xfrm>
              </p:grpSpPr>
              <p:grpSp>
                <p:nvGrpSpPr>
                  <p:cNvPr id="2338" name="Group 7365"/>
                  <p:cNvGrpSpPr>
                    <a:grpSpLocks/>
                  </p:cNvGrpSpPr>
                  <p:nvPr/>
                </p:nvGrpSpPr>
                <p:grpSpPr bwMode="auto">
                  <a:xfrm>
                    <a:off x="368" y="1048"/>
                    <a:ext cx="42" cy="156"/>
                    <a:chOff x="372" y="1046"/>
                    <a:chExt cx="42" cy="156"/>
                  </a:xfrm>
                </p:grpSpPr>
                <p:sp>
                  <p:nvSpPr>
                    <p:cNvPr id="241" name="Line 736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2" name="Line 736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43" name="Group 7368"/>
                  <p:cNvGrpSpPr>
                    <a:grpSpLocks/>
                  </p:cNvGrpSpPr>
                  <p:nvPr/>
                </p:nvGrpSpPr>
                <p:grpSpPr bwMode="auto">
                  <a:xfrm>
                    <a:off x="368" y="892"/>
                    <a:ext cx="42" cy="156"/>
                    <a:chOff x="372" y="1046"/>
                    <a:chExt cx="42" cy="156"/>
                  </a:xfrm>
                </p:grpSpPr>
                <p:sp>
                  <p:nvSpPr>
                    <p:cNvPr id="239" name="Line 73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0" name="Line 73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44" name="Group 7371"/>
                <p:cNvGrpSpPr>
                  <a:grpSpLocks/>
                </p:cNvGrpSpPr>
                <p:nvPr/>
              </p:nvGrpSpPr>
              <p:grpSpPr bwMode="auto">
                <a:xfrm>
                  <a:off x="1291" y="973"/>
                  <a:ext cx="47" cy="124"/>
                  <a:chOff x="368" y="892"/>
                  <a:chExt cx="42" cy="312"/>
                </a:xfrm>
              </p:grpSpPr>
              <p:grpSp>
                <p:nvGrpSpPr>
                  <p:cNvPr id="2349" name="Group 7372"/>
                  <p:cNvGrpSpPr>
                    <a:grpSpLocks/>
                  </p:cNvGrpSpPr>
                  <p:nvPr/>
                </p:nvGrpSpPr>
                <p:grpSpPr bwMode="auto">
                  <a:xfrm>
                    <a:off x="368" y="1048"/>
                    <a:ext cx="42" cy="156"/>
                    <a:chOff x="372" y="1046"/>
                    <a:chExt cx="42" cy="156"/>
                  </a:xfrm>
                </p:grpSpPr>
                <p:sp>
                  <p:nvSpPr>
                    <p:cNvPr id="235" name="Line 737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6" name="Line 737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50" name="Group 7375"/>
                  <p:cNvGrpSpPr>
                    <a:grpSpLocks/>
                  </p:cNvGrpSpPr>
                  <p:nvPr/>
                </p:nvGrpSpPr>
                <p:grpSpPr bwMode="auto">
                  <a:xfrm>
                    <a:off x="368" y="892"/>
                    <a:ext cx="42" cy="156"/>
                    <a:chOff x="372" y="1046"/>
                    <a:chExt cx="42" cy="156"/>
                  </a:xfrm>
                </p:grpSpPr>
                <p:sp>
                  <p:nvSpPr>
                    <p:cNvPr id="233" name="Line 73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4" name="Line 73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55" name="Group 7378"/>
                <p:cNvGrpSpPr>
                  <a:grpSpLocks/>
                </p:cNvGrpSpPr>
                <p:nvPr/>
              </p:nvGrpSpPr>
              <p:grpSpPr bwMode="auto">
                <a:xfrm>
                  <a:off x="1423" y="1095"/>
                  <a:ext cx="47" cy="124"/>
                  <a:chOff x="368" y="892"/>
                  <a:chExt cx="42" cy="312"/>
                </a:xfrm>
              </p:grpSpPr>
              <p:grpSp>
                <p:nvGrpSpPr>
                  <p:cNvPr id="2356" name="Group 7379"/>
                  <p:cNvGrpSpPr>
                    <a:grpSpLocks/>
                  </p:cNvGrpSpPr>
                  <p:nvPr/>
                </p:nvGrpSpPr>
                <p:grpSpPr bwMode="auto">
                  <a:xfrm>
                    <a:off x="368" y="1048"/>
                    <a:ext cx="42" cy="156"/>
                    <a:chOff x="372" y="1046"/>
                    <a:chExt cx="42" cy="156"/>
                  </a:xfrm>
                </p:grpSpPr>
                <p:sp>
                  <p:nvSpPr>
                    <p:cNvPr id="229" name="Line 738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0" name="Line 738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61" name="Group 7382"/>
                  <p:cNvGrpSpPr>
                    <a:grpSpLocks/>
                  </p:cNvGrpSpPr>
                  <p:nvPr/>
                </p:nvGrpSpPr>
                <p:grpSpPr bwMode="auto">
                  <a:xfrm>
                    <a:off x="368" y="892"/>
                    <a:ext cx="42" cy="156"/>
                    <a:chOff x="372" y="1046"/>
                    <a:chExt cx="42" cy="156"/>
                  </a:xfrm>
                </p:grpSpPr>
                <p:sp>
                  <p:nvSpPr>
                    <p:cNvPr id="227" name="Line 73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8" name="Line 73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62" name="Group 7385"/>
                <p:cNvGrpSpPr>
                  <a:grpSpLocks/>
                </p:cNvGrpSpPr>
                <p:nvPr/>
              </p:nvGrpSpPr>
              <p:grpSpPr bwMode="auto">
                <a:xfrm>
                  <a:off x="1423" y="972"/>
                  <a:ext cx="47" cy="124"/>
                  <a:chOff x="368" y="892"/>
                  <a:chExt cx="42" cy="312"/>
                </a:xfrm>
              </p:grpSpPr>
              <p:grpSp>
                <p:nvGrpSpPr>
                  <p:cNvPr id="2367" name="Group 7386"/>
                  <p:cNvGrpSpPr>
                    <a:grpSpLocks/>
                  </p:cNvGrpSpPr>
                  <p:nvPr/>
                </p:nvGrpSpPr>
                <p:grpSpPr bwMode="auto">
                  <a:xfrm>
                    <a:off x="368" y="1048"/>
                    <a:ext cx="42" cy="156"/>
                    <a:chOff x="372" y="1046"/>
                    <a:chExt cx="42" cy="156"/>
                  </a:xfrm>
                </p:grpSpPr>
                <p:sp>
                  <p:nvSpPr>
                    <p:cNvPr id="223" name="Line 738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4" name="Line 738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2" name="Group 7389"/>
                  <p:cNvGrpSpPr>
                    <a:grpSpLocks/>
                  </p:cNvGrpSpPr>
                  <p:nvPr/>
                </p:nvGrpSpPr>
                <p:grpSpPr bwMode="auto">
                  <a:xfrm>
                    <a:off x="368" y="892"/>
                    <a:ext cx="42" cy="156"/>
                    <a:chOff x="372" y="1046"/>
                    <a:chExt cx="42" cy="156"/>
                  </a:xfrm>
                </p:grpSpPr>
                <p:sp>
                  <p:nvSpPr>
                    <p:cNvPr id="221" name="Line 73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2" name="Line 73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3" name="Group 7392"/>
                <p:cNvGrpSpPr>
                  <a:grpSpLocks/>
                </p:cNvGrpSpPr>
                <p:nvPr/>
              </p:nvGrpSpPr>
              <p:grpSpPr bwMode="auto">
                <a:xfrm>
                  <a:off x="1555" y="1096"/>
                  <a:ext cx="47" cy="124"/>
                  <a:chOff x="368" y="892"/>
                  <a:chExt cx="42" cy="312"/>
                </a:xfrm>
              </p:grpSpPr>
              <p:grpSp>
                <p:nvGrpSpPr>
                  <p:cNvPr id="194" name="Group 7393"/>
                  <p:cNvGrpSpPr>
                    <a:grpSpLocks/>
                  </p:cNvGrpSpPr>
                  <p:nvPr/>
                </p:nvGrpSpPr>
                <p:grpSpPr bwMode="auto">
                  <a:xfrm>
                    <a:off x="368" y="1048"/>
                    <a:ext cx="42" cy="156"/>
                    <a:chOff x="372" y="1046"/>
                    <a:chExt cx="42" cy="156"/>
                  </a:xfrm>
                </p:grpSpPr>
                <p:sp>
                  <p:nvSpPr>
                    <p:cNvPr id="217" name="Line 739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8" name="Line 739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5" name="Group 7396"/>
                  <p:cNvGrpSpPr>
                    <a:grpSpLocks/>
                  </p:cNvGrpSpPr>
                  <p:nvPr/>
                </p:nvGrpSpPr>
                <p:grpSpPr bwMode="auto">
                  <a:xfrm>
                    <a:off x="368" y="892"/>
                    <a:ext cx="42" cy="156"/>
                    <a:chOff x="372" y="1046"/>
                    <a:chExt cx="42" cy="156"/>
                  </a:xfrm>
                </p:grpSpPr>
                <p:sp>
                  <p:nvSpPr>
                    <p:cNvPr id="215" name="Line 739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6" name="Line 739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6" name="Group 7399"/>
                <p:cNvGrpSpPr>
                  <a:grpSpLocks/>
                </p:cNvGrpSpPr>
                <p:nvPr/>
              </p:nvGrpSpPr>
              <p:grpSpPr bwMode="auto">
                <a:xfrm>
                  <a:off x="1555" y="973"/>
                  <a:ext cx="47" cy="124"/>
                  <a:chOff x="368" y="892"/>
                  <a:chExt cx="42" cy="312"/>
                </a:xfrm>
              </p:grpSpPr>
              <p:grpSp>
                <p:nvGrpSpPr>
                  <p:cNvPr id="197" name="Group 7400"/>
                  <p:cNvGrpSpPr>
                    <a:grpSpLocks/>
                  </p:cNvGrpSpPr>
                  <p:nvPr/>
                </p:nvGrpSpPr>
                <p:grpSpPr bwMode="auto">
                  <a:xfrm>
                    <a:off x="368" y="1048"/>
                    <a:ext cx="42" cy="156"/>
                    <a:chOff x="372" y="1046"/>
                    <a:chExt cx="42" cy="156"/>
                  </a:xfrm>
                </p:grpSpPr>
                <p:sp>
                  <p:nvSpPr>
                    <p:cNvPr id="211" name="Line 740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2" name="Line 740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8" name="Group 7403"/>
                  <p:cNvGrpSpPr>
                    <a:grpSpLocks/>
                  </p:cNvGrpSpPr>
                  <p:nvPr/>
                </p:nvGrpSpPr>
                <p:grpSpPr bwMode="auto">
                  <a:xfrm>
                    <a:off x="368" y="892"/>
                    <a:ext cx="42" cy="156"/>
                    <a:chOff x="372" y="1046"/>
                    <a:chExt cx="42" cy="156"/>
                  </a:xfrm>
                </p:grpSpPr>
                <p:sp>
                  <p:nvSpPr>
                    <p:cNvPr id="209" name="Line 740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0" name="Line 740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02" name="Oval 7406"/>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03" name="Oval 7407"/>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04" name="Oval 7408"/>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05" name="Oval 7409"/>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06" name="Oval 7410"/>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grpSp>
        <p:nvGrpSpPr>
          <p:cNvPr id="199" name="Group 7411"/>
          <p:cNvGrpSpPr>
            <a:grpSpLocks/>
          </p:cNvGrpSpPr>
          <p:nvPr/>
        </p:nvGrpSpPr>
        <p:grpSpPr bwMode="auto">
          <a:xfrm>
            <a:off x="3751263" y="4937125"/>
            <a:ext cx="442912" cy="1511300"/>
            <a:chOff x="3442" y="846"/>
            <a:chExt cx="378" cy="1288"/>
          </a:xfrm>
        </p:grpSpPr>
        <p:grpSp>
          <p:nvGrpSpPr>
            <p:cNvPr id="200" name="Group 7412"/>
            <p:cNvGrpSpPr>
              <a:grpSpLocks/>
            </p:cNvGrpSpPr>
            <p:nvPr/>
          </p:nvGrpSpPr>
          <p:grpSpPr bwMode="auto">
            <a:xfrm rot="16200000" flipH="1">
              <a:off x="3325" y="981"/>
              <a:ext cx="630" cy="372"/>
              <a:chOff x="1002" y="972"/>
              <a:chExt cx="630" cy="372"/>
            </a:xfrm>
          </p:grpSpPr>
          <p:grpSp>
            <p:nvGrpSpPr>
              <p:cNvPr id="201" name="Group 7413"/>
              <p:cNvGrpSpPr>
                <a:grpSpLocks/>
              </p:cNvGrpSpPr>
              <p:nvPr/>
            </p:nvGrpSpPr>
            <p:grpSpPr bwMode="auto">
              <a:xfrm>
                <a:off x="1027" y="1096"/>
                <a:ext cx="47" cy="124"/>
                <a:chOff x="368" y="892"/>
                <a:chExt cx="42" cy="312"/>
              </a:xfrm>
            </p:grpSpPr>
            <p:grpSp>
              <p:nvGrpSpPr>
                <p:cNvPr id="207" name="Group 7414"/>
                <p:cNvGrpSpPr>
                  <a:grpSpLocks/>
                </p:cNvGrpSpPr>
                <p:nvPr/>
              </p:nvGrpSpPr>
              <p:grpSpPr bwMode="auto">
                <a:xfrm>
                  <a:off x="368" y="1048"/>
                  <a:ext cx="42" cy="156"/>
                  <a:chOff x="372" y="1046"/>
                  <a:chExt cx="42" cy="156"/>
                </a:xfrm>
              </p:grpSpPr>
              <p:sp>
                <p:nvSpPr>
                  <p:cNvPr id="613" name="Line 741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14" name="Line 741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8" name="Group 7417"/>
                <p:cNvGrpSpPr>
                  <a:grpSpLocks/>
                </p:cNvGrpSpPr>
                <p:nvPr/>
              </p:nvGrpSpPr>
              <p:grpSpPr bwMode="auto">
                <a:xfrm>
                  <a:off x="368" y="892"/>
                  <a:ext cx="42" cy="156"/>
                  <a:chOff x="372" y="1046"/>
                  <a:chExt cx="42" cy="156"/>
                </a:xfrm>
              </p:grpSpPr>
              <p:sp>
                <p:nvSpPr>
                  <p:cNvPr id="611" name="Line 741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12" name="Line 741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3" name="Group 7420"/>
              <p:cNvGrpSpPr>
                <a:grpSpLocks/>
              </p:cNvGrpSpPr>
              <p:nvPr/>
            </p:nvGrpSpPr>
            <p:grpSpPr bwMode="auto">
              <a:xfrm>
                <a:off x="1027" y="973"/>
                <a:ext cx="47" cy="124"/>
                <a:chOff x="368" y="892"/>
                <a:chExt cx="42" cy="312"/>
              </a:xfrm>
            </p:grpSpPr>
            <p:grpSp>
              <p:nvGrpSpPr>
                <p:cNvPr id="214" name="Group 7421"/>
                <p:cNvGrpSpPr>
                  <a:grpSpLocks/>
                </p:cNvGrpSpPr>
                <p:nvPr/>
              </p:nvGrpSpPr>
              <p:grpSpPr bwMode="auto">
                <a:xfrm>
                  <a:off x="368" y="1048"/>
                  <a:ext cx="42" cy="156"/>
                  <a:chOff x="372" y="1046"/>
                  <a:chExt cx="42" cy="156"/>
                </a:xfrm>
              </p:grpSpPr>
              <p:sp>
                <p:nvSpPr>
                  <p:cNvPr id="607" name="Line 742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08" name="Line 742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9" name="Group 7424"/>
                <p:cNvGrpSpPr>
                  <a:grpSpLocks/>
                </p:cNvGrpSpPr>
                <p:nvPr/>
              </p:nvGrpSpPr>
              <p:grpSpPr bwMode="auto">
                <a:xfrm>
                  <a:off x="368" y="892"/>
                  <a:ext cx="42" cy="156"/>
                  <a:chOff x="372" y="1046"/>
                  <a:chExt cx="42" cy="156"/>
                </a:xfrm>
              </p:grpSpPr>
              <p:sp>
                <p:nvSpPr>
                  <p:cNvPr id="605" name="Line 74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06" name="Line 74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0" name="Group 7427"/>
              <p:cNvGrpSpPr>
                <a:grpSpLocks/>
              </p:cNvGrpSpPr>
              <p:nvPr/>
            </p:nvGrpSpPr>
            <p:grpSpPr bwMode="auto">
              <a:xfrm>
                <a:off x="1159" y="1096"/>
                <a:ext cx="47" cy="124"/>
                <a:chOff x="368" y="892"/>
                <a:chExt cx="42" cy="312"/>
              </a:xfrm>
            </p:grpSpPr>
            <p:grpSp>
              <p:nvGrpSpPr>
                <p:cNvPr id="2368" name="Group 7428"/>
                <p:cNvGrpSpPr>
                  <a:grpSpLocks/>
                </p:cNvGrpSpPr>
                <p:nvPr/>
              </p:nvGrpSpPr>
              <p:grpSpPr bwMode="auto">
                <a:xfrm>
                  <a:off x="368" y="1048"/>
                  <a:ext cx="42" cy="156"/>
                  <a:chOff x="372" y="1046"/>
                  <a:chExt cx="42" cy="156"/>
                </a:xfrm>
              </p:grpSpPr>
              <p:sp>
                <p:nvSpPr>
                  <p:cNvPr id="601" name="Line 74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02" name="Line 74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73" name="Group 7431"/>
                <p:cNvGrpSpPr>
                  <a:grpSpLocks/>
                </p:cNvGrpSpPr>
                <p:nvPr/>
              </p:nvGrpSpPr>
              <p:grpSpPr bwMode="auto">
                <a:xfrm>
                  <a:off x="368" y="892"/>
                  <a:ext cx="42" cy="156"/>
                  <a:chOff x="372" y="1046"/>
                  <a:chExt cx="42" cy="156"/>
                </a:xfrm>
              </p:grpSpPr>
              <p:sp>
                <p:nvSpPr>
                  <p:cNvPr id="599" name="Line 74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00" name="Line 74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74" name="Group 7434"/>
              <p:cNvGrpSpPr>
                <a:grpSpLocks/>
              </p:cNvGrpSpPr>
              <p:nvPr/>
            </p:nvGrpSpPr>
            <p:grpSpPr bwMode="auto">
              <a:xfrm>
                <a:off x="1159" y="973"/>
                <a:ext cx="47" cy="124"/>
                <a:chOff x="368" y="892"/>
                <a:chExt cx="42" cy="312"/>
              </a:xfrm>
            </p:grpSpPr>
            <p:grpSp>
              <p:nvGrpSpPr>
                <p:cNvPr id="2379" name="Group 7435"/>
                <p:cNvGrpSpPr>
                  <a:grpSpLocks/>
                </p:cNvGrpSpPr>
                <p:nvPr/>
              </p:nvGrpSpPr>
              <p:grpSpPr bwMode="auto">
                <a:xfrm>
                  <a:off x="368" y="1048"/>
                  <a:ext cx="42" cy="156"/>
                  <a:chOff x="372" y="1046"/>
                  <a:chExt cx="42" cy="156"/>
                </a:xfrm>
              </p:grpSpPr>
              <p:sp>
                <p:nvSpPr>
                  <p:cNvPr id="595" name="Line 743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96" name="Line 743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80" name="Group 7438"/>
                <p:cNvGrpSpPr>
                  <a:grpSpLocks/>
                </p:cNvGrpSpPr>
                <p:nvPr/>
              </p:nvGrpSpPr>
              <p:grpSpPr bwMode="auto">
                <a:xfrm>
                  <a:off x="368" y="892"/>
                  <a:ext cx="42" cy="156"/>
                  <a:chOff x="372" y="1046"/>
                  <a:chExt cx="42" cy="156"/>
                </a:xfrm>
              </p:grpSpPr>
              <p:sp>
                <p:nvSpPr>
                  <p:cNvPr id="593" name="Line 74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94" name="Line 74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85" name="Group 7441"/>
              <p:cNvGrpSpPr>
                <a:grpSpLocks/>
              </p:cNvGrpSpPr>
              <p:nvPr/>
            </p:nvGrpSpPr>
            <p:grpSpPr bwMode="auto">
              <a:xfrm>
                <a:off x="1291" y="1096"/>
                <a:ext cx="47" cy="124"/>
                <a:chOff x="368" y="892"/>
                <a:chExt cx="42" cy="312"/>
              </a:xfrm>
            </p:grpSpPr>
            <p:grpSp>
              <p:nvGrpSpPr>
                <p:cNvPr id="2386" name="Group 7442"/>
                <p:cNvGrpSpPr>
                  <a:grpSpLocks/>
                </p:cNvGrpSpPr>
                <p:nvPr/>
              </p:nvGrpSpPr>
              <p:grpSpPr bwMode="auto">
                <a:xfrm>
                  <a:off x="368" y="1048"/>
                  <a:ext cx="42" cy="156"/>
                  <a:chOff x="372" y="1046"/>
                  <a:chExt cx="42" cy="156"/>
                </a:xfrm>
              </p:grpSpPr>
              <p:sp>
                <p:nvSpPr>
                  <p:cNvPr id="589" name="Line 74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90" name="Line 74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91" name="Group 7445"/>
                <p:cNvGrpSpPr>
                  <a:grpSpLocks/>
                </p:cNvGrpSpPr>
                <p:nvPr/>
              </p:nvGrpSpPr>
              <p:grpSpPr bwMode="auto">
                <a:xfrm>
                  <a:off x="368" y="892"/>
                  <a:ext cx="42" cy="156"/>
                  <a:chOff x="372" y="1046"/>
                  <a:chExt cx="42" cy="156"/>
                </a:xfrm>
              </p:grpSpPr>
              <p:sp>
                <p:nvSpPr>
                  <p:cNvPr id="587" name="Line 74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88" name="Line 74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92" name="Group 7448"/>
              <p:cNvGrpSpPr>
                <a:grpSpLocks/>
              </p:cNvGrpSpPr>
              <p:nvPr/>
            </p:nvGrpSpPr>
            <p:grpSpPr bwMode="auto">
              <a:xfrm>
                <a:off x="1291" y="973"/>
                <a:ext cx="47" cy="124"/>
                <a:chOff x="368" y="892"/>
                <a:chExt cx="42" cy="312"/>
              </a:xfrm>
            </p:grpSpPr>
            <p:grpSp>
              <p:nvGrpSpPr>
                <p:cNvPr id="2397" name="Group 7449"/>
                <p:cNvGrpSpPr>
                  <a:grpSpLocks/>
                </p:cNvGrpSpPr>
                <p:nvPr/>
              </p:nvGrpSpPr>
              <p:grpSpPr bwMode="auto">
                <a:xfrm>
                  <a:off x="368" y="1048"/>
                  <a:ext cx="42" cy="156"/>
                  <a:chOff x="372" y="1046"/>
                  <a:chExt cx="42" cy="156"/>
                </a:xfrm>
              </p:grpSpPr>
              <p:sp>
                <p:nvSpPr>
                  <p:cNvPr id="583" name="Line 74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84" name="Line 74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98" name="Group 7452"/>
                <p:cNvGrpSpPr>
                  <a:grpSpLocks/>
                </p:cNvGrpSpPr>
                <p:nvPr/>
              </p:nvGrpSpPr>
              <p:grpSpPr bwMode="auto">
                <a:xfrm>
                  <a:off x="368" y="892"/>
                  <a:ext cx="42" cy="156"/>
                  <a:chOff x="372" y="1046"/>
                  <a:chExt cx="42" cy="156"/>
                </a:xfrm>
              </p:grpSpPr>
              <p:sp>
                <p:nvSpPr>
                  <p:cNvPr id="581" name="Line 74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82" name="Line 74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5" name="Group 7455"/>
              <p:cNvGrpSpPr>
                <a:grpSpLocks/>
              </p:cNvGrpSpPr>
              <p:nvPr/>
            </p:nvGrpSpPr>
            <p:grpSpPr bwMode="auto">
              <a:xfrm>
                <a:off x="1423" y="1095"/>
                <a:ext cx="47" cy="124"/>
                <a:chOff x="368" y="892"/>
                <a:chExt cx="42" cy="312"/>
              </a:xfrm>
            </p:grpSpPr>
            <p:grpSp>
              <p:nvGrpSpPr>
                <p:cNvPr id="226" name="Group 7456"/>
                <p:cNvGrpSpPr>
                  <a:grpSpLocks/>
                </p:cNvGrpSpPr>
                <p:nvPr/>
              </p:nvGrpSpPr>
              <p:grpSpPr bwMode="auto">
                <a:xfrm>
                  <a:off x="368" y="1048"/>
                  <a:ext cx="42" cy="156"/>
                  <a:chOff x="372" y="1046"/>
                  <a:chExt cx="42" cy="156"/>
                </a:xfrm>
              </p:grpSpPr>
              <p:sp>
                <p:nvSpPr>
                  <p:cNvPr id="577" name="Line 74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78" name="Line 74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1" name="Group 7459"/>
                <p:cNvGrpSpPr>
                  <a:grpSpLocks/>
                </p:cNvGrpSpPr>
                <p:nvPr/>
              </p:nvGrpSpPr>
              <p:grpSpPr bwMode="auto">
                <a:xfrm>
                  <a:off x="368" y="892"/>
                  <a:ext cx="42" cy="156"/>
                  <a:chOff x="372" y="1046"/>
                  <a:chExt cx="42" cy="156"/>
                </a:xfrm>
              </p:grpSpPr>
              <p:sp>
                <p:nvSpPr>
                  <p:cNvPr id="575" name="Line 74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76" name="Line 74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2" name="Group 7462"/>
              <p:cNvGrpSpPr>
                <a:grpSpLocks/>
              </p:cNvGrpSpPr>
              <p:nvPr/>
            </p:nvGrpSpPr>
            <p:grpSpPr bwMode="auto">
              <a:xfrm>
                <a:off x="1423" y="972"/>
                <a:ext cx="47" cy="124"/>
                <a:chOff x="368" y="892"/>
                <a:chExt cx="42" cy="312"/>
              </a:xfrm>
            </p:grpSpPr>
            <p:grpSp>
              <p:nvGrpSpPr>
                <p:cNvPr id="237" name="Group 7463"/>
                <p:cNvGrpSpPr>
                  <a:grpSpLocks/>
                </p:cNvGrpSpPr>
                <p:nvPr/>
              </p:nvGrpSpPr>
              <p:grpSpPr bwMode="auto">
                <a:xfrm>
                  <a:off x="368" y="1048"/>
                  <a:ext cx="42" cy="156"/>
                  <a:chOff x="372" y="1046"/>
                  <a:chExt cx="42" cy="156"/>
                </a:xfrm>
              </p:grpSpPr>
              <p:sp>
                <p:nvSpPr>
                  <p:cNvPr id="571" name="Line 74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72" name="Line 74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8" name="Group 7466"/>
                <p:cNvGrpSpPr>
                  <a:grpSpLocks/>
                </p:cNvGrpSpPr>
                <p:nvPr/>
              </p:nvGrpSpPr>
              <p:grpSpPr bwMode="auto">
                <a:xfrm>
                  <a:off x="368" y="892"/>
                  <a:ext cx="42" cy="156"/>
                  <a:chOff x="372" y="1046"/>
                  <a:chExt cx="42" cy="156"/>
                </a:xfrm>
              </p:grpSpPr>
              <p:sp>
                <p:nvSpPr>
                  <p:cNvPr id="569" name="Line 74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70" name="Line 74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3" name="Group 7469"/>
              <p:cNvGrpSpPr>
                <a:grpSpLocks/>
              </p:cNvGrpSpPr>
              <p:nvPr/>
            </p:nvGrpSpPr>
            <p:grpSpPr bwMode="auto">
              <a:xfrm>
                <a:off x="1555" y="1096"/>
                <a:ext cx="47" cy="124"/>
                <a:chOff x="368" y="892"/>
                <a:chExt cx="42" cy="312"/>
              </a:xfrm>
            </p:grpSpPr>
            <p:grpSp>
              <p:nvGrpSpPr>
                <p:cNvPr id="244" name="Group 7470"/>
                <p:cNvGrpSpPr>
                  <a:grpSpLocks/>
                </p:cNvGrpSpPr>
                <p:nvPr/>
              </p:nvGrpSpPr>
              <p:grpSpPr bwMode="auto">
                <a:xfrm>
                  <a:off x="368" y="1048"/>
                  <a:ext cx="42" cy="156"/>
                  <a:chOff x="372" y="1046"/>
                  <a:chExt cx="42" cy="156"/>
                </a:xfrm>
              </p:grpSpPr>
              <p:sp>
                <p:nvSpPr>
                  <p:cNvPr id="565" name="Line 74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66" name="Line 74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9" name="Group 7473"/>
                <p:cNvGrpSpPr>
                  <a:grpSpLocks/>
                </p:cNvGrpSpPr>
                <p:nvPr/>
              </p:nvGrpSpPr>
              <p:grpSpPr bwMode="auto">
                <a:xfrm>
                  <a:off x="368" y="892"/>
                  <a:ext cx="42" cy="156"/>
                  <a:chOff x="372" y="1046"/>
                  <a:chExt cx="42" cy="156"/>
                </a:xfrm>
              </p:grpSpPr>
              <p:sp>
                <p:nvSpPr>
                  <p:cNvPr id="563" name="Line 74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64" name="Line 74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50" name="Group 7476"/>
              <p:cNvGrpSpPr>
                <a:grpSpLocks/>
              </p:cNvGrpSpPr>
              <p:nvPr/>
            </p:nvGrpSpPr>
            <p:grpSpPr bwMode="auto">
              <a:xfrm>
                <a:off x="1555" y="973"/>
                <a:ext cx="47" cy="124"/>
                <a:chOff x="368" y="892"/>
                <a:chExt cx="42" cy="312"/>
              </a:xfrm>
            </p:grpSpPr>
            <p:grpSp>
              <p:nvGrpSpPr>
                <p:cNvPr id="255" name="Group 7477"/>
                <p:cNvGrpSpPr>
                  <a:grpSpLocks/>
                </p:cNvGrpSpPr>
                <p:nvPr/>
              </p:nvGrpSpPr>
              <p:grpSpPr bwMode="auto">
                <a:xfrm>
                  <a:off x="368" y="1048"/>
                  <a:ext cx="42" cy="156"/>
                  <a:chOff x="372" y="1046"/>
                  <a:chExt cx="42" cy="156"/>
                </a:xfrm>
              </p:grpSpPr>
              <p:sp>
                <p:nvSpPr>
                  <p:cNvPr id="559" name="Line 74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60" name="Line 74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03" name="Group 7480"/>
                <p:cNvGrpSpPr>
                  <a:grpSpLocks/>
                </p:cNvGrpSpPr>
                <p:nvPr/>
              </p:nvGrpSpPr>
              <p:grpSpPr bwMode="auto">
                <a:xfrm>
                  <a:off x="368" y="892"/>
                  <a:ext cx="42" cy="156"/>
                  <a:chOff x="372" y="1046"/>
                  <a:chExt cx="42" cy="156"/>
                </a:xfrm>
              </p:grpSpPr>
              <p:sp>
                <p:nvSpPr>
                  <p:cNvPr id="557" name="Line 74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58" name="Line 74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550" name="Oval 7483"/>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551" name="Oval 7484"/>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552" name="Oval 7485"/>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553" name="Oval 7486"/>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554" name="Oval 7487"/>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2404" name="Group 7488"/>
            <p:cNvGrpSpPr>
              <a:grpSpLocks/>
            </p:cNvGrpSpPr>
            <p:nvPr/>
          </p:nvGrpSpPr>
          <p:grpSpPr bwMode="auto">
            <a:xfrm rot="16200000" flipH="1">
              <a:off x="3325" y="1639"/>
              <a:ext cx="630" cy="372"/>
              <a:chOff x="1002" y="972"/>
              <a:chExt cx="630" cy="372"/>
            </a:xfrm>
          </p:grpSpPr>
          <p:grpSp>
            <p:nvGrpSpPr>
              <p:cNvPr id="2409" name="Group 7489"/>
              <p:cNvGrpSpPr>
                <a:grpSpLocks/>
              </p:cNvGrpSpPr>
              <p:nvPr/>
            </p:nvGrpSpPr>
            <p:grpSpPr bwMode="auto">
              <a:xfrm>
                <a:off x="1027" y="1096"/>
                <a:ext cx="47" cy="124"/>
                <a:chOff x="368" y="892"/>
                <a:chExt cx="42" cy="312"/>
              </a:xfrm>
            </p:grpSpPr>
            <p:grpSp>
              <p:nvGrpSpPr>
                <p:cNvPr id="2410" name="Group 7490"/>
                <p:cNvGrpSpPr>
                  <a:grpSpLocks/>
                </p:cNvGrpSpPr>
                <p:nvPr/>
              </p:nvGrpSpPr>
              <p:grpSpPr bwMode="auto">
                <a:xfrm>
                  <a:off x="368" y="1048"/>
                  <a:ext cx="42" cy="156"/>
                  <a:chOff x="372" y="1046"/>
                  <a:chExt cx="42" cy="156"/>
                </a:xfrm>
              </p:grpSpPr>
              <p:sp>
                <p:nvSpPr>
                  <p:cNvPr id="538" name="Line 749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9" name="Line 749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15" name="Group 7493"/>
                <p:cNvGrpSpPr>
                  <a:grpSpLocks/>
                </p:cNvGrpSpPr>
                <p:nvPr/>
              </p:nvGrpSpPr>
              <p:grpSpPr bwMode="auto">
                <a:xfrm>
                  <a:off x="368" y="892"/>
                  <a:ext cx="42" cy="156"/>
                  <a:chOff x="372" y="1046"/>
                  <a:chExt cx="42" cy="156"/>
                </a:xfrm>
              </p:grpSpPr>
              <p:sp>
                <p:nvSpPr>
                  <p:cNvPr id="536" name="Line 749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7" name="Line 749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16" name="Group 7496"/>
              <p:cNvGrpSpPr>
                <a:grpSpLocks/>
              </p:cNvGrpSpPr>
              <p:nvPr/>
            </p:nvGrpSpPr>
            <p:grpSpPr bwMode="auto">
              <a:xfrm>
                <a:off x="1027" y="973"/>
                <a:ext cx="47" cy="124"/>
                <a:chOff x="368" y="892"/>
                <a:chExt cx="42" cy="312"/>
              </a:xfrm>
            </p:grpSpPr>
            <p:grpSp>
              <p:nvGrpSpPr>
                <p:cNvPr id="2421" name="Group 7497"/>
                <p:cNvGrpSpPr>
                  <a:grpSpLocks/>
                </p:cNvGrpSpPr>
                <p:nvPr/>
              </p:nvGrpSpPr>
              <p:grpSpPr bwMode="auto">
                <a:xfrm>
                  <a:off x="368" y="1048"/>
                  <a:ext cx="42" cy="156"/>
                  <a:chOff x="372" y="1046"/>
                  <a:chExt cx="42" cy="156"/>
                </a:xfrm>
              </p:grpSpPr>
              <p:sp>
                <p:nvSpPr>
                  <p:cNvPr id="532" name="Line 749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3" name="Line 749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22" name="Group 7500"/>
                <p:cNvGrpSpPr>
                  <a:grpSpLocks/>
                </p:cNvGrpSpPr>
                <p:nvPr/>
              </p:nvGrpSpPr>
              <p:grpSpPr bwMode="auto">
                <a:xfrm>
                  <a:off x="368" y="892"/>
                  <a:ext cx="42" cy="156"/>
                  <a:chOff x="372" y="1046"/>
                  <a:chExt cx="42" cy="156"/>
                </a:xfrm>
              </p:grpSpPr>
              <p:sp>
                <p:nvSpPr>
                  <p:cNvPr id="530" name="Line 750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1" name="Line 750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27" name="Group 7503"/>
              <p:cNvGrpSpPr>
                <a:grpSpLocks/>
              </p:cNvGrpSpPr>
              <p:nvPr/>
            </p:nvGrpSpPr>
            <p:grpSpPr bwMode="auto">
              <a:xfrm>
                <a:off x="1159" y="1096"/>
                <a:ext cx="47" cy="124"/>
                <a:chOff x="368" y="892"/>
                <a:chExt cx="42" cy="312"/>
              </a:xfrm>
            </p:grpSpPr>
            <p:grpSp>
              <p:nvGrpSpPr>
                <p:cNvPr id="2428" name="Group 7504"/>
                <p:cNvGrpSpPr>
                  <a:grpSpLocks/>
                </p:cNvGrpSpPr>
                <p:nvPr/>
              </p:nvGrpSpPr>
              <p:grpSpPr bwMode="auto">
                <a:xfrm>
                  <a:off x="368" y="1048"/>
                  <a:ext cx="42" cy="156"/>
                  <a:chOff x="372" y="1046"/>
                  <a:chExt cx="42" cy="156"/>
                </a:xfrm>
              </p:grpSpPr>
              <p:sp>
                <p:nvSpPr>
                  <p:cNvPr id="526" name="Line 750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27" name="Line 750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56" name="Group 7507"/>
                <p:cNvGrpSpPr>
                  <a:grpSpLocks/>
                </p:cNvGrpSpPr>
                <p:nvPr/>
              </p:nvGrpSpPr>
              <p:grpSpPr bwMode="auto">
                <a:xfrm>
                  <a:off x="368" y="892"/>
                  <a:ext cx="42" cy="156"/>
                  <a:chOff x="372" y="1046"/>
                  <a:chExt cx="42" cy="156"/>
                </a:xfrm>
              </p:grpSpPr>
              <p:sp>
                <p:nvSpPr>
                  <p:cNvPr id="524" name="Line 750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25" name="Line 750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61" name="Group 7510"/>
              <p:cNvGrpSpPr>
                <a:grpSpLocks/>
              </p:cNvGrpSpPr>
              <p:nvPr/>
            </p:nvGrpSpPr>
            <p:grpSpPr bwMode="auto">
              <a:xfrm>
                <a:off x="1159" y="973"/>
                <a:ext cx="47" cy="124"/>
                <a:chOff x="368" y="892"/>
                <a:chExt cx="42" cy="312"/>
              </a:xfrm>
            </p:grpSpPr>
            <p:grpSp>
              <p:nvGrpSpPr>
                <p:cNvPr id="262" name="Group 7511"/>
                <p:cNvGrpSpPr>
                  <a:grpSpLocks/>
                </p:cNvGrpSpPr>
                <p:nvPr/>
              </p:nvGrpSpPr>
              <p:grpSpPr bwMode="auto">
                <a:xfrm>
                  <a:off x="368" y="1048"/>
                  <a:ext cx="42" cy="156"/>
                  <a:chOff x="372" y="1046"/>
                  <a:chExt cx="42" cy="156"/>
                </a:xfrm>
              </p:grpSpPr>
              <p:sp>
                <p:nvSpPr>
                  <p:cNvPr id="520" name="Line 751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21" name="Line 751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67" name="Group 7514"/>
                <p:cNvGrpSpPr>
                  <a:grpSpLocks/>
                </p:cNvGrpSpPr>
                <p:nvPr/>
              </p:nvGrpSpPr>
              <p:grpSpPr bwMode="auto">
                <a:xfrm>
                  <a:off x="368" y="892"/>
                  <a:ext cx="42" cy="156"/>
                  <a:chOff x="372" y="1046"/>
                  <a:chExt cx="42" cy="156"/>
                </a:xfrm>
              </p:grpSpPr>
              <p:sp>
                <p:nvSpPr>
                  <p:cNvPr id="518" name="Line 751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19" name="Line 751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68" name="Group 7517"/>
              <p:cNvGrpSpPr>
                <a:grpSpLocks/>
              </p:cNvGrpSpPr>
              <p:nvPr/>
            </p:nvGrpSpPr>
            <p:grpSpPr bwMode="auto">
              <a:xfrm>
                <a:off x="1291" y="1096"/>
                <a:ext cx="47" cy="124"/>
                <a:chOff x="368" y="892"/>
                <a:chExt cx="42" cy="312"/>
              </a:xfrm>
            </p:grpSpPr>
            <p:grpSp>
              <p:nvGrpSpPr>
                <p:cNvPr id="269" name="Group 7518"/>
                <p:cNvGrpSpPr>
                  <a:grpSpLocks/>
                </p:cNvGrpSpPr>
                <p:nvPr/>
              </p:nvGrpSpPr>
              <p:grpSpPr bwMode="auto">
                <a:xfrm>
                  <a:off x="368" y="1048"/>
                  <a:ext cx="42" cy="156"/>
                  <a:chOff x="372" y="1046"/>
                  <a:chExt cx="42" cy="156"/>
                </a:xfrm>
              </p:grpSpPr>
              <p:sp>
                <p:nvSpPr>
                  <p:cNvPr id="514" name="Line 751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15" name="Line 752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70" name="Group 7521"/>
                <p:cNvGrpSpPr>
                  <a:grpSpLocks/>
                </p:cNvGrpSpPr>
                <p:nvPr/>
              </p:nvGrpSpPr>
              <p:grpSpPr bwMode="auto">
                <a:xfrm>
                  <a:off x="368" y="892"/>
                  <a:ext cx="42" cy="156"/>
                  <a:chOff x="372" y="1046"/>
                  <a:chExt cx="42" cy="156"/>
                </a:xfrm>
              </p:grpSpPr>
              <p:sp>
                <p:nvSpPr>
                  <p:cNvPr id="512" name="Line 752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13" name="Line 752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71" name="Group 7524"/>
              <p:cNvGrpSpPr>
                <a:grpSpLocks/>
              </p:cNvGrpSpPr>
              <p:nvPr/>
            </p:nvGrpSpPr>
            <p:grpSpPr bwMode="auto">
              <a:xfrm>
                <a:off x="1291" y="973"/>
                <a:ext cx="47" cy="124"/>
                <a:chOff x="368" y="892"/>
                <a:chExt cx="42" cy="312"/>
              </a:xfrm>
            </p:grpSpPr>
            <p:grpSp>
              <p:nvGrpSpPr>
                <p:cNvPr id="272" name="Group 7525"/>
                <p:cNvGrpSpPr>
                  <a:grpSpLocks/>
                </p:cNvGrpSpPr>
                <p:nvPr/>
              </p:nvGrpSpPr>
              <p:grpSpPr bwMode="auto">
                <a:xfrm>
                  <a:off x="368" y="1048"/>
                  <a:ext cx="42" cy="156"/>
                  <a:chOff x="372" y="1046"/>
                  <a:chExt cx="42" cy="156"/>
                </a:xfrm>
              </p:grpSpPr>
              <p:sp>
                <p:nvSpPr>
                  <p:cNvPr id="508" name="Line 752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09" name="Line 752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73" name="Group 7528"/>
                <p:cNvGrpSpPr>
                  <a:grpSpLocks/>
                </p:cNvGrpSpPr>
                <p:nvPr/>
              </p:nvGrpSpPr>
              <p:grpSpPr bwMode="auto">
                <a:xfrm>
                  <a:off x="368" y="892"/>
                  <a:ext cx="42" cy="156"/>
                  <a:chOff x="372" y="1046"/>
                  <a:chExt cx="42" cy="156"/>
                </a:xfrm>
              </p:grpSpPr>
              <p:sp>
                <p:nvSpPr>
                  <p:cNvPr id="506" name="Line 75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07" name="Line 75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74" name="Group 7531"/>
              <p:cNvGrpSpPr>
                <a:grpSpLocks/>
              </p:cNvGrpSpPr>
              <p:nvPr/>
            </p:nvGrpSpPr>
            <p:grpSpPr bwMode="auto">
              <a:xfrm>
                <a:off x="1423" y="1095"/>
                <a:ext cx="47" cy="124"/>
                <a:chOff x="368" y="892"/>
                <a:chExt cx="42" cy="312"/>
              </a:xfrm>
            </p:grpSpPr>
            <p:grpSp>
              <p:nvGrpSpPr>
                <p:cNvPr id="275" name="Group 7532"/>
                <p:cNvGrpSpPr>
                  <a:grpSpLocks/>
                </p:cNvGrpSpPr>
                <p:nvPr/>
              </p:nvGrpSpPr>
              <p:grpSpPr bwMode="auto">
                <a:xfrm>
                  <a:off x="368" y="1048"/>
                  <a:ext cx="42" cy="156"/>
                  <a:chOff x="372" y="1046"/>
                  <a:chExt cx="42" cy="156"/>
                </a:xfrm>
              </p:grpSpPr>
              <p:sp>
                <p:nvSpPr>
                  <p:cNvPr id="502" name="Line 753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03" name="Line 753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76" name="Group 7535"/>
                <p:cNvGrpSpPr>
                  <a:grpSpLocks/>
                </p:cNvGrpSpPr>
                <p:nvPr/>
              </p:nvGrpSpPr>
              <p:grpSpPr bwMode="auto">
                <a:xfrm>
                  <a:off x="368" y="892"/>
                  <a:ext cx="42" cy="156"/>
                  <a:chOff x="372" y="1046"/>
                  <a:chExt cx="42" cy="156"/>
                </a:xfrm>
              </p:grpSpPr>
              <p:sp>
                <p:nvSpPr>
                  <p:cNvPr id="500" name="Line 753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01" name="Line 753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82" name="Group 7538"/>
              <p:cNvGrpSpPr>
                <a:grpSpLocks/>
              </p:cNvGrpSpPr>
              <p:nvPr/>
            </p:nvGrpSpPr>
            <p:grpSpPr bwMode="auto">
              <a:xfrm>
                <a:off x="1423" y="972"/>
                <a:ext cx="47" cy="124"/>
                <a:chOff x="368" y="892"/>
                <a:chExt cx="42" cy="312"/>
              </a:xfrm>
            </p:grpSpPr>
            <p:grpSp>
              <p:nvGrpSpPr>
                <p:cNvPr id="283" name="Group 7539"/>
                <p:cNvGrpSpPr>
                  <a:grpSpLocks/>
                </p:cNvGrpSpPr>
                <p:nvPr/>
              </p:nvGrpSpPr>
              <p:grpSpPr bwMode="auto">
                <a:xfrm>
                  <a:off x="368" y="1048"/>
                  <a:ext cx="42" cy="156"/>
                  <a:chOff x="372" y="1046"/>
                  <a:chExt cx="42" cy="156"/>
                </a:xfrm>
              </p:grpSpPr>
              <p:sp>
                <p:nvSpPr>
                  <p:cNvPr id="496" name="Line 754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97" name="Line 754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33" name="Group 7542"/>
                <p:cNvGrpSpPr>
                  <a:grpSpLocks/>
                </p:cNvGrpSpPr>
                <p:nvPr/>
              </p:nvGrpSpPr>
              <p:grpSpPr bwMode="auto">
                <a:xfrm>
                  <a:off x="368" y="892"/>
                  <a:ext cx="42" cy="156"/>
                  <a:chOff x="372" y="1046"/>
                  <a:chExt cx="42" cy="156"/>
                </a:xfrm>
              </p:grpSpPr>
              <p:sp>
                <p:nvSpPr>
                  <p:cNvPr id="494" name="Line 75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95" name="Line 75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34" name="Group 7545"/>
              <p:cNvGrpSpPr>
                <a:grpSpLocks/>
              </p:cNvGrpSpPr>
              <p:nvPr/>
            </p:nvGrpSpPr>
            <p:grpSpPr bwMode="auto">
              <a:xfrm>
                <a:off x="1555" y="1096"/>
                <a:ext cx="47" cy="124"/>
                <a:chOff x="368" y="892"/>
                <a:chExt cx="42" cy="312"/>
              </a:xfrm>
            </p:grpSpPr>
            <p:grpSp>
              <p:nvGrpSpPr>
                <p:cNvPr id="2441" name="Group 7546"/>
                <p:cNvGrpSpPr>
                  <a:grpSpLocks/>
                </p:cNvGrpSpPr>
                <p:nvPr/>
              </p:nvGrpSpPr>
              <p:grpSpPr bwMode="auto">
                <a:xfrm>
                  <a:off x="368" y="1048"/>
                  <a:ext cx="42" cy="156"/>
                  <a:chOff x="372" y="1046"/>
                  <a:chExt cx="42" cy="156"/>
                </a:xfrm>
              </p:grpSpPr>
              <p:sp>
                <p:nvSpPr>
                  <p:cNvPr id="490" name="Line 75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91" name="Line 75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42" name="Group 7549"/>
                <p:cNvGrpSpPr>
                  <a:grpSpLocks/>
                </p:cNvGrpSpPr>
                <p:nvPr/>
              </p:nvGrpSpPr>
              <p:grpSpPr bwMode="auto">
                <a:xfrm>
                  <a:off x="368" y="892"/>
                  <a:ext cx="42" cy="156"/>
                  <a:chOff x="372" y="1046"/>
                  <a:chExt cx="42" cy="156"/>
                </a:xfrm>
              </p:grpSpPr>
              <p:sp>
                <p:nvSpPr>
                  <p:cNvPr id="488" name="Line 75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89" name="Line 75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43" name="Group 7552"/>
              <p:cNvGrpSpPr>
                <a:grpSpLocks/>
              </p:cNvGrpSpPr>
              <p:nvPr/>
            </p:nvGrpSpPr>
            <p:grpSpPr bwMode="auto">
              <a:xfrm>
                <a:off x="1555" y="973"/>
                <a:ext cx="47" cy="124"/>
                <a:chOff x="368" y="892"/>
                <a:chExt cx="42" cy="312"/>
              </a:xfrm>
            </p:grpSpPr>
            <p:grpSp>
              <p:nvGrpSpPr>
                <p:cNvPr id="2444" name="Group 7553"/>
                <p:cNvGrpSpPr>
                  <a:grpSpLocks/>
                </p:cNvGrpSpPr>
                <p:nvPr/>
              </p:nvGrpSpPr>
              <p:grpSpPr bwMode="auto">
                <a:xfrm>
                  <a:off x="368" y="1048"/>
                  <a:ext cx="42" cy="156"/>
                  <a:chOff x="372" y="1046"/>
                  <a:chExt cx="42" cy="156"/>
                </a:xfrm>
              </p:grpSpPr>
              <p:sp>
                <p:nvSpPr>
                  <p:cNvPr id="484" name="Line 75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85" name="Line 75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45" name="Group 7556"/>
                <p:cNvGrpSpPr>
                  <a:grpSpLocks/>
                </p:cNvGrpSpPr>
                <p:nvPr/>
              </p:nvGrpSpPr>
              <p:grpSpPr bwMode="auto">
                <a:xfrm>
                  <a:off x="368" y="892"/>
                  <a:ext cx="42" cy="156"/>
                  <a:chOff x="372" y="1046"/>
                  <a:chExt cx="42" cy="156"/>
                </a:xfrm>
              </p:grpSpPr>
              <p:sp>
                <p:nvSpPr>
                  <p:cNvPr id="482" name="Line 75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83" name="Line 75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475" name="Oval 7559"/>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476" name="Oval 7560"/>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477" name="Oval 7561"/>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478" name="Oval 7562"/>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479" name="Oval 7563"/>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nvGrpSpPr>
          <p:cNvPr id="2446" name="Group 7564"/>
          <p:cNvGrpSpPr>
            <a:grpSpLocks/>
          </p:cNvGrpSpPr>
          <p:nvPr/>
        </p:nvGrpSpPr>
        <p:grpSpPr bwMode="auto">
          <a:xfrm>
            <a:off x="5476875" y="4916488"/>
            <a:ext cx="911225" cy="1516062"/>
            <a:chOff x="2767" y="1772"/>
            <a:chExt cx="574" cy="955"/>
          </a:xfrm>
        </p:grpSpPr>
        <p:grpSp>
          <p:nvGrpSpPr>
            <p:cNvPr id="2447" name="Group 7565"/>
            <p:cNvGrpSpPr>
              <a:grpSpLocks/>
            </p:cNvGrpSpPr>
            <p:nvPr/>
          </p:nvGrpSpPr>
          <p:grpSpPr bwMode="auto">
            <a:xfrm rot="-5400000">
              <a:off x="2892" y="2647"/>
              <a:ext cx="34" cy="92"/>
              <a:chOff x="368" y="892"/>
              <a:chExt cx="42" cy="312"/>
            </a:xfrm>
          </p:grpSpPr>
          <p:grpSp>
            <p:nvGrpSpPr>
              <p:cNvPr id="2448" name="Group 7566"/>
              <p:cNvGrpSpPr>
                <a:grpSpLocks/>
              </p:cNvGrpSpPr>
              <p:nvPr/>
            </p:nvGrpSpPr>
            <p:grpSpPr bwMode="auto">
              <a:xfrm>
                <a:off x="368" y="1048"/>
                <a:ext cx="42" cy="156"/>
                <a:chOff x="372" y="1046"/>
                <a:chExt cx="42" cy="156"/>
              </a:xfrm>
            </p:grpSpPr>
            <p:sp>
              <p:nvSpPr>
                <p:cNvPr id="917" name="Line 75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18" name="Line 75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49" name="Group 7569"/>
              <p:cNvGrpSpPr>
                <a:grpSpLocks/>
              </p:cNvGrpSpPr>
              <p:nvPr/>
            </p:nvGrpSpPr>
            <p:grpSpPr bwMode="auto">
              <a:xfrm>
                <a:off x="368" y="892"/>
                <a:ext cx="42" cy="156"/>
                <a:chOff x="372" y="1046"/>
                <a:chExt cx="42" cy="156"/>
              </a:xfrm>
            </p:grpSpPr>
            <p:sp>
              <p:nvSpPr>
                <p:cNvPr id="915" name="Line 75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16" name="Line 75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50" name="Group 7572"/>
            <p:cNvGrpSpPr>
              <a:grpSpLocks/>
            </p:cNvGrpSpPr>
            <p:nvPr/>
          </p:nvGrpSpPr>
          <p:grpSpPr bwMode="auto">
            <a:xfrm rot="-5400000">
              <a:off x="2808" y="2647"/>
              <a:ext cx="34" cy="92"/>
              <a:chOff x="368" y="892"/>
              <a:chExt cx="42" cy="312"/>
            </a:xfrm>
          </p:grpSpPr>
          <p:grpSp>
            <p:nvGrpSpPr>
              <p:cNvPr id="2451" name="Group 7573"/>
              <p:cNvGrpSpPr>
                <a:grpSpLocks/>
              </p:cNvGrpSpPr>
              <p:nvPr/>
            </p:nvGrpSpPr>
            <p:grpSpPr bwMode="auto">
              <a:xfrm>
                <a:off x="368" y="1048"/>
                <a:ext cx="42" cy="156"/>
                <a:chOff x="372" y="1046"/>
                <a:chExt cx="42" cy="156"/>
              </a:xfrm>
            </p:grpSpPr>
            <p:sp>
              <p:nvSpPr>
                <p:cNvPr id="911" name="Line 75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12" name="Line 75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52" name="Group 7576"/>
              <p:cNvGrpSpPr>
                <a:grpSpLocks/>
              </p:cNvGrpSpPr>
              <p:nvPr/>
            </p:nvGrpSpPr>
            <p:grpSpPr bwMode="auto">
              <a:xfrm>
                <a:off x="368" y="892"/>
                <a:ext cx="42" cy="156"/>
                <a:chOff x="372" y="1046"/>
                <a:chExt cx="42" cy="156"/>
              </a:xfrm>
            </p:grpSpPr>
            <p:sp>
              <p:nvSpPr>
                <p:cNvPr id="909" name="Line 75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10" name="Line 75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53" name="Group 7579"/>
            <p:cNvGrpSpPr>
              <a:grpSpLocks/>
            </p:cNvGrpSpPr>
            <p:nvPr/>
          </p:nvGrpSpPr>
          <p:grpSpPr bwMode="auto">
            <a:xfrm rot="-5400000">
              <a:off x="2891" y="2550"/>
              <a:ext cx="35" cy="92"/>
              <a:chOff x="368" y="892"/>
              <a:chExt cx="42" cy="312"/>
            </a:xfrm>
          </p:grpSpPr>
          <p:grpSp>
            <p:nvGrpSpPr>
              <p:cNvPr id="2454" name="Group 7580"/>
              <p:cNvGrpSpPr>
                <a:grpSpLocks/>
              </p:cNvGrpSpPr>
              <p:nvPr/>
            </p:nvGrpSpPr>
            <p:grpSpPr bwMode="auto">
              <a:xfrm>
                <a:off x="368" y="1048"/>
                <a:ext cx="42" cy="156"/>
                <a:chOff x="372" y="1046"/>
                <a:chExt cx="42" cy="156"/>
              </a:xfrm>
            </p:grpSpPr>
            <p:sp>
              <p:nvSpPr>
                <p:cNvPr id="905" name="Line 75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06" name="Line 75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55" name="Group 7583"/>
              <p:cNvGrpSpPr>
                <a:grpSpLocks/>
              </p:cNvGrpSpPr>
              <p:nvPr/>
            </p:nvGrpSpPr>
            <p:grpSpPr bwMode="auto">
              <a:xfrm>
                <a:off x="368" y="892"/>
                <a:ext cx="42" cy="156"/>
                <a:chOff x="372" y="1046"/>
                <a:chExt cx="42" cy="156"/>
              </a:xfrm>
            </p:grpSpPr>
            <p:sp>
              <p:nvSpPr>
                <p:cNvPr id="903" name="Line 758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04" name="Line 758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56" name="Group 7586"/>
            <p:cNvGrpSpPr>
              <a:grpSpLocks/>
            </p:cNvGrpSpPr>
            <p:nvPr/>
          </p:nvGrpSpPr>
          <p:grpSpPr bwMode="auto">
            <a:xfrm rot="-5400000">
              <a:off x="2807" y="2550"/>
              <a:ext cx="35" cy="92"/>
              <a:chOff x="368" y="892"/>
              <a:chExt cx="42" cy="312"/>
            </a:xfrm>
          </p:grpSpPr>
          <p:grpSp>
            <p:nvGrpSpPr>
              <p:cNvPr id="2457" name="Group 7587"/>
              <p:cNvGrpSpPr>
                <a:grpSpLocks/>
              </p:cNvGrpSpPr>
              <p:nvPr/>
            </p:nvGrpSpPr>
            <p:grpSpPr bwMode="auto">
              <a:xfrm>
                <a:off x="368" y="1048"/>
                <a:ext cx="42" cy="156"/>
                <a:chOff x="372" y="1046"/>
                <a:chExt cx="42" cy="156"/>
              </a:xfrm>
            </p:grpSpPr>
            <p:sp>
              <p:nvSpPr>
                <p:cNvPr id="899" name="Line 75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00" name="Line 75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58" name="Group 7590"/>
              <p:cNvGrpSpPr>
                <a:grpSpLocks/>
              </p:cNvGrpSpPr>
              <p:nvPr/>
            </p:nvGrpSpPr>
            <p:grpSpPr bwMode="auto">
              <a:xfrm>
                <a:off x="368" y="892"/>
                <a:ext cx="42" cy="156"/>
                <a:chOff x="372" y="1046"/>
                <a:chExt cx="42" cy="156"/>
              </a:xfrm>
            </p:grpSpPr>
            <p:sp>
              <p:nvSpPr>
                <p:cNvPr id="897" name="Line 759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98" name="Line 759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59" name="Group 7593"/>
            <p:cNvGrpSpPr>
              <a:grpSpLocks/>
            </p:cNvGrpSpPr>
            <p:nvPr/>
          </p:nvGrpSpPr>
          <p:grpSpPr bwMode="auto">
            <a:xfrm rot="-5400000">
              <a:off x="2891" y="2453"/>
              <a:ext cx="35" cy="92"/>
              <a:chOff x="368" y="892"/>
              <a:chExt cx="42" cy="312"/>
            </a:xfrm>
          </p:grpSpPr>
          <p:grpSp>
            <p:nvGrpSpPr>
              <p:cNvPr id="2460" name="Group 7594"/>
              <p:cNvGrpSpPr>
                <a:grpSpLocks/>
              </p:cNvGrpSpPr>
              <p:nvPr/>
            </p:nvGrpSpPr>
            <p:grpSpPr bwMode="auto">
              <a:xfrm>
                <a:off x="368" y="1048"/>
                <a:ext cx="42" cy="156"/>
                <a:chOff x="372" y="1046"/>
                <a:chExt cx="42" cy="156"/>
              </a:xfrm>
            </p:grpSpPr>
            <p:sp>
              <p:nvSpPr>
                <p:cNvPr id="893" name="Line 75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94" name="Line 75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61" name="Group 7597"/>
              <p:cNvGrpSpPr>
                <a:grpSpLocks/>
              </p:cNvGrpSpPr>
              <p:nvPr/>
            </p:nvGrpSpPr>
            <p:grpSpPr bwMode="auto">
              <a:xfrm>
                <a:off x="368" y="892"/>
                <a:ext cx="42" cy="156"/>
                <a:chOff x="372" y="1046"/>
                <a:chExt cx="42" cy="156"/>
              </a:xfrm>
            </p:grpSpPr>
            <p:sp>
              <p:nvSpPr>
                <p:cNvPr id="891" name="Line 759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92" name="Line 759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62" name="Group 7600"/>
            <p:cNvGrpSpPr>
              <a:grpSpLocks/>
            </p:cNvGrpSpPr>
            <p:nvPr/>
          </p:nvGrpSpPr>
          <p:grpSpPr bwMode="auto">
            <a:xfrm rot="-5400000">
              <a:off x="2807" y="2453"/>
              <a:ext cx="35" cy="92"/>
              <a:chOff x="368" y="892"/>
              <a:chExt cx="42" cy="312"/>
            </a:xfrm>
          </p:grpSpPr>
          <p:grpSp>
            <p:nvGrpSpPr>
              <p:cNvPr id="2463" name="Group 7601"/>
              <p:cNvGrpSpPr>
                <a:grpSpLocks/>
              </p:cNvGrpSpPr>
              <p:nvPr/>
            </p:nvGrpSpPr>
            <p:grpSpPr bwMode="auto">
              <a:xfrm>
                <a:off x="368" y="1048"/>
                <a:ext cx="42" cy="156"/>
                <a:chOff x="372" y="1046"/>
                <a:chExt cx="42" cy="156"/>
              </a:xfrm>
            </p:grpSpPr>
            <p:sp>
              <p:nvSpPr>
                <p:cNvPr id="887" name="Line 76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88" name="Line 76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88" name="Group 7604"/>
              <p:cNvGrpSpPr>
                <a:grpSpLocks/>
              </p:cNvGrpSpPr>
              <p:nvPr/>
            </p:nvGrpSpPr>
            <p:grpSpPr bwMode="auto">
              <a:xfrm>
                <a:off x="368" y="892"/>
                <a:ext cx="42" cy="156"/>
                <a:chOff x="372" y="1046"/>
                <a:chExt cx="42" cy="156"/>
              </a:xfrm>
            </p:grpSpPr>
            <p:sp>
              <p:nvSpPr>
                <p:cNvPr id="885" name="Line 760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86" name="Line 760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89" name="Group 7607"/>
            <p:cNvGrpSpPr>
              <a:grpSpLocks/>
            </p:cNvGrpSpPr>
            <p:nvPr/>
          </p:nvGrpSpPr>
          <p:grpSpPr bwMode="auto">
            <a:xfrm rot="-5400000">
              <a:off x="2891" y="2354"/>
              <a:ext cx="34" cy="92"/>
              <a:chOff x="368" y="892"/>
              <a:chExt cx="42" cy="312"/>
            </a:xfrm>
          </p:grpSpPr>
          <p:grpSp>
            <p:nvGrpSpPr>
              <p:cNvPr id="294" name="Group 7608"/>
              <p:cNvGrpSpPr>
                <a:grpSpLocks/>
              </p:cNvGrpSpPr>
              <p:nvPr/>
            </p:nvGrpSpPr>
            <p:grpSpPr bwMode="auto">
              <a:xfrm>
                <a:off x="368" y="1048"/>
                <a:ext cx="42" cy="156"/>
                <a:chOff x="372" y="1046"/>
                <a:chExt cx="42" cy="156"/>
              </a:xfrm>
            </p:grpSpPr>
            <p:sp>
              <p:nvSpPr>
                <p:cNvPr id="881" name="Line 76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82" name="Line 76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95" name="Group 7611"/>
              <p:cNvGrpSpPr>
                <a:grpSpLocks/>
              </p:cNvGrpSpPr>
              <p:nvPr/>
            </p:nvGrpSpPr>
            <p:grpSpPr bwMode="auto">
              <a:xfrm>
                <a:off x="368" y="892"/>
                <a:ext cx="42" cy="156"/>
                <a:chOff x="372" y="1046"/>
                <a:chExt cx="42" cy="156"/>
              </a:xfrm>
            </p:grpSpPr>
            <p:sp>
              <p:nvSpPr>
                <p:cNvPr id="879" name="Line 761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80" name="Line 761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00" name="Group 7614"/>
            <p:cNvGrpSpPr>
              <a:grpSpLocks/>
            </p:cNvGrpSpPr>
            <p:nvPr/>
          </p:nvGrpSpPr>
          <p:grpSpPr bwMode="auto">
            <a:xfrm rot="-5400000">
              <a:off x="2804" y="2355"/>
              <a:ext cx="34" cy="92"/>
              <a:chOff x="368" y="892"/>
              <a:chExt cx="42" cy="312"/>
            </a:xfrm>
          </p:grpSpPr>
          <p:grpSp>
            <p:nvGrpSpPr>
              <p:cNvPr id="301" name="Group 7615"/>
              <p:cNvGrpSpPr>
                <a:grpSpLocks/>
              </p:cNvGrpSpPr>
              <p:nvPr/>
            </p:nvGrpSpPr>
            <p:grpSpPr bwMode="auto">
              <a:xfrm>
                <a:off x="368" y="1048"/>
                <a:ext cx="42" cy="156"/>
                <a:chOff x="372" y="1046"/>
                <a:chExt cx="42" cy="156"/>
              </a:xfrm>
            </p:grpSpPr>
            <p:sp>
              <p:nvSpPr>
                <p:cNvPr id="875" name="Line 76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76" name="Line 76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06" name="Group 7618"/>
              <p:cNvGrpSpPr>
                <a:grpSpLocks/>
              </p:cNvGrpSpPr>
              <p:nvPr/>
            </p:nvGrpSpPr>
            <p:grpSpPr bwMode="auto">
              <a:xfrm>
                <a:off x="368" y="892"/>
                <a:ext cx="42" cy="156"/>
                <a:chOff x="372" y="1046"/>
                <a:chExt cx="42" cy="156"/>
              </a:xfrm>
            </p:grpSpPr>
            <p:sp>
              <p:nvSpPr>
                <p:cNvPr id="873" name="Line 761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74" name="Line 762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07" name="Group 7621"/>
            <p:cNvGrpSpPr>
              <a:grpSpLocks/>
            </p:cNvGrpSpPr>
            <p:nvPr/>
          </p:nvGrpSpPr>
          <p:grpSpPr bwMode="auto">
            <a:xfrm rot="-5400000">
              <a:off x="2891" y="2257"/>
              <a:ext cx="35" cy="92"/>
              <a:chOff x="368" y="892"/>
              <a:chExt cx="42" cy="312"/>
            </a:xfrm>
          </p:grpSpPr>
          <p:grpSp>
            <p:nvGrpSpPr>
              <p:cNvPr id="312" name="Group 7622"/>
              <p:cNvGrpSpPr>
                <a:grpSpLocks/>
              </p:cNvGrpSpPr>
              <p:nvPr/>
            </p:nvGrpSpPr>
            <p:grpSpPr bwMode="auto">
              <a:xfrm>
                <a:off x="368" y="1048"/>
                <a:ext cx="42" cy="156"/>
                <a:chOff x="372" y="1046"/>
                <a:chExt cx="42" cy="156"/>
              </a:xfrm>
            </p:grpSpPr>
            <p:sp>
              <p:nvSpPr>
                <p:cNvPr id="869" name="Line 76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70" name="Line 76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13" name="Group 7625"/>
              <p:cNvGrpSpPr>
                <a:grpSpLocks/>
              </p:cNvGrpSpPr>
              <p:nvPr/>
            </p:nvGrpSpPr>
            <p:grpSpPr bwMode="auto">
              <a:xfrm>
                <a:off x="368" y="892"/>
                <a:ext cx="42" cy="156"/>
                <a:chOff x="372" y="1046"/>
                <a:chExt cx="42" cy="156"/>
              </a:xfrm>
            </p:grpSpPr>
            <p:sp>
              <p:nvSpPr>
                <p:cNvPr id="867" name="Line 762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68" name="Line 762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18" name="Group 7628"/>
            <p:cNvGrpSpPr>
              <a:grpSpLocks/>
            </p:cNvGrpSpPr>
            <p:nvPr/>
          </p:nvGrpSpPr>
          <p:grpSpPr bwMode="auto">
            <a:xfrm rot="-5400000">
              <a:off x="2807" y="2257"/>
              <a:ext cx="35" cy="92"/>
              <a:chOff x="368" y="892"/>
              <a:chExt cx="42" cy="312"/>
            </a:xfrm>
          </p:grpSpPr>
          <p:grpSp>
            <p:nvGrpSpPr>
              <p:cNvPr id="319" name="Group 7629"/>
              <p:cNvGrpSpPr>
                <a:grpSpLocks/>
              </p:cNvGrpSpPr>
              <p:nvPr/>
            </p:nvGrpSpPr>
            <p:grpSpPr bwMode="auto">
              <a:xfrm>
                <a:off x="368" y="1048"/>
                <a:ext cx="42" cy="156"/>
                <a:chOff x="372" y="1046"/>
                <a:chExt cx="42" cy="156"/>
              </a:xfrm>
            </p:grpSpPr>
            <p:sp>
              <p:nvSpPr>
                <p:cNvPr id="863" name="Line 76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64" name="Line 76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24" name="Group 7632"/>
              <p:cNvGrpSpPr>
                <a:grpSpLocks/>
              </p:cNvGrpSpPr>
              <p:nvPr/>
            </p:nvGrpSpPr>
            <p:grpSpPr bwMode="auto">
              <a:xfrm>
                <a:off x="368" y="892"/>
                <a:ext cx="42" cy="156"/>
                <a:chOff x="372" y="1046"/>
                <a:chExt cx="42" cy="156"/>
              </a:xfrm>
            </p:grpSpPr>
            <p:sp>
              <p:nvSpPr>
                <p:cNvPr id="861" name="Line 763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62" name="Line 763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626" name="Oval 7635"/>
            <p:cNvSpPr>
              <a:spLocks noChangeArrowheads="1"/>
            </p:cNvSpPr>
            <p:nvPr/>
          </p:nvSpPr>
          <p:spPr bwMode="auto">
            <a:xfrm rot="-5400000">
              <a:off x="2955" y="2637"/>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627" name="Oval 7636"/>
            <p:cNvSpPr>
              <a:spLocks noChangeArrowheads="1"/>
            </p:cNvSpPr>
            <p:nvPr/>
          </p:nvSpPr>
          <p:spPr bwMode="auto">
            <a:xfrm rot="-5400000">
              <a:off x="2956" y="253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628" name="Oval 7637"/>
            <p:cNvSpPr>
              <a:spLocks noChangeArrowheads="1"/>
            </p:cNvSpPr>
            <p:nvPr/>
          </p:nvSpPr>
          <p:spPr bwMode="auto">
            <a:xfrm rot="-5400000">
              <a:off x="2955" y="2442"/>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629" name="Oval 7638"/>
            <p:cNvSpPr>
              <a:spLocks noChangeArrowheads="1"/>
            </p:cNvSpPr>
            <p:nvPr/>
          </p:nvSpPr>
          <p:spPr bwMode="auto">
            <a:xfrm rot="-5400000">
              <a:off x="2955" y="2345"/>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630" name="Oval 7639"/>
            <p:cNvSpPr>
              <a:spLocks noChangeArrowheads="1"/>
            </p:cNvSpPr>
            <p:nvPr/>
          </p:nvSpPr>
          <p:spPr bwMode="auto">
            <a:xfrm rot="-5400000">
              <a:off x="2955" y="224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325" name="Group 7640"/>
            <p:cNvGrpSpPr>
              <a:grpSpLocks/>
            </p:cNvGrpSpPr>
            <p:nvPr/>
          </p:nvGrpSpPr>
          <p:grpSpPr bwMode="auto">
            <a:xfrm rot="-5400000">
              <a:off x="2891" y="2158"/>
              <a:ext cx="35" cy="92"/>
              <a:chOff x="368" y="892"/>
              <a:chExt cx="42" cy="312"/>
            </a:xfrm>
          </p:grpSpPr>
          <p:grpSp>
            <p:nvGrpSpPr>
              <p:cNvPr id="330" name="Group 7641"/>
              <p:cNvGrpSpPr>
                <a:grpSpLocks/>
              </p:cNvGrpSpPr>
              <p:nvPr/>
            </p:nvGrpSpPr>
            <p:grpSpPr bwMode="auto">
              <a:xfrm>
                <a:off x="368" y="1048"/>
                <a:ext cx="42" cy="156"/>
                <a:chOff x="372" y="1046"/>
                <a:chExt cx="42" cy="156"/>
              </a:xfrm>
            </p:grpSpPr>
            <p:sp>
              <p:nvSpPr>
                <p:cNvPr id="857" name="Line 76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8" name="Line 76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31" name="Group 7644"/>
              <p:cNvGrpSpPr>
                <a:grpSpLocks/>
              </p:cNvGrpSpPr>
              <p:nvPr/>
            </p:nvGrpSpPr>
            <p:grpSpPr bwMode="auto">
              <a:xfrm>
                <a:off x="368" y="892"/>
                <a:ext cx="42" cy="156"/>
                <a:chOff x="372" y="1046"/>
                <a:chExt cx="42" cy="156"/>
              </a:xfrm>
            </p:grpSpPr>
            <p:sp>
              <p:nvSpPr>
                <p:cNvPr id="855" name="Line 76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6" name="Line 76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36" name="Group 7647"/>
            <p:cNvGrpSpPr>
              <a:grpSpLocks/>
            </p:cNvGrpSpPr>
            <p:nvPr/>
          </p:nvGrpSpPr>
          <p:grpSpPr bwMode="auto">
            <a:xfrm rot="-5400000">
              <a:off x="2807" y="2158"/>
              <a:ext cx="35" cy="92"/>
              <a:chOff x="368" y="892"/>
              <a:chExt cx="42" cy="312"/>
            </a:xfrm>
          </p:grpSpPr>
          <p:grpSp>
            <p:nvGrpSpPr>
              <p:cNvPr id="337" name="Group 7648"/>
              <p:cNvGrpSpPr>
                <a:grpSpLocks/>
              </p:cNvGrpSpPr>
              <p:nvPr/>
            </p:nvGrpSpPr>
            <p:grpSpPr bwMode="auto">
              <a:xfrm>
                <a:off x="368" y="1048"/>
                <a:ext cx="42" cy="156"/>
                <a:chOff x="372" y="1046"/>
                <a:chExt cx="42" cy="156"/>
              </a:xfrm>
            </p:grpSpPr>
            <p:sp>
              <p:nvSpPr>
                <p:cNvPr id="851" name="Line 76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2" name="Line 76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42" name="Group 7651"/>
              <p:cNvGrpSpPr>
                <a:grpSpLocks/>
              </p:cNvGrpSpPr>
              <p:nvPr/>
            </p:nvGrpSpPr>
            <p:grpSpPr bwMode="auto">
              <a:xfrm>
                <a:off x="368" y="892"/>
                <a:ext cx="42" cy="156"/>
                <a:chOff x="372" y="1046"/>
                <a:chExt cx="42" cy="156"/>
              </a:xfrm>
            </p:grpSpPr>
            <p:sp>
              <p:nvSpPr>
                <p:cNvPr id="849" name="Line 76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0" name="Line 76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43" name="Group 7654"/>
            <p:cNvGrpSpPr>
              <a:grpSpLocks/>
            </p:cNvGrpSpPr>
            <p:nvPr/>
          </p:nvGrpSpPr>
          <p:grpSpPr bwMode="auto">
            <a:xfrm rot="-5400000">
              <a:off x="2892" y="2060"/>
              <a:ext cx="34" cy="92"/>
              <a:chOff x="368" y="892"/>
              <a:chExt cx="42" cy="312"/>
            </a:xfrm>
          </p:grpSpPr>
          <p:grpSp>
            <p:nvGrpSpPr>
              <p:cNvPr id="348" name="Group 7655"/>
              <p:cNvGrpSpPr>
                <a:grpSpLocks/>
              </p:cNvGrpSpPr>
              <p:nvPr/>
            </p:nvGrpSpPr>
            <p:grpSpPr bwMode="auto">
              <a:xfrm>
                <a:off x="368" y="1048"/>
                <a:ext cx="42" cy="156"/>
                <a:chOff x="372" y="1046"/>
                <a:chExt cx="42" cy="156"/>
              </a:xfrm>
            </p:grpSpPr>
            <p:sp>
              <p:nvSpPr>
                <p:cNvPr id="845" name="Line 765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46" name="Line 765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49" name="Group 7658"/>
              <p:cNvGrpSpPr>
                <a:grpSpLocks/>
              </p:cNvGrpSpPr>
              <p:nvPr/>
            </p:nvGrpSpPr>
            <p:grpSpPr bwMode="auto">
              <a:xfrm>
                <a:off x="368" y="892"/>
                <a:ext cx="42" cy="156"/>
                <a:chOff x="372" y="1046"/>
                <a:chExt cx="42" cy="156"/>
              </a:xfrm>
            </p:grpSpPr>
            <p:sp>
              <p:nvSpPr>
                <p:cNvPr id="843" name="Line 76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44" name="Line 76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54" name="Group 7661"/>
            <p:cNvGrpSpPr>
              <a:grpSpLocks/>
            </p:cNvGrpSpPr>
            <p:nvPr/>
          </p:nvGrpSpPr>
          <p:grpSpPr bwMode="auto">
            <a:xfrm rot="-5400000">
              <a:off x="2808" y="2060"/>
              <a:ext cx="34" cy="92"/>
              <a:chOff x="368" y="892"/>
              <a:chExt cx="42" cy="312"/>
            </a:xfrm>
          </p:grpSpPr>
          <p:grpSp>
            <p:nvGrpSpPr>
              <p:cNvPr id="355" name="Group 7662"/>
              <p:cNvGrpSpPr>
                <a:grpSpLocks/>
              </p:cNvGrpSpPr>
              <p:nvPr/>
            </p:nvGrpSpPr>
            <p:grpSpPr bwMode="auto">
              <a:xfrm>
                <a:off x="368" y="1048"/>
                <a:ext cx="42" cy="156"/>
                <a:chOff x="372" y="1046"/>
                <a:chExt cx="42" cy="156"/>
              </a:xfrm>
            </p:grpSpPr>
            <p:sp>
              <p:nvSpPr>
                <p:cNvPr id="839" name="Line 766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40" name="Line 766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60" name="Group 7665"/>
              <p:cNvGrpSpPr>
                <a:grpSpLocks/>
              </p:cNvGrpSpPr>
              <p:nvPr/>
            </p:nvGrpSpPr>
            <p:grpSpPr bwMode="auto">
              <a:xfrm>
                <a:off x="368" y="892"/>
                <a:ext cx="42" cy="156"/>
                <a:chOff x="372" y="1046"/>
                <a:chExt cx="42" cy="156"/>
              </a:xfrm>
            </p:grpSpPr>
            <p:sp>
              <p:nvSpPr>
                <p:cNvPr id="837" name="Line 766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38" name="Line 766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61" name="Group 7668"/>
            <p:cNvGrpSpPr>
              <a:grpSpLocks/>
            </p:cNvGrpSpPr>
            <p:nvPr/>
          </p:nvGrpSpPr>
          <p:grpSpPr bwMode="auto">
            <a:xfrm rot="-5400000">
              <a:off x="2892" y="1962"/>
              <a:ext cx="34" cy="92"/>
              <a:chOff x="368" y="892"/>
              <a:chExt cx="42" cy="312"/>
            </a:xfrm>
          </p:grpSpPr>
          <p:grpSp>
            <p:nvGrpSpPr>
              <p:cNvPr id="366" name="Group 7669"/>
              <p:cNvGrpSpPr>
                <a:grpSpLocks/>
              </p:cNvGrpSpPr>
              <p:nvPr/>
            </p:nvGrpSpPr>
            <p:grpSpPr bwMode="auto">
              <a:xfrm>
                <a:off x="368" y="1048"/>
                <a:ext cx="42" cy="156"/>
                <a:chOff x="372" y="1046"/>
                <a:chExt cx="42" cy="156"/>
              </a:xfrm>
            </p:grpSpPr>
            <p:sp>
              <p:nvSpPr>
                <p:cNvPr id="833" name="Line 76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34" name="Line 76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67" name="Group 7672"/>
              <p:cNvGrpSpPr>
                <a:grpSpLocks/>
              </p:cNvGrpSpPr>
              <p:nvPr/>
            </p:nvGrpSpPr>
            <p:grpSpPr bwMode="auto">
              <a:xfrm>
                <a:off x="368" y="892"/>
                <a:ext cx="42" cy="156"/>
                <a:chOff x="372" y="1046"/>
                <a:chExt cx="42" cy="156"/>
              </a:xfrm>
            </p:grpSpPr>
            <p:sp>
              <p:nvSpPr>
                <p:cNvPr id="831" name="Line 767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32" name="Line 767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72" name="Group 7675"/>
            <p:cNvGrpSpPr>
              <a:grpSpLocks/>
            </p:cNvGrpSpPr>
            <p:nvPr/>
          </p:nvGrpSpPr>
          <p:grpSpPr bwMode="auto">
            <a:xfrm rot="-5400000">
              <a:off x="2808" y="1962"/>
              <a:ext cx="34" cy="92"/>
              <a:chOff x="368" y="892"/>
              <a:chExt cx="42" cy="312"/>
            </a:xfrm>
          </p:grpSpPr>
          <p:grpSp>
            <p:nvGrpSpPr>
              <p:cNvPr id="373" name="Group 7676"/>
              <p:cNvGrpSpPr>
                <a:grpSpLocks/>
              </p:cNvGrpSpPr>
              <p:nvPr/>
            </p:nvGrpSpPr>
            <p:grpSpPr bwMode="auto">
              <a:xfrm>
                <a:off x="368" y="1048"/>
                <a:ext cx="42" cy="156"/>
                <a:chOff x="372" y="1046"/>
                <a:chExt cx="42" cy="156"/>
              </a:xfrm>
            </p:grpSpPr>
            <p:sp>
              <p:nvSpPr>
                <p:cNvPr id="827" name="Line 76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28" name="Line 76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78" name="Group 7679"/>
              <p:cNvGrpSpPr>
                <a:grpSpLocks/>
              </p:cNvGrpSpPr>
              <p:nvPr/>
            </p:nvGrpSpPr>
            <p:grpSpPr bwMode="auto">
              <a:xfrm>
                <a:off x="368" y="892"/>
                <a:ext cx="42" cy="156"/>
                <a:chOff x="372" y="1046"/>
                <a:chExt cx="42" cy="156"/>
              </a:xfrm>
            </p:grpSpPr>
            <p:sp>
              <p:nvSpPr>
                <p:cNvPr id="825" name="Line 768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26" name="Line 768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79" name="Group 7682"/>
            <p:cNvGrpSpPr>
              <a:grpSpLocks/>
            </p:cNvGrpSpPr>
            <p:nvPr/>
          </p:nvGrpSpPr>
          <p:grpSpPr bwMode="auto">
            <a:xfrm rot="-5400000">
              <a:off x="2890" y="1865"/>
              <a:ext cx="35" cy="92"/>
              <a:chOff x="368" y="892"/>
              <a:chExt cx="42" cy="312"/>
            </a:xfrm>
          </p:grpSpPr>
          <p:grpSp>
            <p:nvGrpSpPr>
              <p:cNvPr id="384" name="Group 7683"/>
              <p:cNvGrpSpPr>
                <a:grpSpLocks/>
              </p:cNvGrpSpPr>
              <p:nvPr/>
            </p:nvGrpSpPr>
            <p:grpSpPr bwMode="auto">
              <a:xfrm>
                <a:off x="368" y="1048"/>
                <a:ext cx="42" cy="156"/>
                <a:chOff x="372" y="1046"/>
                <a:chExt cx="42" cy="156"/>
              </a:xfrm>
            </p:grpSpPr>
            <p:sp>
              <p:nvSpPr>
                <p:cNvPr id="821" name="Line 768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22" name="Line 768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85" name="Group 7686"/>
              <p:cNvGrpSpPr>
                <a:grpSpLocks/>
              </p:cNvGrpSpPr>
              <p:nvPr/>
            </p:nvGrpSpPr>
            <p:grpSpPr bwMode="auto">
              <a:xfrm>
                <a:off x="368" y="892"/>
                <a:ext cx="42" cy="156"/>
                <a:chOff x="372" y="1046"/>
                <a:chExt cx="42" cy="156"/>
              </a:xfrm>
            </p:grpSpPr>
            <p:sp>
              <p:nvSpPr>
                <p:cNvPr id="819" name="Line 768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20" name="Line 768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90" name="Group 7689"/>
            <p:cNvGrpSpPr>
              <a:grpSpLocks/>
            </p:cNvGrpSpPr>
            <p:nvPr/>
          </p:nvGrpSpPr>
          <p:grpSpPr bwMode="auto">
            <a:xfrm rot="-5400000">
              <a:off x="2803" y="1866"/>
              <a:ext cx="35" cy="92"/>
              <a:chOff x="368" y="892"/>
              <a:chExt cx="42" cy="312"/>
            </a:xfrm>
          </p:grpSpPr>
          <p:grpSp>
            <p:nvGrpSpPr>
              <p:cNvPr id="391" name="Group 7690"/>
              <p:cNvGrpSpPr>
                <a:grpSpLocks/>
              </p:cNvGrpSpPr>
              <p:nvPr/>
            </p:nvGrpSpPr>
            <p:grpSpPr bwMode="auto">
              <a:xfrm>
                <a:off x="368" y="1048"/>
                <a:ext cx="42" cy="156"/>
                <a:chOff x="372" y="1046"/>
                <a:chExt cx="42" cy="156"/>
              </a:xfrm>
            </p:grpSpPr>
            <p:sp>
              <p:nvSpPr>
                <p:cNvPr id="815" name="Line 769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16" name="Line 769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96" name="Group 7693"/>
              <p:cNvGrpSpPr>
                <a:grpSpLocks/>
              </p:cNvGrpSpPr>
              <p:nvPr/>
            </p:nvGrpSpPr>
            <p:grpSpPr bwMode="auto">
              <a:xfrm>
                <a:off x="368" y="892"/>
                <a:ext cx="42" cy="156"/>
                <a:chOff x="372" y="1046"/>
                <a:chExt cx="42" cy="156"/>
              </a:xfrm>
            </p:grpSpPr>
            <p:sp>
              <p:nvSpPr>
                <p:cNvPr id="813" name="Line 769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14" name="Line 769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97" name="Group 7696"/>
            <p:cNvGrpSpPr>
              <a:grpSpLocks/>
            </p:cNvGrpSpPr>
            <p:nvPr/>
          </p:nvGrpSpPr>
          <p:grpSpPr bwMode="auto">
            <a:xfrm rot="-5400000">
              <a:off x="2892" y="1767"/>
              <a:ext cx="34" cy="92"/>
              <a:chOff x="368" y="892"/>
              <a:chExt cx="42" cy="312"/>
            </a:xfrm>
          </p:grpSpPr>
          <p:grpSp>
            <p:nvGrpSpPr>
              <p:cNvPr id="402" name="Group 7697"/>
              <p:cNvGrpSpPr>
                <a:grpSpLocks/>
              </p:cNvGrpSpPr>
              <p:nvPr/>
            </p:nvGrpSpPr>
            <p:grpSpPr bwMode="auto">
              <a:xfrm>
                <a:off x="368" y="1048"/>
                <a:ext cx="42" cy="156"/>
                <a:chOff x="372" y="1046"/>
                <a:chExt cx="42" cy="156"/>
              </a:xfrm>
            </p:grpSpPr>
            <p:sp>
              <p:nvSpPr>
                <p:cNvPr id="809" name="Line 769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10" name="Line 769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03" name="Group 7700"/>
              <p:cNvGrpSpPr>
                <a:grpSpLocks/>
              </p:cNvGrpSpPr>
              <p:nvPr/>
            </p:nvGrpSpPr>
            <p:grpSpPr bwMode="auto">
              <a:xfrm>
                <a:off x="368" y="892"/>
                <a:ext cx="42" cy="156"/>
                <a:chOff x="372" y="1046"/>
                <a:chExt cx="42" cy="156"/>
              </a:xfrm>
            </p:grpSpPr>
            <p:sp>
              <p:nvSpPr>
                <p:cNvPr id="807" name="Line 770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08" name="Line 770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08" name="Group 7703"/>
            <p:cNvGrpSpPr>
              <a:grpSpLocks/>
            </p:cNvGrpSpPr>
            <p:nvPr/>
          </p:nvGrpSpPr>
          <p:grpSpPr bwMode="auto">
            <a:xfrm rot="-5400000">
              <a:off x="2808" y="1767"/>
              <a:ext cx="34" cy="92"/>
              <a:chOff x="368" y="892"/>
              <a:chExt cx="42" cy="312"/>
            </a:xfrm>
          </p:grpSpPr>
          <p:grpSp>
            <p:nvGrpSpPr>
              <p:cNvPr id="409" name="Group 7704"/>
              <p:cNvGrpSpPr>
                <a:grpSpLocks/>
              </p:cNvGrpSpPr>
              <p:nvPr/>
            </p:nvGrpSpPr>
            <p:grpSpPr bwMode="auto">
              <a:xfrm>
                <a:off x="368" y="1048"/>
                <a:ext cx="42" cy="156"/>
                <a:chOff x="372" y="1046"/>
                <a:chExt cx="42" cy="156"/>
              </a:xfrm>
            </p:grpSpPr>
            <p:sp>
              <p:nvSpPr>
                <p:cNvPr id="803" name="Line 770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04" name="Line 770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14" name="Group 7707"/>
              <p:cNvGrpSpPr>
                <a:grpSpLocks/>
              </p:cNvGrpSpPr>
              <p:nvPr/>
            </p:nvGrpSpPr>
            <p:grpSpPr bwMode="auto">
              <a:xfrm>
                <a:off x="368" y="892"/>
                <a:ext cx="42" cy="156"/>
                <a:chOff x="372" y="1046"/>
                <a:chExt cx="42" cy="156"/>
              </a:xfrm>
            </p:grpSpPr>
            <p:sp>
              <p:nvSpPr>
                <p:cNvPr id="801" name="Line 770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02" name="Line 770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641" name="Oval 7710"/>
            <p:cNvSpPr>
              <a:spLocks noChangeArrowheads="1"/>
            </p:cNvSpPr>
            <p:nvPr/>
          </p:nvSpPr>
          <p:spPr bwMode="auto">
            <a:xfrm rot="-5400000">
              <a:off x="2956" y="2147"/>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642" name="Oval 7711"/>
            <p:cNvSpPr>
              <a:spLocks noChangeArrowheads="1"/>
            </p:cNvSpPr>
            <p:nvPr/>
          </p:nvSpPr>
          <p:spPr bwMode="auto">
            <a:xfrm rot="-5400000">
              <a:off x="2955" y="2050"/>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643" name="Oval 7712"/>
            <p:cNvSpPr>
              <a:spLocks noChangeArrowheads="1"/>
            </p:cNvSpPr>
            <p:nvPr/>
          </p:nvSpPr>
          <p:spPr bwMode="auto">
            <a:xfrm rot="-5400000">
              <a:off x="2955" y="1953"/>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644" name="Oval 7713"/>
            <p:cNvSpPr>
              <a:spLocks noChangeArrowheads="1"/>
            </p:cNvSpPr>
            <p:nvPr/>
          </p:nvSpPr>
          <p:spPr bwMode="auto">
            <a:xfrm rot="-5400000">
              <a:off x="2955" y="1855"/>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645" name="Oval 7714"/>
            <p:cNvSpPr>
              <a:spLocks noChangeArrowheads="1"/>
            </p:cNvSpPr>
            <p:nvPr/>
          </p:nvSpPr>
          <p:spPr bwMode="auto">
            <a:xfrm rot="-5400000">
              <a:off x="2956" y="175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415" name="Group 7715"/>
            <p:cNvGrpSpPr>
              <a:grpSpLocks/>
            </p:cNvGrpSpPr>
            <p:nvPr/>
          </p:nvGrpSpPr>
          <p:grpSpPr bwMode="auto">
            <a:xfrm>
              <a:off x="3085" y="1776"/>
              <a:ext cx="276" cy="955"/>
              <a:chOff x="4676" y="851"/>
              <a:chExt cx="372" cy="1288"/>
            </a:xfrm>
          </p:grpSpPr>
          <p:grpSp>
            <p:nvGrpSpPr>
              <p:cNvPr id="420" name="Group 7716"/>
              <p:cNvGrpSpPr>
                <a:grpSpLocks/>
              </p:cNvGrpSpPr>
              <p:nvPr/>
            </p:nvGrpSpPr>
            <p:grpSpPr bwMode="auto">
              <a:xfrm rot="5400000">
                <a:off x="4547" y="980"/>
                <a:ext cx="630" cy="372"/>
                <a:chOff x="1002" y="972"/>
                <a:chExt cx="630" cy="372"/>
              </a:xfrm>
            </p:grpSpPr>
            <p:grpSp>
              <p:nvGrpSpPr>
                <p:cNvPr id="421" name="Group 7717"/>
                <p:cNvGrpSpPr>
                  <a:grpSpLocks/>
                </p:cNvGrpSpPr>
                <p:nvPr/>
              </p:nvGrpSpPr>
              <p:grpSpPr bwMode="auto">
                <a:xfrm>
                  <a:off x="1027" y="1096"/>
                  <a:ext cx="47" cy="124"/>
                  <a:chOff x="368" y="892"/>
                  <a:chExt cx="42" cy="312"/>
                </a:xfrm>
              </p:grpSpPr>
              <p:grpSp>
                <p:nvGrpSpPr>
                  <p:cNvPr id="426" name="Group 7718"/>
                  <p:cNvGrpSpPr>
                    <a:grpSpLocks/>
                  </p:cNvGrpSpPr>
                  <p:nvPr/>
                </p:nvGrpSpPr>
                <p:grpSpPr bwMode="auto">
                  <a:xfrm>
                    <a:off x="368" y="1048"/>
                    <a:ext cx="42" cy="156"/>
                    <a:chOff x="372" y="1046"/>
                    <a:chExt cx="42" cy="156"/>
                  </a:xfrm>
                </p:grpSpPr>
                <p:sp>
                  <p:nvSpPr>
                    <p:cNvPr id="797" name="Line 771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98" name="Line 772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27" name="Group 7721"/>
                  <p:cNvGrpSpPr>
                    <a:grpSpLocks/>
                  </p:cNvGrpSpPr>
                  <p:nvPr/>
                </p:nvGrpSpPr>
                <p:grpSpPr bwMode="auto">
                  <a:xfrm>
                    <a:off x="368" y="892"/>
                    <a:ext cx="42" cy="156"/>
                    <a:chOff x="372" y="1046"/>
                    <a:chExt cx="42" cy="156"/>
                  </a:xfrm>
                </p:grpSpPr>
                <p:sp>
                  <p:nvSpPr>
                    <p:cNvPr id="795" name="Line 772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96" name="Line 772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32" name="Group 7724"/>
                <p:cNvGrpSpPr>
                  <a:grpSpLocks/>
                </p:cNvGrpSpPr>
                <p:nvPr/>
              </p:nvGrpSpPr>
              <p:grpSpPr bwMode="auto">
                <a:xfrm>
                  <a:off x="1027" y="973"/>
                  <a:ext cx="47" cy="124"/>
                  <a:chOff x="368" y="892"/>
                  <a:chExt cx="42" cy="312"/>
                </a:xfrm>
              </p:grpSpPr>
              <p:grpSp>
                <p:nvGrpSpPr>
                  <p:cNvPr id="433" name="Group 7725"/>
                  <p:cNvGrpSpPr>
                    <a:grpSpLocks/>
                  </p:cNvGrpSpPr>
                  <p:nvPr/>
                </p:nvGrpSpPr>
                <p:grpSpPr bwMode="auto">
                  <a:xfrm>
                    <a:off x="368" y="1048"/>
                    <a:ext cx="42" cy="156"/>
                    <a:chOff x="372" y="1046"/>
                    <a:chExt cx="42" cy="156"/>
                  </a:xfrm>
                </p:grpSpPr>
                <p:sp>
                  <p:nvSpPr>
                    <p:cNvPr id="791" name="Line 772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92" name="Line 772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38" name="Group 7728"/>
                  <p:cNvGrpSpPr>
                    <a:grpSpLocks/>
                  </p:cNvGrpSpPr>
                  <p:nvPr/>
                </p:nvGrpSpPr>
                <p:grpSpPr bwMode="auto">
                  <a:xfrm>
                    <a:off x="368" y="892"/>
                    <a:ext cx="42" cy="156"/>
                    <a:chOff x="372" y="1046"/>
                    <a:chExt cx="42" cy="156"/>
                  </a:xfrm>
                </p:grpSpPr>
                <p:sp>
                  <p:nvSpPr>
                    <p:cNvPr id="789" name="Line 77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90" name="Line 77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39" name="Group 7731"/>
                <p:cNvGrpSpPr>
                  <a:grpSpLocks/>
                </p:cNvGrpSpPr>
                <p:nvPr/>
              </p:nvGrpSpPr>
              <p:grpSpPr bwMode="auto">
                <a:xfrm>
                  <a:off x="1159" y="1096"/>
                  <a:ext cx="47" cy="124"/>
                  <a:chOff x="368" y="892"/>
                  <a:chExt cx="42" cy="312"/>
                </a:xfrm>
              </p:grpSpPr>
              <p:grpSp>
                <p:nvGrpSpPr>
                  <p:cNvPr id="444" name="Group 7732"/>
                  <p:cNvGrpSpPr>
                    <a:grpSpLocks/>
                  </p:cNvGrpSpPr>
                  <p:nvPr/>
                </p:nvGrpSpPr>
                <p:grpSpPr bwMode="auto">
                  <a:xfrm>
                    <a:off x="368" y="1048"/>
                    <a:ext cx="42" cy="156"/>
                    <a:chOff x="372" y="1046"/>
                    <a:chExt cx="42" cy="156"/>
                  </a:xfrm>
                </p:grpSpPr>
                <p:sp>
                  <p:nvSpPr>
                    <p:cNvPr id="785" name="Line 773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86" name="Line 773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45" name="Group 7735"/>
                  <p:cNvGrpSpPr>
                    <a:grpSpLocks/>
                  </p:cNvGrpSpPr>
                  <p:nvPr/>
                </p:nvGrpSpPr>
                <p:grpSpPr bwMode="auto">
                  <a:xfrm>
                    <a:off x="368" y="892"/>
                    <a:ext cx="42" cy="156"/>
                    <a:chOff x="372" y="1046"/>
                    <a:chExt cx="42" cy="156"/>
                  </a:xfrm>
                </p:grpSpPr>
                <p:sp>
                  <p:nvSpPr>
                    <p:cNvPr id="783" name="Line 773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84" name="Line 773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50" name="Group 7738"/>
                <p:cNvGrpSpPr>
                  <a:grpSpLocks/>
                </p:cNvGrpSpPr>
                <p:nvPr/>
              </p:nvGrpSpPr>
              <p:grpSpPr bwMode="auto">
                <a:xfrm>
                  <a:off x="1159" y="973"/>
                  <a:ext cx="47" cy="124"/>
                  <a:chOff x="368" y="892"/>
                  <a:chExt cx="42" cy="312"/>
                </a:xfrm>
              </p:grpSpPr>
              <p:grpSp>
                <p:nvGrpSpPr>
                  <p:cNvPr id="451" name="Group 7739"/>
                  <p:cNvGrpSpPr>
                    <a:grpSpLocks/>
                  </p:cNvGrpSpPr>
                  <p:nvPr/>
                </p:nvGrpSpPr>
                <p:grpSpPr bwMode="auto">
                  <a:xfrm>
                    <a:off x="368" y="1048"/>
                    <a:ext cx="42" cy="156"/>
                    <a:chOff x="372" y="1046"/>
                    <a:chExt cx="42" cy="156"/>
                  </a:xfrm>
                </p:grpSpPr>
                <p:sp>
                  <p:nvSpPr>
                    <p:cNvPr id="779" name="Line 774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80" name="Line 774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56" name="Group 7742"/>
                  <p:cNvGrpSpPr>
                    <a:grpSpLocks/>
                  </p:cNvGrpSpPr>
                  <p:nvPr/>
                </p:nvGrpSpPr>
                <p:grpSpPr bwMode="auto">
                  <a:xfrm>
                    <a:off x="368" y="892"/>
                    <a:ext cx="42" cy="156"/>
                    <a:chOff x="372" y="1046"/>
                    <a:chExt cx="42" cy="156"/>
                  </a:xfrm>
                </p:grpSpPr>
                <p:sp>
                  <p:nvSpPr>
                    <p:cNvPr id="777" name="Line 77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78" name="Line 77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57" name="Group 7745"/>
                <p:cNvGrpSpPr>
                  <a:grpSpLocks/>
                </p:cNvGrpSpPr>
                <p:nvPr/>
              </p:nvGrpSpPr>
              <p:grpSpPr bwMode="auto">
                <a:xfrm>
                  <a:off x="1291" y="1096"/>
                  <a:ext cx="47" cy="124"/>
                  <a:chOff x="368" y="892"/>
                  <a:chExt cx="42" cy="312"/>
                </a:xfrm>
              </p:grpSpPr>
              <p:grpSp>
                <p:nvGrpSpPr>
                  <p:cNvPr id="462" name="Group 7746"/>
                  <p:cNvGrpSpPr>
                    <a:grpSpLocks/>
                  </p:cNvGrpSpPr>
                  <p:nvPr/>
                </p:nvGrpSpPr>
                <p:grpSpPr bwMode="auto">
                  <a:xfrm>
                    <a:off x="368" y="1048"/>
                    <a:ext cx="42" cy="156"/>
                    <a:chOff x="372" y="1046"/>
                    <a:chExt cx="42" cy="156"/>
                  </a:xfrm>
                </p:grpSpPr>
                <p:sp>
                  <p:nvSpPr>
                    <p:cNvPr id="773" name="Line 77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74" name="Line 77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63" name="Group 7749"/>
                  <p:cNvGrpSpPr>
                    <a:grpSpLocks/>
                  </p:cNvGrpSpPr>
                  <p:nvPr/>
                </p:nvGrpSpPr>
                <p:grpSpPr bwMode="auto">
                  <a:xfrm>
                    <a:off x="368" y="892"/>
                    <a:ext cx="42" cy="156"/>
                    <a:chOff x="372" y="1046"/>
                    <a:chExt cx="42" cy="156"/>
                  </a:xfrm>
                </p:grpSpPr>
                <p:sp>
                  <p:nvSpPr>
                    <p:cNvPr id="771" name="Line 77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72" name="Line 77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64" name="Group 7752"/>
                <p:cNvGrpSpPr>
                  <a:grpSpLocks/>
                </p:cNvGrpSpPr>
                <p:nvPr/>
              </p:nvGrpSpPr>
              <p:grpSpPr bwMode="auto">
                <a:xfrm>
                  <a:off x="1291" y="973"/>
                  <a:ext cx="47" cy="124"/>
                  <a:chOff x="368" y="892"/>
                  <a:chExt cx="42" cy="312"/>
                </a:xfrm>
              </p:grpSpPr>
              <p:grpSp>
                <p:nvGrpSpPr>
                  <p:cNvPr id="465" name="Group 7753"/>
                  <p:cNvGrpSpPr>
                    <a:grpSpLocks/>
                  </p:cNvGrpSpPr>
                  <p:nvPr/>
                </p:nvGrpSpPr>
                <p:grpSpPr bwMode="auto">
                  <a:xfrm>
                    <a:off x="368" y="1048"/>
                    <a:ext cx="42" cy="156"/>
                    <a:chOff x="372" y="1046"/>
                    <a:chExt cx="42" cy="156"/>
                  </a:xfrm>
                </p:grpSpPr>
                <p:sp>
                  <p:nvSpPr>
                    <p:cNvPr id="767" name="Line 77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68" name="Line 77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66" name="Group 7756"/>
                  <p:cNvGrpSpPr>
                    <a:grpSpLocks/>
                  </p:cNvGrpSpPr>
                  <p:nvPr/>
                </p:nvGrpSpPr>
                <p:grpSpPr bwMode="auto">
                  <a:xfrm>
                    <a:off x="368" y="892"/>
                    <a:ext cx="42" cy="156"/>
                    <a:chOff x="372" y="1046"/>
                    <a:chExt cx="42" cy="156"/>
                  </a:xfrm>
                </p:grpSpPr>
                <p:sp>
                  <p:nvSpPr>
                    <p:cNvPr id="765" name="Line 77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66" name="Line 77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67" name="Group 7759"/>
                <p:cNvGrpSpPr>
                  <a:grpSpLocks/>
                </p:cNvGrpSpPr>
                <p:nvPr/>
              </p:nvGrpSpPr>
              <p:grpSpPr bwMode="auto">
                <a:xfrm>
                  <a:off x="1423" y="1095"/>
                  <a:ext cx="47" cy="124"/>
                  <a:chOff x="368" y="892"/>
                  <a:chExt cx="42" cy="312"/>
                </a:xfrm>
              </p:grpSpPr>
              <p:grpSp>
                <p:nvGrpSpPr>
                  <p:cNvPr id="468" name="Group 7760"/>
                  <p:cNvGrpSpPr>
                    <a:grpSpLocks/>
                  </p:cNvGrpSpPr>
                  <p:nvPr/>
                </p:nvGrpSpPr>
                <p:grpSpPr bwMode="auto">
                  <a:xfrm>
                    <a:off x="368" y="1048"/>
                    <a:ext cx="42" cy="156"/>
                    <a:chOff x="372" y="1046"/>
                    <a:chExt cx="42" cy="156"/>
                  </a:xfrm>
                </p:grpSpPr>
                <p:sp>
                  <p:nvSpPr>
                    <p:cNvPr id="761" name="Line 77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62" name="Line 77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69" name="Group 7763"/>
                  <p:cNvGrpSpPr>
                    <a:grpSpLocks/>
                  </p:cNvGrpSpPr>
                  <p:nvPr/>
                </p:nvGrpSpPr>
                <p:grpSpPr bwMode="auto">
                  <a:xfrm>
                    <a:off x="368" y="892"/>
                    <a:ext cx="42" cy="156"/>
                    <a:chOff x="372" y="1046"/>
                    <a:chExt cx="42" cy="156"/>
                  </a:xfrm>
                </p:grpSpPr>
                <p:sp>
                  <p:nvSpPr>
                    <p:cNvPr id="759" name="Line 77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60" name="Line 77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70" name="Group 7766"/>
                <p:cNvGrpSpPr>
                  <a:grpSpLocks/>
                </p:cNvGrpSpPr>
                <p:nvPr/>
              </p:nvGrpSpPr>
              <p:grpSpPr bwMode="auto">
                <a:xfrm>
                  <a:off x="1423" y="972"/>
                  <a:ext cx="47" cy="124"/>
                  <a:chOff x="368" y="892"/>
                  <a:chExt cx="42" cy="312"/>
                </a:xfrm>
              </p:grpSpPr>
              <p:grpSp>
                <p:nvGrpSpPr>
                  <p:cNvPr id="471" name="Group 7767"/>
                  <p:cNvGrpSpPr>
                    <a:grpSpLocks/>
                  </p:cNvGrpSpPr>
                  <p:nvPr/>
                </p:nvGrpSpPr>
                <p:grpSpPr bwMode="auto">
                  <a:xfrm>
                    <a:off x="368" y="1048"/>
                    <a:ext cx="42" cy="156"/>
                    <a:chOff x="372" y="1046"/>
                    <a:chExt cx="42" cy="156"/>
                  </a:xfrm>
                </p:grpSpPr>
                <p:sp>
                  <p:nvSpPr>
                    <p:cNvPr id="755" name="Line 77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56" name="Line 77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72" name="Group 7770"/>
                  <p:cNvGrpSpPr>
                    <a:grpSpLocks/>
                  </p:cNvGrpSpPr>
                  <p:nvPr/>
                </p:nvGrpSpPr>
                <p:grpSpPr bwMode="auto">
                  <a:xfrm>
                    <a:off x="368" y="892"/>
                    <a:ext cx="42" cy="156"/>
                    <a:chOff x="372" y="1046"/>
                    <a:chExt cx="42" cy="156"/>
                  </a:xfrm>
                </p:grpSpPr>
                <p:sp>
                  <p:nvSpPr>
                    <p:cNvPr id="753" name="Line 77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54" name="Line 77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73" name="Group 7773"/>
                <p:cNvGrpSpPr>
                  <a:grpSpLocks/>
                </p:cNvGrpSpPr>
                <p:nvPr/>
              </p:nvGrpSpPr>
              <p:grpSpPr bwMode="auto">
                <a:xfrm>
                  <a:off x="1555" y="1096"/>
                  <a:ext cx="47" cy="124"/>
                  <a:chOff x="368" y="892"/>
                  <a:chExt cx="42" cy="312"/>
                </a:xfrm>
              </p:grpSpPr>
              <p:grpSp>
                <p:nvGrpSpPr>
                  <p:cNvPr id="474" name="Group 7774"/>
                  <p:cNvGrpSpPr>
                    <a:grpSpLocks/>
                  </p:cNvGrpSpPr>
                  <p:nvPr/>
                </p:nvGrpSpPr>
                <p:grpSpPr bwMode="auto">
                  <a:xfrm>
                    <a:off x="368" y="1048"/>
                    <a:ext cx="42" cy="156"/>
                    <a:chOff x="372" y="1046"/>
                    <a:chExt cx="42" cy="156"/>
                  </a:xfrm>
                </p:grpSpPr>
                <p:sp>
                  <p:nvSpPr>
                    <p:cNvPr id="749" name="Line 77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50" name="Line 77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80" name="Group 7777"/>
                  <p:cNvGrpSpPr>
                    <a:grpSpLocks/>
                  </p:cNvGrpSpPr>
                  <p:nvPr/>
                </p:nvGrpSpPr>
                <p:grpSpPr bwMode="auto">
                  <a:xfrm>
                    <a:off x="368" y="892"/>
                    <a:ext cx="42" cy="156"/>
                    <a:chOff x="372" y="1046"/>
                    <a:chExt cx="42" cy="156"/>
                  </a:xfrm>
                </p:grpSpPr>
                <p:sp>
                  <p:nvSpPr>
                    <p:cNvPr id="747" name="Line 77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48" name="Line 77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81" name="Group 7780"/>
                <p:cNvGrpSpPr>
                  <a:grpSpLocks/>
                </p:cNvGrpSpPr>
                <p:nvPr/>
              </p:nvGrpSpPr>
              <p:grpSpPr bwMode="auto">
                <a:xfrm>
                  <a:off x="1555" y="973"/>
                  <a:ext cx="47" cy="124"/>
                  <a:chOff x="368" y="892"/>
                  <a:chExt cx="42" cy="312"/>
                </a:xfrm>
              </p:grpSpPr>
              <p:grpSp>
                <p:nvGrpSpPr>
                  <p:cNvPr id="486" name="Group 7781"/>
                  <p:cNvGrpSpPr>
                    <a:grpSpLocks/>
                  </p:cNvGrpSpPr>
                  <p:nvPr/>
                </p:nvGrpSpPr>
                <p:grpSpPr bwMode="auto">
                  <a:xfrm>
                    <a:off x="368" y="1048"/>
                    <a:ext cx="42" cy="156"/>
                    <a:chOff x="372" y="1046"/>
                    <a:chExt cx="42" cy="156"/>
                  </a:xfrm>
                </p:grpSpPr>
                <p:sp>
                  <p:nvSpPr>
                    <p:cNvPr id="743" name="Line 77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44" name="Line 77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87" name="Group 7784"/>
                  <p:cNvGrpSpPr>
                    <a:grpSpLocks/>
                  </p:cNvGrpSpPr>
                  <p:nvPr/>
                </p:nvGrpSpPr>
                <p:grpSpPr bwMode="auto">
                  <a:xfrm>
                    <a:off x="368" y="892"/>
                    <a:ext cx="42" cy="156"/>
                    <a:chOff x="372" y="1046"/>
                    <a:chExt cx="42" cy="156"/>
                  </a:xfrm>
                </p:grpSpPr>
                <p:sp>
                  <p:nvSpPr>
                    <p:cNvPr id="741" name="Line 77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42" name="Line 77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734" name="Oval 7787"/>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735" name="Oval 7788"/>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736" name="Oval 7789"/>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737" name="Oval 7790"/>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738" name="Oval 7791"/>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492" name="Group 7792"/>
              <p:cNvGrpSpPr>
                <a:grpSpLocks/>
              </p:cNvGrpSpPr>
              <p:nvPr/>
            </p:nvGrpSpPr>
            <p:grpSpPr bwMode="auto">
              <a:xfrm rot="5400000">
                <a:off x="4547" y="1638"/>
                <a:ext cx="630" cy="372"/>
                <a:chOff x="1002" y="972"/>
                <a:chExt cx="630" cy="372"/>
              </a:xfrm>
            </p:grpSpPr>
            <p:grpSp>
              <p:nvGrpSpPr>
                <p:cNvPr id="493" name="Group 7793"/>
                <p:cNvGrpSpPr>
                  <a:grpSpLocks/>
                </p:cNvGrpSpPr>
                <p:nvPr/>
              </p:nvGrpSpPr>
              <p:grpSpPr bwMode="auto">
                <a:xfrm>
                  <a:off x="1027" y="1096"/>
                  <a:ext cx="47" cy="124"/>
                  <a:chOff x="368" y="892"/>
                  <a:chExt cx="42" cy="312"/>
                </a:xfrm>
              </p:grpSpPr>
              <p:grpSp>
                <p:nvGrpSpPr>
                  <p:cNvPr id="498" name="Group 7794"/>
                  <p:cNvGrpSpPr>
                    <a:grpSpLocks/>
                  </p:cNvGrpSpPr>
                  <p:nvPr/>
                </p:nvGrpSpPr>
                <p:grpSpPr bwMode="auto">
                  <a:xfrm>
                    <a:off x="368" y="1048"/>
                    <a:ext cx="42" cy="156"/>
                    <a:chOff x="372" y="1046"/>
                    <a:chExt cx="42" cy="156"/>
                  </a:xfrm>
                </p:grpSpPr>
                <p:sp>
                  <p:nvSpPr>
                    <p:cNvPr id="722" name="Line 77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23" name="Line 77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99" name="Group 7797"/>
                  <p:cNvGrpSpPr>
                    <a:grpSpLocks/>
                  </p:cNvGrpSpPr>
                  <p:nvPr/>
                </p:nvGrpSpPr>
                <p:grpSpPr bwMode="auto">
                  <a:xfrm>
                    <a:off x="368" y="892"/>
                    <a:ext cx="42" cy="156"/>
                    <a:chOff x="372" y="1046"/>
                    <a:chExt cx="42" cy="156"/>
                  </a:xfrm>
                </p:grpSpPr>
                <p:sp>
                  <p:nvSpPr>
                    <p:cNvPr id="720" name="Line 779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21" name="Line 779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04" name="Group 7800"/>
                <p:cNvGrpSpPr>
                  <a:grpSpLocks/>
                </p:cNvGrpSpPr>
                <p:nvPr/>
              </p:nvGrpSpPr>
              <p:grpSpPr bwMode="auto">
                <a:xfrm>
                  <a:off x="1027" y="973"/>
                  <a:ext cx="47" cy="124"/>
                  <a:chOff x="368" y="892"/>
                  <a:chExt cx="42" cy="312"/>
                </a:xfrm>
              </p:grpSpPr>
              <p:grpSp>
                <p:nvGrpSpPr>
                  <p:cNvPr id="505" name="Group 7801"/>
                  <p:cNvGrpSpPr>
                    <a:grpSpLocks/>
                  </p:cNvGrpSpPr>
                  <p:nvPr/>
                </p:nvGrpSpPr>
                <p:grpSpPr bwMode="auto">
                  <a:xfrm>
                    <a:off x="368" y="1048"/>
                    <a:ext cx="42" cy="156"/>
                    <a:chOff x="372" y="1046"/>
                    <a:chExt cx="42" cy="156"/>
                  </a:xfrm>
                </p:grpSpPr>
                <p:sp>
                  <p:nvSpPr>
                    <p:cNvPr id="716" name="Line 78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17" name="Line 78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10" name="Group 7804"/>
                  <p:cNvGrpSpPr>
                    <a:grpSpLocks/>
                  </p:cNvGrpSpPr>
                  <p:nvPr/>
                </p:nvGrpSpPr>
                <p:grpSpPr bwMode="auto">
                  <a:xfrm>
                    <a:off x="368" y="892"/>
                    <a:ext cx="42" cy="156"/>
                    <a:chOff x="372" y="1046"/>
                    <a:chExt cx="42" cy="156"/>
                  </a:xfrm>
                </p:grpSpPr>
                <p:sp>
                  <p:nvSpPr>
                    <p:cNvPr id="714" name="Line 780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15" name="Line 780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11" name="Group 7807"/>
                <p:cNvGrpSpPr>
                  <a:grpSpLocks/>
                </p:cNvGrpSpPr>
                <p:nvPr/>
              </p:nvGrpSpPr>
              <p:grpSpPr bwMode="auto">
                <a:xfrm>
                  <a:off x="1159" y="1096"/>
                  <a:ext cx="47" cy="124"/>
                  <a:chOff x="368" y="892"/>
                  <a:chExt cx="42" cy="312"/>
                </a:xfrm>
              </p:grpSpPr>
              <p:grpSp>
                <p:nvGrpSpPr>
                  <p:cNvPr id="516" name="Group 7808"/>
                  <p:cNvGrpSpPr>
                    <a:grpSpLocks/>
                  </p:cNvGrpSpPr>
                  <p:nvPr/>
                </p:nvGrpSpPr>
                <p:grpSpPr bwMode="auto">
                  <a:xfrm>
                    <a:off x="368" y="1048"/>
                    <a:ext cx="42" cy="156"/>
                    <a:chOff x="372" y="1046"/>
                    <a:chExt cx="42" cy="156"/>
                  </a:xfrm>
                </p:grpSpPr>
                <p:sp>
                  <p:nvSpPr>
                    <p:cNvPr id="710" name="Line 78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11" name="Line 78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17" name="Group 7811"/>
                  <p:cNvGrpSpPr>
                    <a:grpSpLocks/>
                  </p:cNvGrpSpPr>
                  <p:nvPr/>
                </p:nvGrpSpPr>
                <p:grpSpPr bwMode="auto">
                  <a:xfrm>
                    <a:off x="368" y="892"/>
                    <a:ext cx="42" cy="156"/>
                    <a:chOff x="372" y="1046"/>
                    <a:chExt cx="42" cy="156"/>
                  </a:xfrm>
                </p:grpSpPr>
                <p:sp>
                  <p:nvSpPr>
                    <p:cNvPr id="708" name="Line 781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09" name="Line 781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22" name="Group 7814"/>
                <p:cNvGrpSpPr>
                  <a:grpSpLocks/>
                </p:cNvGrpSpPr>
                <p:nvPr/>
              </p:nvGrpSpPr>
              <p:grpSpPr bwMode="auto">
                <a:xfrm>
                  <a:off x="1159" y="973"/>
                  <a:ext cx="47" cy="124"/>
                  <a:chOff x="368" y="892"/>
                  <a:chExt cx="42" cy="312"/>
                </a:xfrm>
              </p:grpSpPr>
              <p:grpSp>
                <p:nvGrpSpPr>
                  <p:cNvPr id="523" name="Group 7815"/>
                  <p:cNvGrpSpPr>
                    <a:grpSpLocks/>
                  </p:cNvGrpSpPr>
                  <p:nvPr/>
                </p:nvGrpSpPr>
                <p:grpSpPr bwMode="auto">
                  <a:xfrm>
                    <a:off x="368" y="1048"/>
                    <a:ext cx="42" cy="156"/>
                    <a:chOff x="372" y="1046"/>
                    <a:chExt cx="42" cy="156"/>
                  </a:xfrm>
                </p:grpSpPr>
                <p:sp>
                  <p:nvSpPr>
                    <p:cNvPr id="704" name="Line 78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05" name="Line 78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28" name="Group 7818"/>
                  <p:cNvGrpSpPr>
                    <a:grpSpLocks/>
                  </p:cNvGrpSpPr>
                  <p:nvPr/>
                </p:nvGrpSpPr>
                <p:grpSpPr bwMode="auto">
                  <a:xfrm>
                    <a:off x="368" y="892"/>
                    <a:ext cx="42" cy="156"/>
                    <a:chOff x="372" y="1046"/>
                    <a:chExt cx="42" cy="156"/>
                  </a:xfrm>
                </p:grpSpPr>
                <p:sp>
                  <p:nvSpPr>
                    <p:cNvPr id="702" name="Line 781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03" name="Line 782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29" name="Group 7821"/>
                <p:cNvGrpSpPr>
                  <a:grpSpLocks/>
                </p:cNvGrpSpPr>
                <p:nvPr/>
              </p:nvGrpSpPr>
              <p:grpSpPr bwMode="auto">
                <a:xfrm>
                  <a:off x="1291" y="1096"/>
                  <a:ext cx="47" cy="124"/>
                  <a:chOff x="368" y="892"/>
                  <a:chExt cx="42" cy="312"/>
                </a:xfrm>
              </p:grpSpPr>
              <p:grpSp>
                <p:nvGrpSpPr>
                  <p:cNvPr id="534" name="Group 7822"/>
                  <p:cNvGrpSpPr>
                    <a:grpSpLocks/>
                  </p:cNvGrpSpPr>
                  <p:nvPr/>
                </p:nvGrpSpPr>
                <p:grpSpPr bwMode="auto">
                  <a:xfrm>
                    <a:off x="368" y="1048"/>
                    <a:ext cx="42" cy="156"/>
                    <a:chOff x="372" y="1046"/>
                    <a:chExt cx="42" cy="156"/>
                  </a:xfrm>
                </p:grpSpPr>
                <p:sp>
                  <p:nvSpPr>
                    <p:cNvPr id="698" name="Line 78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9" name="Line 78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35" name="Group 7825"/>
                  <p:cNvGrpSpPr>
                    <a:grpSpLocks/>
                  </p:cNvGrpSpPr>
                  <p:nvPr/>
                </p:nvGrpSpPr>
                <p:grpSpPr bwMode="auto">
                  <a:xfrm>
                    <a:off x="368" y="892"/>
                    <a:ext cx="42" cy="156"/>
                    <a:chOff x="372" y="1046"/>
                    <a:chExt cx="42" cy="156"/>
                  </a:xfrm>
                </p:grpSpPr>
                <p:sp>
                  <p:nvSpPr>
                    <p:cNvPr id="696" name="Line 782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7" name="Line 782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40" name="Group 7828"/>
                <p:cNvGrpSpPr>
                  <a:grpSpLocks/>
                </p:cNvGrpSpPr>
                <p:nvPr/>
              </p:nvGrpSpPr>
              <p:grpSpPr bwMode="auto">
                <a:xfrm>
                  <a:off x="1291" y="973"/>
                  <a:ext cx="47" cy="124"/>
                  <a:chOff x="368" y="892"/>
                  <a:chExt cx="42" cy="312"/>
                </a:xfrm>
              </p:grpSpPr>
              <p:grpSp>
                <p:nvGrpSpPr>
                  <p:cNvPr id="541" name="Group 7829"/>
                  <p:cNvGrpSpPr>
                    <a:grpSpLocks/>
                  </p:cNvGrpSpPr>
                  <p:nvPr/>
                </p:nvGrpSpPr>
                <p:grpSpPr bwMode="auto">
                  <a:xfrm>
                    <a:off x="368" y="1048"/>
                    <a:ext cx="42" cy="156"/>
                    <a:chOff x="372" y="1046"/>
                    <a:chExt cx="42" cy="156"/>
                  </a:xfrm>
                </p:grpSpPr>
                <p:sp>
                  <p:nvSpPr>
                    <p:cNvPr id="692" name="Line 78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3" name="Line 78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42" name="Group 7832"/>
                  <p:cNvGrpSpPr>
                    <a:grpSpLocks/>
                  </p:cNvGrpSpPr>
                  <p:nvPr/>
                </p:nvGrpSpPr>
                <p:grpSpPr bwMode="auto">
                  <a:xfrm>
                    <a:off x="368" y="892"/>
                    <a:ext cx="42" cy="156"/>
                    <a:chOff x="372" y="1046"/>
                    <a:chExt cx="42" cy="156"/>
                  </a:xfrm>
                </p:grpSpPr>
                <p:sp>
                  <p:nvSpPr>
                    <p:cNvPr id="690" name="Line 783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1" name="Line 783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43" name="Group 7835"/>
                <p:cNvGrpSpPr>
                  <a:grpSpLocks/>
                </p:cNvGrpSpPr>
                <p:nvPr/>
              </p:nvGrpSpPr>
              <p:grpSpPr bwMode="auto">
                <a:xfrm>
                  <a:off x="1423" y="1095"/>
                  <a:ext cx="47" cy="124"/>
                  <a:chOff x="368" y="892"/>
                  <a:chExt cx="42" cy="312"/>
                </a:xfrm>
              </p:grpSpPr>
              <p:grpSp>
                <p:nvGrpSpPr>
                  <p:cNvPr id="544" name="Group 7836"/>
                  <p:cNvGrpSpPr>
                    <a:grpSpLocks/>
                  </p:cNvGrpSpPr>
                  <p:nvPr/>
                </p:nvGrpSpPr>
                <p:grpSpPr bwMode="auto">
                  <a:xfrm>
                    <a:off x="368" y="1048"/>
                    <a:ext cx="42" cy="156"/>
                    <a:chOff x="372" y="1046"/>
                    <a:chExt cx="42" cy="156"/>
                  </a:xfrm>
                </p:grpSpPr>
                <p:sp>
                  <p:nvSpPr>
                    <p:cNvPr id="686" name="Line 78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87" name="Line 78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45" name="Group 7839"/>
                  <p:cNvGrpSpPr>
                    <a:grpSpLocks/>
                  </p:cNvGrpSpPr>
                  <p:nvPr/>
                </p:nvGrpSpPr>
                <p:grpSpPr bwMode="auto">
                  <a:xfrm>
                    <a:off x="368" y="892"/>
                    <a:ext cx="42" cy="156"/>
                    <a:chOff x="372" y="1046"/>
                    <a:chExt cx="42" cy="156"/>
                  </a:xfrm>
                </p:grpSpPr>
                <p:sp>
                  <p:nvSpPr>
                    <p:cNvPr id="684" name="Line 784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85" name="Line 784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46" name="Group 7842"/>
                <p:cNvGrpSpPr>
                  <a:grpSpLocks/>
                </p:cNvGrpSpPr>
                <p:nvPr/>
              </p:nvGrpSpPr>
              <p:grpSpPr bwMode="auto">
                <a:xfrm>
                  <a:off x="1423" y="972"/>
                  <a:ext cx="47" cy="124"/>
                  <a:chOff x="368" y="892"/>
                  <a:chExt cx="42" cy="312"/>
                </a:xfrm>
              </p:grpSpPr>
              <p:grpSp>
                <p:nvGrpSpPr>
                  <p:cNvPr id="547" name="Group 7843"/>
                  <p:cNvGrpSpPr>
                    <a:grpSpLocks/>
                  </p:cNvGrpSpPr>
                  <p:nvPr/>
                </p:nvGrpSpPr>
                <p:grpSpPr bwMode="auto">
                  <a:xfrm>
                    <a:off x="368" y="1048"/>
                    <a:ext cx="42" cy="156"/>
                    <a:chOff x="372" y="1046"/>
                    <a:chExt cx="42" cy="156"/>
                  </a:xfrm>
                </p:grpSpPr>
                <p:sp>
                  <p:nvSpPr>
                    <p:cNvPr id="680" name="Line 78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81" name="Line 78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48" name="Group 7846"/>
                  <p:cNvGrpSpPr>
                    <a:grpSpLocks/>
                  </p:cNvGrpSpPr>
                  <p:nvPr/>
                </p:nvGrpSpPr>
                <p:grpSpPr bwMode="auto">
                  <a:xfrm>
                    <a:off x="368" y="892"/>
                    <a:ext cx="42" cy="156"/>
                    <a:chOff x="372" y="1046"/>
                    <a:chExt cx="42" cy="156"/>
                  </a:xfrm>
                </p:grpSpPr>
                <p:sp>
                  <p:nvSpPr>
                    <p:cNvPr id="678" name="Line 78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79" name="Line 78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49" name="Group 7849"/>
                <p:cNvGrpSpPr>
                  <a:grpSpLocks/>
                </p:cNvGrpSpPr>
                <p:nvPr/>
              </p:nvGrpSpPr>
              <p:grpSpPr bwMode="auto">
                <a:xfrm>
                  <a:off x="1555" y="1096"/>
                  <a:ext cx="47" cy="124"/>
                  <a:chOff x="368" y="892"/>
                  <a:chExt cx="42" cy="312"/>
                </a:xfrm>
              </p:grpSpPr>
              <p:grpSp>
                <p:nvGrpSpPr>
                  <p:cNvPr id="555" name="Group 7850"/>
                  <p:cNvGrpSpPr>
                    <a:grpSpLocks/>
                  </p:cNvGrpSpPr>
                  <p:nvPr/>
                </p:nvGrpSpPr>
                <p:grpSpPr bwMode="auto">
                  <a:xfrm>
                    <a:off x="368" y="1048"/>
                    <a:ext cx="42" cy="156"/>
                    <a:chOff x="372" y="1046"/>
                    <a:chExt cx="42" cy="156"/>
                  </a:xfrm>
                </p:grpSpPr>
                <p:sp>
                  <p:nvSpPr>
                    <p:cNvPr id="674" name="Line 78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75" name="Line 78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56" name="Group 7853"/>
                  <p:cNvGrpSpPr>
                    <a:grpSpLocks/>
                  </p:cNvGrpSpPr>
                  <p:nvPr/>
                </p:nvGrpSpPr>
                <p:grpSpPr bwMode="auto">
                  <a:xfrm>
                    <a:off x="368" y="892"/>
                    <a:ext cx="42" cy="156"/>
                    <a:chOff x="372" y="1046"/>
                    <a:chExt cx="42" cy="156"/>
                  </a:xfrm>
                </p:grpSpPr>
                <p:sp>
                  <p:nvSpPr>
                    <p:cNvPr id="672" name="Line 78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73" name="Line 78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61" name="Group 7856"/>
                <p:cNvGrpSpPr>
                  <a:grpSpLocks/>
                </p:cNvGrpSpPr>
                <p:nvPr/>
              </p:nvGrpSpPr>
              <p:grpSpPr bwMode="auto">
                <a:xfrm>
                  <a:off x="1555" y="973"/>
                  <a:ext cx="47" cy="124"/>
                  <a:chOff x="368" y="892"/>
                  <a:chExt cx="42" cy="312"/>
                </a:xfrm>
              </p:grpSpPr>
              <p:grpSp>
                <p:nvGrpSpPr>
                  <p:cNvPr id="562" name="Group 7857"/>
                  <p:cNvGrpSpPr>
                    <a:grpSpLocks/>
                  </p:cNvGrpSpPr>
                  <p:nvPr/>
                </p:nvGrpSpPr>
                <p:grpSpPr bwMode="auto">
                  <a:xfrm>
                    <a:off x="368" y="1048"/>
                    <a:ext cx="42" cy="156"/>
                    <a:chOff x="372" y="1046"/>
                    <a:chExt cx="42" cy="156"/>
                  </a:xfrm>
                </p:grpSpPr>
                <p:sp>
                  <p:nvSpPr>
                    <p:cNvPr id="668" name="Line 78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69" name="Line 78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67" name="Group 7860"/>
                  <p:cNvGrpSpPr>
                    <a:grpSpLocks/>
                  </p:cNvGrpSpPr>
                  <p:nvPr/>
                </p:nvGrpSpPr>
                <p:grpSpPr bwMode="auto">
                  <a:xfrm>
                    <a:off x="368" y="892"/>
                    <a:ext cx="42" cy="156"/>
                    <a:chOff x="372" y="1046"/>
                    <a:chExt cx="42" cy="156"/>
                  </a:xfrm>
                </p:grpSpPr>
                <p:sp>
                  <p:nvSpPr>
                    <p:cNvPr id="666" name="Line 78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67" name="Line 78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659" name="Oval 7863"/>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60" name="Oval 7864"/>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61" name="Oval 7865"/>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62" name="Oval 7866"/>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63" name="Oval 7867"/>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grpSp>
        <p:nvGrpSpPr>
          <p:cNvPr id="568" name="Group 7868"/>
          <p:cNvGrpSpPr>
            <a:grpSpLocks/>
          </p:cNvGrpSpPr>
          <p:nvPr/>
        </p:nvGrpSpPr>
        <p:grpSpPr bwMode="auto">
          <a:xfrm>
            <a:off x="6340475" y="4878388"/>
            <a:ext cx="911225" cy="1516062"/>
            <a:chOff x="2767" y="1772"/>
            <a:chExt cx="574" cy="955"/>
          </a:xfrm>
        </p:grpSpPr>
        <p:grpSp>
          <p:nvGrpSpPr>
            <p:cNvPr id="573" name="Group 7869"/>
            <p:cNvGrpSpPr>
              <a:grpSpLocks/>
            </p:cNvGrpSpPr>
            <p:nvPr/>
          </p:nvGrpSpPr>
          <p:grpSpPr bwMode="auto">
            <a:xfrm rot="-5400000">
              <a:off x="2892" y="2647"/>
              <a:ext cx="34" cy="92"/>
              <a:chOff x="368" y="892"/>
              <a:chExt cx="42" cy="312"/>
            </a:xfrm>
          </p:grpSpPr>
          <p:grpSp>
            <p:nvGrpSpPr>
              <p:cNvPr id="574" name="Group 7870"/>
              <p:cNvGrpSpPr>
                <a:grpSpLocks/>
              </p:cNvGrpSpPr>
              <p:nvPr/>
            </p:nvGrpSpPr>
            <p:grpSpPr bwMode="auto">
              <a:xfrm>
                <a:off x="368" y="1048"/>
                <a:ext cx="42" cy="156"/>
                <a:chOff x="372" y="1046"/>
                <a:chExt cx="42" cy="156"/>
              </a:xfrm>
            </p:grpSpPr>
            <p:sp>
              <p:nvSpPr>
                <p:cNvPr id="1221" name="Line 78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22" name="Line 78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79" name="Group 7873"/>
              <p:cNvGrpSpPr>
                <a:grpSpLocks/>
              </p:cNvGrpSpPr>
              <p:nvPr/>
            </p:nvGrpSpPr>
            <p:grpSpPr bwMode="auto">
              <a:xfrm>
                <a:off x="368" y="892"/>
                <a:ext cx="42" cy="156"/>
                <a:chOff x="372" y="1046"/>
                <a:chExt cx="42" cy="156"/>
              </a:xfrm>
            </p:grpSpPr>
            <p:sp>
              <p:nvSpPr>
                <p:cNvPr id="1219" name="Line 78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20" name="Line 78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80" name="Group 7876"/>
            <p:cNvGrpSpPr>
              <a:grpSpLocks/>
            </p:cNvGrpSpPr>
            <p:nvPr/>
          </p:nvGrpSpPr>
          <p:grpSpPr bwMode="auto">
            <a:xfrm rot="-5400000">
              <a:off x="2808" y="2647"/>
              <a:ext cx="34" cy="92"/>
              <a:chOff x="368" y="892"/>
              <a:chExt cx="42" cy="312"/>
            </a:xfrm>
          </p:grpSpPr>
          <p:grpSp>
            <p:nvGrpSpPr>
              <p:cNvPr id="585" name="Group 7877"/>
              <p:cNvGrpSpPr>
                <a:grpSpLocks/>
              </p:cNvGrpSpPr>
              <p:nvPr/>
            </p:nvGrpSpPr>
            <p:grpSpPr bwMode="auto">
              <a:xfrm>
                <a:off x="368" y="1048"/>
                <a:ext cx="42" cy="156"/>
                <a:chOff x="372" y="1046"/>
                <a:chExt cx="42" cy="156"/>
              </a:xfrm>
            </p:grpSpPr>
            <p:sp>
              <p:nvSpPr>
                <p:cNvPr id="1215" name="Line 78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16" name="Line 78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86" name="Group 7880"/>
              <p:cNvGrpSpPr>
                <a:grpSpLocks/>
              </p:cNvGrpSpPr>
              <p:nvPr/>
            </p:nvGrpSpPr>
            <p:grpSpPr bwMode="auto">
              <a:xfrm>
                <a:off x="368" y="892"/>
                <a:ext cx="42" cy="156"/>
                <a:chOff x="372" y="1046"/>
                <a:chExt cx="42" cy="156"/>
              </a:xfrm>
            </p:grpSpPr>
            <p:sp>
              <p:nvSpPr>
                <p:cNvPr id="1213" name="Line 78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14" name="Line 78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91" name="Group 7883"/>
            <p:cNvGrpSpPr>
              <a:grpSpLocks/>
            </p:cNvGrpSpPr>
            <p:nvPr/>
          </p:nvGrpSpPr>
          <p:grpSpPr bwMode="auto">
            <a:xfrm rot="-5400000">
              <a:off x="2891" y="2550"/>
              <a:ext cx="35" cy="92"/>
              <a:chOff x="368" y="892"/>
              <a:chExt cx="42" cy="312"/>
            </a:xfrm>
          </p:grpSpPr>
          <p:grpSp>
            <p:nvGrpSpPr>
              <p:cNvPr id="592" name="Group 7884"/>
              <p:cNvGrpSpPr>
                <a:grpSpLocks/>
              </p:cNvGrpSpPr>
              <p:nvPr/>
            </p:nvGrpSpPr>
            <p:grpSpPr bwMode="auto">
              <a:xfrm>
                <a:off x="368" y="1048"/>
                <a:ext cx="42" cy="156"/>
                <a:chOff x="372" y="1046"/>
                <a:chExt cx="42" cy="156"/>
              </a:xfrm>
            </p:grpSpPr>
            <p:sp>
              <p:nvSpPr>
                <p:cNvPr id="1209" name="Line 78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10" name="Line 78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97" name="Group 7887"/>
              <p:cNvGrpSpPr>
                <a:grpSpLocks/>
              </p:cNvGrpSpPr>
              <p:nvPr/>
            </p:nvGrpSpPr>
            <p:grpSpPr bwMode="auto">
              <a:xfrm>
                <a:off x="368" y="892"/>
                <a:ext cx="42" cy="156"/>
                <a:chOff x="372" y="1046"/>
                <a:chExt cx="42" cy="156"/>
              </a:xfrm>
            </p:grpSpPr>
            <p:sp>
              <p:nvSpPr>
                <p:cNvPr id="1207" name="Line 78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08" name="Line 78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98" name="Group 7890"/>
            <p:cNvGrpSpPr>
              <a:grpSpLocks/>
            </p:cNvGrpSpPr>
            <p:nvPr/>
          </p:nvGrpSpPr>
          <p:grpSpPr bwMode="auto">
            <a:xfrm rot="-5400000">
              <a:off x="2807" y="2550"/>
              <a:ext cx="35" cy="92"/>
              <a:chOff x="368" y="892"/>
              <a:chExt cx="42" cy="312"/>
            </a:xfrm>
          </p:grpSpPr>
          <p:grpSp>
            <p:nvGrpSpPr>
              <p:cNvPr id="603" name="Group 7891"/>
              <p:cNvGrpSpPr>
                <a:grpSpLocks/>
              </p:cNvGrpSpPr>
              <p:nvPr/>
            </p:nvGrpSpPr>
            <p:grpSpPr bwMode="auto">
              <a:xfrm>
                <a:off x="368" y="1048"/>
                <a:ext cx="42" cy="156"/>
                <a:chOff x="372" y="1046"/>
                <a:chExt cx="42" cy="156"/>
              </a:xfrm>
            </p:grpSpPr>
            <p:sp>
              <p:nvSpPr>
                <p:cNvPr id="1203" name="Line 78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04" name="Line 78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04" name="Group 7894"/>
              <p:cNvGrpSpPr>
                <a:grpSpLocks/>
              </p:cNvGrpSpPr>
              <p:nvPr/>
            </p:nvGrpSpPr>
            <p:grpSpPr bwMode="auto">
              <a:xfrm>
                <a:off x="368" y="892"/>
                <a:ext cx="42" cy="156"/>
                <a:chOff x="372" y="1046"/>
                <a:chExt cx="42" cy="156"/>
              </a:xfrm>
            </p:grpSpPr>
            <p:sp>
              <p:nvSpPr>
                <p:cNvPr id="1201" name="Line 78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02" name="Line 78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09" name="Group 7897"/>
            <p:cNvGrpSpPr>
              <a:grpSpLocks/>
            </p:cNvGrpSpPr>
            <p:nvPr/>
          </p:nvGrpSpPr>
          <p:grpSpPr bwMode="auto">
            <a:xfrm rot="-5400000">
              <a:off x="2891" y="2453"/>
              <a:ext cx="35" cy="92"/>
              <a:chOff x="368" y="892"/>
              <a:chExt cx="42" cy="312"/>
            </a:xfrm>
          </p:grpSpPr>
          <p:grpSp>
            <p:nvGrpSpPr>
              <p:cNvPr id="610" name="Group 7898"/>
              <p:cNvGrpSpPr>
                <a:grpSpLocks/>
              </p:cNvGrpSpPr>
              <p:nvPr/>
            </p:nvGrpSpPr>
            <p:grpSpPr bwMode="auto">
              <a:xfrm>
                <a:off x="368" y="1048"/>
                <a:ext cx="42" cy="156"/>
                <a:chOff x="372" y="1046"/>
                <a:chExt cx="42" cy="156"/>
              </a:xfrm>
            </p:grpSpPr>
            <p:sp>
              <p:nvSpPr>
                <p:cNvPr id="1197" name="Line 78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98" name="Line 79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15" name="Group 7901"/>
              <p:cNvGrpSpPr>
                <a:grpSpLocks/>
              </p:cNvGrpSpPr>
              <p:nvPr/>
            </p:nvGrpSpPr>
            <p:grpSpPr bwMode="auto">
              <a:xfrm>
                <a:off x="368" y="892"/>
                <a:ext cx="42" cy="156"/>
                <a:chOff x="372" y="1046"/>
                <a:chExt cx="42" cy="156"/>
              </a:xfrm>
            </p:grpSpPr>
            <p:sp>
              <p:nvSpPr>
                <p:cNvPr id="1195" name="Line 79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96" name="Line 79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16" name="Group 7904"/>
            <p:cNvGrpSpPr>
              <a:grpSpLocks/>
            </p:cNvGrpSpPr>
            <p:nvPr/>
          </p:nvGrpSpPr>
          <p:grpSpPr bwMode="auto">
            <a:xfrm rot="-5400000">
              <a:off x="2807" y="2453"/>
              <a:ext cx="35" cy="92"/>
              <a:chOff x="368" y="892"/>
              <a:chExt cx="42" cy="312"/>
            </a:xfrm>
          </p:grpSpPr>
          <p:grpSp>
            <p:nvGrpSpPr>
              <p:cNvPr id="617" name="Group 7905"/>
              <p:cNvGrpSpPr>
                <a:grpSpLocks/>
              </p:cNvGrpSpPr>
              <p:nvPr/>
            </p:nvGrpSpPr>
            <p:grpSpPr bwMode="auto">
              <a:xfrm>
                <a:off x="368" y="1048"/>
                <a:ext cx="42" cy="156"/>
                <a:chOff x="372" y="1046"/>
                <a:chExt cx="42" cy="156"/>
              </a:xfrm>
            </p:grpSpPr>
            <p:sp>
              <p:nvSpPr>
                <p:cNvPr id="1191" name="Line 79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92" name="Line 79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18" name="Group 7908"/>
              <p:cNvGrpSpPr>
                <a:grpSpLocks/>
              </p:cNvGrpSpPr>
              <p:nvPr/>
            </p:nvGrpSpPr>
            <p:grpSpPr bwMode="auto">
              <a:xfrm>
                <a:off x="368" y="892"/>
                <a:ext cx="42" cy="156"/>
                <a:chOff x="372" y="1046"/>
                <a:chExt cx="42" cy="156"/>
              </a:xfrm>
            </p:grpSpPr>
            <p:sp>
              <p:nvSpPr>
                <p:cNvPr id="1189" name="Line 79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90" name="Line 79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19" name="Group 7911"/>
            <p:cNvGrpSpPr>
              <a:grpSpLocks/>
            </p:cNvGrpSpPr>
            <p:nvPr/>
          </p:nvGrpSpPr>
          <p:grpSpPr bwMode="auto">
            <a:xfrm rot="-5400000">
              <a:off x="2891" y="2354"/>
              <a:ext cx="34" cy="92"/>
              <a:chOff x="368" y="892"/>
              <a:chExt cx="42" cy="312"/>
            </a:xfrm>
          </p:grpSpPr>
          <p:grpSp>
            <p:nvGrpSpPr>
              <p:cNvPr id="620" name="Group 7912"/>
              <p:cNvGrpSpPr>
                <a:grpSpLocks/>
              </p:cNvGrpSpPr>
              <p:nvPr/>
            </p:nvGrpSpPr>
            <p:grpSpPr bwMode="auto">
              <a:xfrm>
                <a:off x="368" y="1048"/>
                <a:ext cx="42" cy="156"/>
                <a:chOff x="372" y="1046"/>
                <a:chExt cx="42" cy="156"/>
              </a:xfrm>
            </p:grpSpPr>
            <p:sp>
              <p:nvSpPr>
                <p:cNvPr id="1185" name="Line 79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86" name="Line 79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21" name="Group 7915"/>
              <p:cNvGrpSpPr>
                <a:grpSpLocks/>
              </p:cNvGrpSpPr>
              <p:nvPr/>
            </p:nvGrpSpPr>
            <p:grpSpPr bwMode="auto">
              <a:xfrm>
                <a:off x="368" y="892"/>
                <a:ext cx="42" cy="156"/>
                <a:chOff x="372" y="1046"/>
                <a:chExt cx="42" cy="156"/>
              </a:xfrm>
            </p:grpSpPr>
            <p:sp>
              <p:nvSpPr>
                <p:cNvPr id="1183" name="Line 79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84" name="Line 79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22" name="Group 7918"/>
            <p:cNvGrpSpPr>
              <a:grpSpLocks/>
            </p:cNvGrpSpPr>
            <p:nvPr/>
          </p:nvGrpSpPr>
          <p:grpSpPr bwMode="auto">
            <a:xfrm rot="-5400000">
              <a:off x="2804" y="2355"/>
              <a:ext cx="34" cy="92"/>
              <a:chOff x="368" y="892"/>
              <a:chExt cx="42" cy="312"/>
            </a:xfrm>
          </p:grpSpPr>
          <p:grpSp>
            <p:nvGrpSpPr>
              <p:cNvPr id="623" name="Group 7919"/>
              <p:cNvGrpSpPr>
                <a:grpSpLocks/>
              </p:cNvGrpSpPr>
              <p:nvPr/>
            </p:nvGrpSpPr>
            <p:grpSpPr bwMode="auto">
              <a:xfrm>
                <a:off x="368" y="1048"/>
                <a:ext cx="42" cy="156"/>
                <a:chOff x="372" y="1046"/>
                <a:chExt cx="42" cy="156"/>
              </a:xfrm>
            </p:grpSpPr>
            <p:sp>
              <p:nvSpPr>
                <p:cNvPr id="1179" name="Line 79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80" name="Line 79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24" name="Group 7922"/>
              <p:cNvGrpSpPr>
                <a:grpSpLocks/>
              </p:cNvGrpSpPr>
              <p:nvPr/>
            </p:nvGrpSpPr>
            <p:grpSpPr bwMode="auto">
              <a:xfrm>
                <a:off x="368" y="892"/>
                <a:ext cx="42" cy="156"/>
                <a:chOff x="372" y="1046"/>
                <a:chExt cx="42" cy="156"/>
              </a:xfrm>
            </p:grpSpPr>
            <p:sp>
              <p:nvSpPr>
                <p:cNvPr id="1177" name="Line 79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78" name="Line 79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25" name="Group 7925"/>
            <p:cNvGrpSpPr>
              <a:grpSpLocks/>
            </p:cNvGrpSpPr>
            <p:nvPr/>
          </p:nvGrpSpPr>
          <p:grpSpPr bwMode="auto">
            <a:xfrm rot="-5400000">
              <a:off x="2891" y="2257"/>
              <a:ext cx="35" cy="92"/>
              <a:chOff x="368" y="892"/>
              <a:chExt cx="42" cy="312"/>
            </a:xfrm>
          </p:grpSpPr>
          <p:grpSp>
            <p:nvGrpSpPr>
              <p:cNvPr id="631" name="Group 7926"/>
              <p:cNvGrpSpPr>
                <a:grpSpLocks/>
              </p:cNvGrpSpPr>
              <p:nvPr/>
            </p:nvGrpSpPr>
            <p:grpSpPr bwMode="auto">
              <a:xfrm>
                <a:off x="368" y="1048"/>
                <a:ext cx="42" cy="156"/>
                <a:chOff x="372" y="1046"/>
                <a:chExt cx="42" cy="156"/>
              </a:xfrm>
            </p:grpSpPr>
            <p:sp>
              <p:nvSpPr>
                <p:cNvPr id="1173" name="Line 79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74" name="Line 79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32" name="Group 7929"/>
              <p:cNvGrpSpPr>
                <a:grpSpLocks/>
              </p:cNvGrpSpPr>
              <p:nvPr/>
            </p:nvGrpSpPr>
            <p:grpSpPr bwMode="auto">
              <a:xfrm>
                <a:off x="368" y="892"/>
                <a:ext cx="42" cy="156"/>
                <a:chOff x="372" y="1046"/>
                <a:chExt cx="42" cy="156"/>
              </a:xfrm>
            </p:grpSpPr>
            <p:sp>
              <p:nvSpPr>
                <p:cNvPr id="1171" name="Line 79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72" name="Line 79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33" name="Group 7932"/>
            <p:cNvGrpSpPr>
              <a:grpSpLocks/>
            </p:cNvGrpSpPr>
            <p:nvPr/>
          </p:nvGrpSpPr>
          <p:grpSpPr bwMode="auto">
            <a:xfrm rot="-5400000">
              <a:off x="2807" y="2257"/>
              <a:ext cx="35" cy="92"/>
              <a:chOff x="368" y="892"/>
              <a:chExt cx="42" cy="312"/>
            </a:xfrm>
          </p:grpSpPr>
          <p:grpSp>
            <p:nvGrpSpPr>
              <p:cNvPr id="634" name="Group 7933"/>
              <p:cNvGrpSpPr>
                <a:grpSpLocks/>
              </p:cNvGrpSpPr>
              <p:nvPr/>
            </p:nvGrpSpPr>
            <p:grpSpPr bwMode="auto">
              <a:xfrm>
                <a:off x="368" y="1048"/>
                <a:ext cx="42" cy="156"/>
                <a:chOff x="372" y="1046"/>
                <a:chExt cx="42" cy="156"/>
              </a:xfrm>
            </p:grpSpPr>
            <p:sp>
              <p:nvSpPr>
                <p:cNvPr id="1167" name="Line 79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68" name="Line 79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35" name="Group 7936"/>
              <p:cNvGrpSpPr>
                <a:grpSpLocks/>
              </p:cNvGrpSpPr>
              <p:nvPr/>
            </p:nvGrpSpPr>
            <p:grpSpPr bwMode="auto">
              <a:xfrm>
                <a:off x="368" y="892"/>
                <a:ext cx="42" cy="156"/>
                <a:chOff x="372" y="1046"/>
                <a:chExt cx="42" cy="156"/>
              </a:xfrm>
            </p:grpSpPr>
            <p:sp>
              <p:nvSpPr>
                <p:cNvPr id="1165" name="Line 79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66" name="Line 79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930" name="Oval 7939"/>
            <p:cNvSpPr>
              <a:spLocks noChangeArrowheads="1"/>
            </p:cNvSpPr>
            <p:nvPr/>
          </p:nvSpPr>
          <p:spPr bwMode="auto">
            <a:xfrm rot="-5400000">
              <a:off x="2955" y="2637"/>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931" name="Oval 7940"/>
            <p:cNvSpPr>
              <a:spLocks noChangeArrowheads="1"/>
            </p:cNvSpPr>
            <p:nvPr/>
          </p:nvSpPr>
          <p:spPr bwMode="auto">
            <a:xfrm rot="-5400000">
              <a:off x="2956" y="253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932" name="Oval 7941"/>
            <p:cNvSpPr>
              <a:spLocks noChangeArrowheads="1"/>
            </p:cNvSpPr>
            <p:nvPr/>
          </p:nvSpPr>
          <p:spPr bwMode="auto">
            <a:xfrm rot="-5400000">
              <a:off x="2955" y="2442"/>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933" name="Oval 7942"/>
            <p:cNvSpPr>
              <a:spLocks noChangeArrowheads="1"/>
            </p:cNvSpPr>
            <p:nvPr/>
          </p:nvSpPr>
          <p:spPr bwMode="auto">
            <a:xfrm rot="-5400000">
              <a:off x="2955" y="2345"/>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934" name="Oval 7943"/>
            <p:cNvSpPr>
              <a:spLocks noChangeArrowheads="1"/>
            </p:cNvSpPr>
            <p:nvPr/>
          </p:nvSpPr>
          <p:spPr bwMode="auto">
            <a:xfrm rot="-5400000">
              <a:off x="2955" y="224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636" name="Group 7944"/>
            <p:cNvGrpSpPr>
              <a:grpSpLocks/>
            </p:cNvGrpSpPr>
            <p:nvPr/>
          </p:nvGrpSpPr>
          <p:grpSpPr bwMode="auto">
            <a:xfrm rot="-5400000">
              <a:off x="2891" y="2158"/>
              <a:ext cx="35" cy="92"/>
              <a:chOff x="368" y="892"/>
              <a:chExt cx="42" cy="312"/>
            </a:xfrm>
          </p:grpSpPr>
          <p:grpSp>
            <p:nvGrpSpPr>
              <p:cNvPr id="637" name="Group 7945"/>
              <p:cNvGrpSpPr>
                <a:grpSpLocks/>
              </p:cNvGrpSpPr>
              <p:nvPr/>
            </p:nvGrpSpPr>
            <p:grpSpPr bwMode="auto">
              <a:xfrm>
                <a:off x="368" y="1048"/>
                <a:ext cx="42" cy="156"/>
                <a:chOff x="372" y="1046"/>
                <a:chExt cx="42" cy="156"/>
              </a:xfrm>
            </p:grpSpPr>
            <p:sp>
              <p:nvSpPr>
                <p:cNvPr id="1161" name="Line 79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62" name="Line 79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38" name="Group 7948"/>
              <p:cNvGrpSpPr>
                <a:grpSpLocks/>
              </p:cNvGrpSpPr>
              <p:nvPr/>
            </p:nvGrpSpPr>
            <p:grpSpPr bwMode="auto">
              <a:xfrm>
                <a:off x="368" y="892"/>
                <a:ext cx="42" cy="156"/>
                <a:chOff x="372" y="1046"/>
                <a:chExt cx="42" cy="156"/>
              </a:xfrm>
            </p:grpSpPr>
            <p:sp>
              <p:nvSpPr>
                <p:cNvPr id="1159" name="Line 79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60" name="Line 79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39" name="Group 7951"/>
            <p:cNvGrpSpPr>
              <a:grpSpLocks/>
            </p:cNvGrpSpPr>
            <p:nvPr/>
          </p:nvGrpSpPr>
          <p:grpSpPr bwMode="auto">
            <a:xfrm rot="-5400000">
              <a:off x="2807" y="2158"/>
              <a:ext cx="35" cy="92"/>
              <a:chOff x="368" y="892"/>
              <a:chExt cx="42" cy="312"/>
            </a:xfrm>
          </p:grpSpPr>
          <p:grpSp>
            <p:nvGrpSpPr>
              <p:cNvPr id="640" name="Group 7952"/>
              <p:cNvGrpSpPr>
                <a:grpSpLocks/>
              </p:cNvGrpSpPr>
              <p:nvPr/>
            </p:nvGrpSpPr>
            <p:grpSpPr bwMode="auto">
              <a:xfrm>
                <a:off x="368" y="1048"/>
                <a:ext cx="42" cy="156"/>
                <a:chOff x="372" y="1046"/>
                <a:chExt cx="42" cy="156"/>
              </a:xfrm>
            </p:grpSpPr>
            <p:sp>
              <p:nvSpPr>
                <p:cNvPr id="1155" name="Line 79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56" name="Line 79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46" name="Group 7955"/>
              <p:cNvGrpSpPr>
                <a:grpSpLocks/>
              </p:cNvGrpSpPr>
              <p:nvPr/>
            </p:nvGrpSpPr>
            <p:grpSpPr bwMode="auto">
              <a:xfrm>
                <a:off x="368" y="892"/>
                <a:ext cx="42" cy="156"/>
                <a:chOff x="372" y="1046"/>
                <a:chExt cx="42" cy="156"/>
              </a:xfrm>
            </p:grpSpPr>
            <p:sp>
              <p:nvSpPr>
                <p:cNvPr id="1153" name="Line 795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54" name="Line 795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47" name="Group 7958"/>
            <p:cNvGrpSpPr>
              <a:grpSpLocks/>
            </p:cNvGrpSpPr>
            <p:nvPr/>
          </p:nvGrpSpPr>
          <p:grpSpPr bwMode="auto">
            <a:xfrm rot="-5400000">
              <a:off x="2892" y="2060"/>
              <a:ext cx="34" cy="92"/>
              <a:chOff x="368" y="892"/>
              <a:chExt cx="42" cy="312"/>
            </a:xfrm>
          </p:grpSpPr>
          <p:grpSp>
            <p:nvGrpSpPr>
              <p:cNvPr id="648" name="Group 7959"/>
              <p:cNvGrpSpPr>
                <a:grpSpLocks/>
              </p:cNvGrpSpPr>
              <p:nvPr/>
            </p:nvGrpSpPr>
            <p:grpSpPr bwMode="auto">
              <a:xfrm>
                <a:off x="368" y="1048"/>
                <a:ext cx="42" cy="156"/>
                <a:chOff x="372" y="1046"/>
                <a:chExt cx="42" cy="156"/>
              </a:xfrm>
            </p:grpSpPr>
            <p:sp>
              <p:nvSpPr>
                <p:cNvPr id="1149" name="Line 79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50" name="Line 79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49" name="Group 7962"/>
              <p:cNvGrpSpPr>
                <a:grpSpLocks/>
              </p:cNvGrpSpPr>
              <p:nvPr/>
            </p:nvGrpSpPr>
            <p:grpSpPr bwMode="auto">
              <a:xfrm>
                <a:off x="368" y="892"/>
                <a:ext cx="42" cy="156"/>
                <a:chOff x="372" y="1046"/>
                <a:chExt cx="42" cy="156"/>
              </a:xfrm>
            </p:grpSpPr>
            <p:sp>
              <p:nvSpPr>
                <p:cNvPr id="1147" name="Line 796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48" name="Line 796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50" name="Group 7965"/>
            <p:cNvGrpSpPr>
              <a:grpSpLocks/>
            </p:cNvGrpSpPr>
            <p:nvPr/>
          </p:nvGrpSpPr>
          <p:grpSpPr bwMode="auto">
            <a:xfrm rot="-5400000">
              <a:off x="2808" y="2060"/>
              <a:ext cx="34" cy="92"/>
              <a:chOff x="368" y="892"/>
              <a:chExt cx="42" cy="312"/>
            </a:xfrm>
          </p:grpSpPr>
          <p:grpSp>
            <p:nvGrpSpPr>
              <p:cNvPr id="651" name="Group 7966"/>
              <p:cNvGrpSpPr>
                <a:grpSpLocks/>
              </p:cNvGrpSpPr>
              <p:nvPr/>
            </p:nvGrpSpPr>
            <p:grpSpPr bwMode="auto">
              <a:xfrm>
                <a:off x="368" y="1048"/>
                <a:ext cx="42" cy="156"/>
                <a:chOff x="372" y="1046"/>
                <a:chExt cx="42" cy="156"/>
              </a:xfrm>
            </p:grpSpPr>
            <p:sp>
              <p:nvSpPr>
                <p:cNvPr id="1143" name="Line 79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44" name="Line 79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52" name="Group 7969"/>
              <p:cNvGrpSpPr>
                <a:grpSpLocks/>
              </p:cNvGrpSpPr>
              <p:nvPr/>
            </p:nvGrpSpPr>
            <p:grpSpPr bwMode="auto">
              <a:xfrm>
                <a:off x="368" y="892"/>
                <a:ext cx="42" cy="156"/>
                <a:chOff x="372" y="1046"/>
                <a:chExt cx="42" cy="156"/>
              </a:xfrm>
            </p:grpSpPr>
            <p:sp>
              <p:nvSpPr>
                <p:cNvPr id="1141" name="Line 79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42" name="Line 79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53" name="Group 7972"/>
            <p:cNvGrpSpPr>
              <a:grpSpLocks/>
            </p:cNvGrpSpPr>
            <p:nvPr/>
          </p:nvGrpSpPr>
          <p:grpSpPr bwMode="auto">
            <a:xfrm rot="-5400000">
              <a:off x="2892" y="1962"/>
              <a:ext cx="34" cy="92"/>
              <a:chOff x="368" y="892"/>
              <a:chExt cx="42" cy="312"/>
            </a:xfrm>
          </p:grpSpPr>
          <p:grpSp>
            <p:nvGrpSpPr>
              <p:cNvPr id="654" name="Group 7973"/>
              <p:cNvGrpSpPr>
                <a:grpSpLocks/>
              </p:cNvGrpSpPr>
              <p:nvPr/>
            </p:nvGrpSpPr>
            <p:grpSpPr bwMode="auto">
              <a:xfrm>
                <a:off x="368" y="1048"/>
                <a:ext cx="42" cy="156"/>
                <a:chOff x="372" y="1046"/>
                <a:chExt cx="42" cy="156"/>
              </a:xfrm>
            </p:grpSpPr>
            <p:sp>
              <p:nvSpPr>
                <p:cNvPr id="1137" name="Line 79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38" name="Line 79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55" name="Group 7976"/>
              <p:cNvGrpSpPr>
                <a:grpSpLocks/>
              </p:cNvGrpSpPr>
              <p:nvPr/>
            </p:nvGrpSpPr>
            <p:grpSpPr bwMode="auto">
              <a:xfrm>
                <a:off x="368" y="892"/>
                <a:ext cx="42" cy="156"/>
                <a:chOff x="372" y="1046"/>
                <a:chExt cx="42" cy="156"/>
              </a:xfrm>
            </p:grpSpPr>
            <p:sp>
              <p:nvSpPr>
                <p:cNvPr id="1135" name="Line 79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36" name="Line 79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56" name="Group 7979"/>
            <p:cNvGrpSpPr>
              <a:grpSpLocks/>
            </p:cNvGrpSpPr>
            <p:nvPr/>
          </p:nvGrpSpPr>
          <p:grpSpPr bwMode="auto">
            <a:xfrm rot="-5400000">
              <a:off x="2808" y="1962"/>
              <a:ext cx="34" cy="92"/>
              <a:chOff x="368" y="892"/>
              <a:chExt cx="42" cy="312"/>
            </a:xfrm>
          </p:grpSpPr>
          <p:grpSp>
            <p:nvGrpSpPr>
              <p:cNvPr id="657" name="Group 7980"/>
              <p:cNvGrpSpPr>
                <a:grpSpLocks/>
              </p:cNvGrpSpPr>
              <p:nvPr/>
            </p:nvGrpSpPr>
            <p:grpSpPr bwMode="auto">
              <a:xfrm>
                <a:off x="368" y="1048"/>
                <a:ext cx="42" cy="156"/>
                <a:chOff x="372" y="1046"/>
                <a:chExt cx="42" cy="156"/>
              </a:xfrm>
            </p:grpSpPr>
            <p:sp>
              <p:nvSpPr>
                <p:cNvPr id="1131" name="Line 79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32" name="Line 79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58" name="Group 7983"/>
              <p:cNvGrpSpPr>
                <a:grpSpLocks/>
              </p:cNvGrpSpPr>
              <p:nvPr/>
            </p:nvGrpSpPr>
            <p:grpSpPr bwMode="auto">
              <a:xfrm>
                <a:off x="368" y="892"/>
                <a:ext cx="42" cy="156"/>
                <a:chOff x="372" y="1046"/>
                <a:chExt cx="42" cy="156"/>
              </a:xfrm>
            </p:grpSpPr>
            <p:sp>
              <p:nvSpPr>
                <p:cNvPr id="1129" name="Line 798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30" name="Line 798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64" name="Group 7986"/>
            <p:cNvGrpSpPr>
              <a:grpSpLocks/>
            </p:cNvGrpSpPr>
            <p:nvPr/>
          </p:nvGrpSpPr>
          <p:grpSpPr bwMode="auto">
            <a:xfrm rot="-5400000">
              <a:off x="2890" y="1865"/>
              <a:ext cx="35" cy="92"/>
              <a:chOff x="368" y="892"/>
              <a:chExt cx="42" cy="312"/>
            </a:xfrm>
          </p:grpSpPr>
          <p:grpSp>
            <p:nvGrpSpPr>
              <p:cNvPr id="665" name="Group 7987"/>
              <p:cNvGrpSpPr>
                <a:grpSpLocks/>
              </p:cNvGrpSpPr>
              <p:nvPr/>
            </p:nvGrpSpPr>
            <p:grpSpPr bwMode="auto">
              <a:xfrm>
                <a:off x="368" y="1048"/>
                <a:ext cx="42" cy="156"/>
                <a:chOff x="372" y="1046"/>
                <a:chExt cx="42" cy="156"/>
              </a:xfrm>
            </p:grpSpPr>
            <p:sp>
              <p:nvSpPr>
                <p:cNvPr id="1125" name="Line 79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26" name="Line 79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70" name="Group 7990"/>
              <p:cNvGrpSpPr>
                <a:grpSpLocks/>
              </p:cNvGrpSpPr>
              <p:nvPr/>
            </p:nvGrpSpPr>
            <p:grpSpPr bwMode="auto">
              <a:xfrm>
                <a:off x="368" y="892"/>
                <a:ext cx="42" cy="156"/>
                <a:chOff x="372" y="1046"/>
                <a:chExt cx="42" cy="156"/>
              </a:xfrm>
            </p:grpSpPr>
            <p:sp>
              <p:nvSpPr>
                <p:cNvPr id="1123" name="Line 799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24" name="Line 799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71" name="Group 7993"/>
            <p:cNvGrpSpPr>
              <a:grpSpLocks/>
            </p:cNvGrpSpPr>
            <p:nvPr/>
          </p:nvGrpSpPr>
          <p:grpSpPr bwMode="auto">
            <a:xfrm rot="-5400000">
              <a:off x="2803" y="1866"/>
              <a:ext cx="35" cy="92"/>
              <a:chOff x="368" y="892"/>
              <a:chExt cx="42" cy="312"/>
            </a:xfrm>
          </p:grpSpPr>
          <p:grpSp>
            <p:nvGrpSpPr>
              <p:cNvPr id="676" name="Group 7994"/>
              <p:cNvGrpSpPr>
                <a:grpSpLocks/>
              </p:cNvGrpSpPr>
              <p:nvPr/>
            </p:nvGrpSpPr>
            <p:grpSpPr bwMode="auto">
              <a:xfrm>
                <a:off x="368" y="1048"/>
                <a:ext cx="42" cy="156"/>
                <a:chOff x="372" y="1046"/>
                <a:chExt cx="42" cy="156"/>
              </a:xfrm>
            </p:grpSpPr>
            <p:sp>
              <p:nvSpPr>
                <p:cNvPr id="1119" name="Line 79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20" name="Line 79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77" name="Group 7997"/>
              <p:cNvGrpSpPr>
                <a:grpSpLocks/>
              </p:cNvGrpSpPr>
              <p:nvPr/>
            </p:nvGrpSpPr>
            <p:grpSpPr bwMode="auto">
              <a:xfrm>
                <a:off x="368" y="892"/>
                <a:ext cx="42" cy="156"/>
                <a:chOff x="372" y="1046"/>
                <a:chExt cx="42" cy="156"/>
              </a:xfrm>
            </p:grpSpPr>
            <p:sp>
              <p:nvSpPr>
                <p:cNvPr id="1117" name="Line 799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18" name="Line 799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82" name="Group 8000"/>
            <p:cNvGrpSpPr>
              <a:grpSpLocks/>
            </p:cNvGrpSpPr>
            <p:nvPr/>
          </p:nvGrpSpPr>
          <p:grpSpPr bwMode="auto">
            <a:xfrm rot="-5400000">
              <a:off x="2892" y="1767"/>
              <a:ext cx="34" cy="92"/>
              <a:chOff x="368" y="892"/>
              <a:chExt cx="42" cy="312"/>
            </a:xfrm>
          </p:grpSpPr>
          <p:grpSp>
            <p:nvGrpSpPr>
              <p:cNvPr id="683" name="Group 8001"/>
              <p:cNvGrpSpPr>
                <a:grpSpLocks/>
              </p:cNvGrpSpPr>
              <p:nvPr/>
            </p:nvGrpSpPr>
            <p:grpSpPr bwMode="auto">
              <a:xfrm>
                <a:off x="368" y="1048"/>
                <a:ext cx="42" cy="156"/>
                <a:chOff x="372" y="1046"/>
                <a:chExt cx="42" cy="156"/>
              </a:xfrm>
            </p:grpSpPr>
            <p:sp>
              <p:nvSpPr>
                <p:cNvPr id="1113" name="Line 80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14" name="Line 80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88" name="Group 8004"/>
              <p:cNvGrpSpPr>
                <a:grpSpLocks/>
              </p:cNvGrpSpPr>
              <p:nvPr/>
            </p:nvGrpSpPr>
            <p:grpSpPr bwMode="auto">
              <a:xfrm>
                <a:off x="368" y="892"/>
                <a:ext cx="42" cy="156"/>
                <a:chOff x="372" y="1046"/>
                <a:chExt cx="42" cy="156"/>
              </a:xfrm>
            </p:grpSpPr>
            <p:sp>
              <p:nvSpPr>
                <p:cNvPr id="1111" name="Line 800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12" name="Line 800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89" name="Group 8007"/>
            <p:cNvGrpSpPr>
              <a:grpSpLocks/>
            </p:cNvGrpSpPr>
            <p:nvPr/>
          </p:nvGrpSpPr>
          <p:grpSpPr bwMode="auto">
            <a:xfrm rot="-5400000">
              <a:off x="2808" y="1767"/>
              <a:ext cx="34" cy="92"/>
              <a:chOff x="368" y="892"/>
              <a:chExt cx="42" cy="312"/>
            </a:xfrm>
          </p:grpSpPr>
          <p:grpSp>
            <p:nvGrpSpPr>
              <p:cNvPr id="694" name="Group 8008"/>
              <p:cNvGrpSpPr>
                <a:grpSpLocks/>
              </p:cNvGrpSpPr>
              <p:nvPr/>
            </p:nvGrpSpPr>
            <p:grpSpPr bwMode="auto">
              <a:xfrm>
                <a:off x="368" y="1048"/>
                <a:ext cx="42" cy="156"/>
                <a:chOff x="372" y="1046"/>
                <a:chExt cx="42" cy="156"/>
              </a:xfrm>
            </p:grpSpPr>
            <p:sp>
              <p:nvSpPr>
                <p:cNvPr id="1107" name="Line 80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08" name="Line 80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95" name="Group 8011"/>
              <p:cNvGrpSpPr>
                <a:grpSpLocks/>
              </p:cNvGrpSpPr>
              <p:nvPr/>
            </p:nvGrpSpPr>
            <p:grpSpPr bwMode="auto">
              <a:xfrm>
                <a:off x="368" y="892"/>
                <a:ext cx="42" cy="156"/>
                <a:chOff x="372" y="1046"/>
                <a:chExt cx="42" cy="156"/>
              </a:xfrm>
            </p:grpSpPr>
            <p:sp>
              <p:nvSpPr>
                <p:cNvPr id="1105" name="Line 801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06" name="Line 801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945" name="Oval 8014"/>
            <p:cNvSpPr>
              <a:spLocks noChangeArrowheads="1"/>
            </p:cNvSpPr>
            <p:nvPr/>
          </p:nvSpPr>
          <p:spPr bwMode="auto">
            <a:xfrm rot="-5400000">
              <a:off x="2956" y="2147"/>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946" name="Oval 8015"/>
            <p:cNvSpPr>
              <a:spLocks noChangeArrowheads="1"/>
            </p:cNvSpPr>
            <p:nvPr/>
          </p:nvSpPr>
          <p:spPr bwMode="auto">
            <a:xfrm rot="-5400000">
              <a:off x="2955" y="2050"/>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947" name="Oval 8016"/>
            <p:cNvSpPr>
              <a:spLocks noChangeArrowheads="1"/>
            </p:cNvSpPr>
            <p:nvPr/>
          </p:nvSpPr>
          <p:spPr bwMode="auto">
            <a:xfrm rot="-5400000">
              <a:off x="2955" y="1953"/>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948" name="Oval 8017"/>
            <p:cNvSpPr>
              <a:spLocks noChangeArrowheads="1"/>
            </p:cNvSpPr>
            <p:nvPr/>
          </p:nvSpPr>
          <p:spPr bwMode="auto">
            <a:xfrm rot="-5400000">
              <a:off x="2955" y="1855"/>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949" name="Oval 8018"/>
            <p:cNvSpPr>
              <a:spLocks noChangeArrowheads="1"/>
            </p:cNvSpPr>
            <p:nvPr/>
          </p:nvSpPr>
          <p:spPr bwMode="auto">
            <a:xfrm rot="-5400000">
              <a:off x="2956" y="175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700" name="Group 8019"/>
            <p:cNvGrpSpPr>
              <a:grpSpLocks/>
            </p:cNvGrpSpPr>
            <p:nvPr/>
          </p:nvGrpSpPr>
          <p:grpSpPr bwMode="auto">
            <a:xfrm>
              <a:off x="3085" y="1776"/>
              <a:ext cx="276" cy="955"/>
              <a:chOff x="4676" y="851"/>
              <a:chExt cx="372" cy="1288"/>
            </a:xfrm>
          </p:grpSpPr>
          <p:grpSp>
            <p:nvGrpSpPr>
              <p:cNvPr id="701" name="Group 8020"/>
              <p:cNvGrpSpPr>
                <a:grpSpLocks/>
              </p:cNvGrpSpPr>
              <p:nvPr/>
            </p:nvGrpSpPr>
            <p:grpSpPr bwMode="auto">
              <a:xfrm rot="5400000">
                <a:off x="4547" y="980"/>
                <a:ext cx="630" cy="372"/>
                <a:chOff x="1002" y="972"/>
                <a:chExt cx="630" cy="372"/>
              </a:xfrm>
            </p:grpSpPr>
            <p:grpSp>
              <p:nvGrpSpPr>
                <p:cNvPr id="706" name="Group 8021"/>
                <p:cNvGrpSpPr>
                  <a:grpSpLocks/>
                </p:cNvGrpSpPr>
                <p:nvPr/>
              </p:nvGrpSpPr>
              <p:grpSpPr bwMode="auto">
                <a:xfrm>
                  <a:off x="1027" y="1096"/>
                  <a:ext cx="47" cy="124"/>
                  <a:chOff x="368" y="892"/>
                  <a:chExt cx="42" cy="312"/>
                </a:xfrm>
              </p:grpSpPr>
              <p:grpSp>
                <p:nvGrpSpPr>
                  <p:cNvPr id="707" name="Group 8022"/>
                  <p:cNvGrpSpPr>
                    <a:grpSpLocks/>
                  </p:cNvGrpSpPr>
                  <p:nvPr/>
                </p:nvGrpSpPr>
                <p:grpSpPr bwMode="auto">
                  <a:xfrm>
                    <a:off x="368" y="1048"/>
                    <a:ext cx="42" cy="156"/>
                    <a:chOff x="372" y="1046"/>
                    <a:chExt cx="42" cy="156"/>
                  </a:xfrm>
                </p:grpSpPr>
                <p:sp>
                  <p:nvSpPr>
                    <p:cNvPr id="1101" name="Line 80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02" name="Line 80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12" name="Group 8025"/>
                  <p:cNvGrpSpPr>
                    <a:grpSpLocks/>
                  </p:cNvGrpSpPr>
                  <p:nvPr/>
                </p:nvGrpSpPr>
                <p:grpSpPr bwMode="auto">
                  <a:xfrm>
                    <a:off x="368" y="892"/>
                    <a:ext cx="42" cy="156"/>
                    <a:chOff x="372" y="1046"/>
                    <a:chExt cx="42" cy="156"/>
                  </a:xfrm>
                </p:grpSpPr>
                <p:sp>
                  <p:nvSpPr>
                    <p:cNvPr id="1099" name="Line 802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00" name="Line 802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13" name="Group 8028"/>
                <p:cNvGrpSpPr>
                  <a:grpSpLocks/>
                </p:cNvGrpSpPr>
                <p:nvPr/>
              </p:nvGrpSpPr>
              <p:grpSpPr bwMode="auto">
                <a:xfrm>
                  <a:off x="1027" y="973"/>
                  <a:ext cx="47" cy="124"/>
                  <a:chOff x="368" y="892"/>
                  <a:chExt cx="42" cy="312"/>
                </a:xfrm>
              </p:grpSpPr>
              <p:grpSp>
                <p:nvGrpSpPr>
                  <p:cNvPr id="718" name="Group 8029"/>
                  <p:cNvGrpSpPr>
                    <a:grpSpLocks/>
                  </p:cNvGrpSpPr>
                  <p:nvPr/>
                </p:nvGrpSpPr>
                <p:grpSpPr bwMode="auto">
                  <a:xfrm>
                    <a:off x="368" y="1048"/>
                    <a:ext cx="42" cy="156"/>
                    <a:chOff x="372" y="1046"/>
                    <a:chExt cx="42" cy="156"/>
                  </a:xfrm>
                </p:grpSpPr>
                <p:sp>
                  <p:nvSpPr>
                    <p:cNvPr id="1095" name="Line 80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96" name="Line 80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19" name="Group 8032"/>
                  <p:cNvGrpSpPr>
                    <a:grpSpLocks/>
                  </p:cNvGrpSpPr>
                  <p:nvPr/>
                </p:nvGrpSpPr>
                <p:grpSpPr bwMode="auto">
                  <a:xfrm>
                    <a:off x="368" y="892"/>
                    <a:ext cx="42" cy="156"/>
                    <a:chOff x="372" y="1046"/>
                    <a:chExt cx="42" cy="156"/>
                  </a:xfrm>
                </p:grpSpPr>
                <p:sp>
                  <p:nvSpPr>
                    <p:cNvPr id="1093" name="Line 803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94" name="Line 803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24" name="Group 8035"/>
                <p:cNvGrpSpPr>
                  <a:grpSpLocks/>
                </p:cNvGrpSpPr>
                <p:nvPr/>
              </p:nvGrpSpPr>
              <p:grpSpPr bwMode="auto">
                <a:xfrm>
                  <a:off x="1159" y="1096"/>
                  <a:ext cx="47" cy="124"/>
                  <a:chOff x="368" y="892"/>
                  <a:chExt cx="42" cy="312"/>
                </a:xfrm>
              </p:grpSpPr>
              <p:grpSp>
                <p:nvGrpSpPr>
                  <p:cNvPr id="725" name="Group 8036"/>
                  <p:cNvGrpSpPr>
                    <a:grpSpLocks/>
                  </p:cNvGrpSpPr>
                  <p:nvPr/>
                </p:nvGrpSpPr>
                <p:grpSpPr bwMode="auto">
                  <a:xfrm>
                    <a:off x="368" y="1048"/>
                    <a:ext cx="42" cy="156"/>
                    <a:chOff x="372" y="1046"/>
                    <a:chExt cx="42" cy="156"/>
                  </a:xfrm>
                </p:grpSpPr>
                <p:sp>
                  <p:nvSpPr>
                    <p:cNvPr id="1089" name="Line 80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90" name="Line 80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26" name="Group 8039"/>
                  <p:cNvGrpSpPr>
                    <a:grpSpLocks/>
                  </p:cNvGrpSpPr>
                  <p:nvPr/>
                </p:nvGrpSpPr>
                <p:grpSpPr bwMode="auto">
                  <a:xfrm>
                    <a:off x="368" y="892"/>
                    <a:ext cx="42" cy="156"/>
                    <a:chOff x="372" y="1046"/>
                    <a:chExt cx="42" cy="156"/>
                  </a:xfrm>
                </p:grpSpPr>
                <p:sp>
                  <p:nvSpPr>
                    <p:cNvPr id="1087" name="Line 804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88" name="Line 804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27" name="Group 8042"/>
                <p:cNvGrpSpPr>
                  <a:grpSpLocks/>
                </p:cNvGrpSpPr>
                <p:nvPr/>
              </p:nvGrpSpPr>
              <p:grpSpPr bwMode="auto">
                <a:xfrm>
                  <a:off x="1159" y="973"/>
                  <a:ext cx="47" cy="124"/>
                  <a:chOff x="368" y="892"/>
                  <a:chExt cx="42" cy="312"/>
                </a:xfrm>
              </p:grpSpPr>
              <p:grpSp>
                <p:nvGrpSpPr>
                  <p:cNvPr id="728" name="Group 8043"/>
                  <p:cNvGrpSpPr>
                    <a:grpSpLocks/>
                  </p:cNvGrpSpPr>
                  <p:nvPr/>
                </p:nvGrpSpPr>
                <p:grpSpPr bwMode="auto">
                  <a:xfrm>
                    <a:off x="368" y="1048"/>
                    <a:ext cx="42" cy="156"/>
                    <a:chOff x="372" y="1046"/>
                    <a:chExt cx="42" cy="156"/>
                  </a:xfrm>
                </p:grpSpPr>
                <p:sp>
                  <p:nvSpPr>
                    <p:cNvPr id="1083" name="Line 80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84" name="Line 80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29" name="Group 8046"/>
                  <p:cNvGrpSpPr>
                    <a:grpSpLocks/>
                  </p:cNvGrpSpPr>
                  <p:nvPr/>
                </p:nvGrpSpPr>
                <p:grpSpPr bwMode="auto">
                  <a:xfrm>
                    <a:off x="368" y="892"/>
                    <a:ext cx="42" cy="156"/>
                    <a:chOff x="372" y="1046"/>
                    <a:chExt cx="42" cy="156"/>
                  </a:xfrm>
                </p:grpSpPr>
                <p:sp>
                  <p:nvSpPr>
                    <p:cNvPr id="1081" name="Line 80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82" name="Line 80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30" name="Group 8049"/>
                <p:cNvGrpSpPr>
                  <a:grpSpLocks/>
                </p:cNvGrpSpPr>
                <p:nvPr/>
              </p:nvGrpSpPr>
              <p:grpSpPr bwMode="auto">
                <a:xfrm>
                  <a:off x="1291" y="1096"/>
                  <a:ext cx="47" cy="124"/>
                  <a:chOff x="368" y="892"/>
                  <a:chExt cx="42" cy="312"/>
                </a:xfrm>
              </p:grpSpPr>
              <p:grpSp>
                <p:nvGrpSpPr>
                  <p:cNvPr id="731" name="Group 8050"/>
                  <p:cNvGrpSpPr>
                    <a:grpSpLocks/>
                  </p:cNvGrpSpPr>
                  <p:nvPr/>
                </p:nvGrpSpPr>
                <p:grpSpPr bwMode="auto">
                  <a:xfrm>
                    <a:off x="368" y="1048"/>
                    <a:ext cx="42" cy="156"/>
                    <a:chOff x="372" y="1046"/>
                    <a:chExt cx="42" cy="156"/>
                  </a:xfrm>
                </p:grpSpPr>
                <p:sp>
                  <p:nvSpPr>
                    <p:cNvPr id="1077" name="Line 80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78" name="Line 80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32" name="Group 8053"/>
                  <p:cNvGrpSpPr>
                    <a:grpSpLocks/>
                  </p:cNvGrpSpPr>
                  <p:nvPr/>
                </p:nvGrpSpPr>
                <p:grpSpPr bwMode="auto">
                  <a:xfrm>
                    <a:off x="368" y="892"/>
                    <a:ext cx="42" cy="156"/>
                    <a:chOff x="372" y="1046"/>
                    <a:chExt cx="42" cy="156"/>
                  </a:xfrm>
                </p:grpSpPr>
                <p:sp>
                  <p:nvSpPr>
                    <p:cNvPr id="1075" name="Line 80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76" name="Line 80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33" name="Group 8056"/>
                <p:cNvGrpSpPr>
                  <a:grpSpLocks/>
                </p:cNvGrpSpPr>
                <p:nvPr/>
              </p:nvGrpSpPr>
              <p:grpSpPr bwMode="auto">
                <a:xfrm>
                  <a:off x="1291" y="973"/>
                  <a:ext cx="47" cy="124"/>
                  <a:chOff x="368" y="892"/>
                  <a:chExt cx="42" cy="312"/>
                </a:xfrm>
              </p:grpSpPr>
              <p:grpSp>
                <p:nvGrpSpPr>
                  <p:cNvPr id="739" name="Group 8057"/>
                  <p:cNvGrpSpPr>
                    <a:grpSpLocks/>
                  </p:cNvGrpSpPr>
                  <p:nvPr/>
                </p:nvGrpSpPr>
                <p:grpSpPr bwMode="auto">
                  <a:xfrm>
                    <a:off x="368" y="1048"/>
                    <a:ext cx="42" cy="156"/>
                    <a:chOff x="372" y="1046"/>
                    <a:chExt cx="42" cy="156"/>
                  </a:xfrm>
                </p:grpSpPr>
                <p:sp>
                  <p:nvSpPr>
                    <p:cNvPr id="1071" name="Line 80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72" name="Line 80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40" name="Group 8060"/>
                  <p:cNvGrpSpPr>
                    <a:grpSpLocks/>
                  </p:cNvGrpSpPr>
                  <p:nvPr/>
                </p:nvGrpSpPr>
                <p:grpSpPr bwMode="auto">
                  <a:xfrm>
                    <a:off x="368" y="892"/>
                    <a:ext cx="42" cy="156"/>
                    <a:chOff x="372" y="1046"/>
                    <a:chExt cx="42" cy="156"/>
                  </a:xfrm>
                </p:grpSpPr>
                <p:sp>
                  <p:nvSpPr>
                    <p:cNvPr id="1069" name="Line 80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70" name="Line 80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45" name="Group 8063"/>
                <p:cNvGrpSpPr>
                  <a:grpSpLocks/>
                </p:cNvGrpSpPr>
                <p:nvPr/>
              </p:nvGrpSpPr>
              <p:grpSpPr bwMode="auto">
                <a:xfrm>
                  <a:off x="1423" y="1095"/>
                  <a:ext cx="47" cy="124"/>
                  <a:chOff x="368" y="892"/>
                  <a:chExt cx="42" cy="312"/>
                </a:xfrm>
              </p:grpSpPr>
              <p:grpSp>
                <p:nvGrpSpPr>
                  <p:cNvPr id="746" name="Group 8064"/>
                  <p:cNvGrpSpPr>
                    <a:grpSpLocks/>
                  </p:cNvGrpSpPr>
                  <p:nvPr/>
                </p:nvGrpSpPr>
                <p:grpSpPr bwMode="auto">
                  <a:xfrm>
                    <a:off x="368" y="1048"/>
                    <a:ext cx="42" cy="156"/>
                    <a:chOff x="372" y="1046"/>
                    <a:chExt cx="42" cy="156"/>
                  </a:xfrm>
                </p:grpSpPr>
                <p:sp>
                  <p:nvSpPr>
                    <p:cNvPr id="1065" name="Line 80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66" name="Line 80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51" name="Group 8067"/>
                  <p:cNvGrpSpPr>
                    <a:grpSpLocks/>
                  </p:cNvGrpSpPr>
                  <p:nvPr/>
                </p:nvGrpSpPr>
                <p:grpSpPr bwMode="auto">
                  <a:xfrm>
                    <a:off x="368" y="892"/>
                    <a:ext cx="42" cy="156"/>
                    <a:chOff x="372" y="1046"/>
                    <a:chExt cx="42" cy="156"/>
                  </a:xfrm>
                </p:grpSpPr>
                <p:sp>
                  <p:nvSpPr>
                    <p:cNvPr id="1063" name="Line 80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64" name="Line 80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52" name="Group 8070"/>
                <p:cNvGrpSpPr>
                  <a:grpSpLocks/>
                </p:cNvGrpSpPr>
                <p:nvPr/>
              </p:nvGrpSpPr>
              <p:grpSpPr bwMode="auto">
                <a:xfrm>
                  <a:off x="1423" y="972"/>
                  <a:ext cx="47" cy="124"/>
                  <a:chOff x="368" y="892"/>
                  <a:chExt cx="42" cy="312"/>
                </a:xfrm>
              </p:grpSpPr>
              <p:grpSp>
                <p:nvGrpSpPr>
                  <p:cNvPr id="757" name="Group 8071"/>
                  <p:cNvGrpSpPr>
                    <a:grpSpLocks/>
                  </p:cNvGrpSpPr>
                  <p:nvPr/>
                </p:nvGrpSpPr>
                <p:grpSpPr bwMode="auto">
                  <a:xfrm>
                    <a:off x="368" y="1048"/>
                    <a:ext cx="42" cy="156"/>
                    <a:chOff x="372" y="1046"/>
                    <a:chExt cx="42" cy="156"/>
                  </a:xfrm>
                </p:grpSpPr>
                <p:sp>
                  <p:nvSpPr>
                    <p:cNvPr id="1059" name="Line 80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60" name="Line 80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58" name="Group 8074"/>
                  <p:cNvGrpSpPr>
                    <a:grpSpLocks/>
                  </p:cNvGrpSpPr>
                  <p:nvPr/>
                </p:nvGrpSpPr>
                <p:grpSpPr bwMode="auto">
                  <a:xfrm>
                    <a:off x="368" y="892"/>
                    <a:ext cx="42" cy="156"/>
                    <a:chOff x="372" y="1046"/>
                    <a:chExt cx="42" cy="156"/>
                  </a:xfrm>
                </p:grpSpPr>
                <p:sp>
                  <p:nvSpPr>
                    <p:cNvPr id="1057" name="Line 80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58" name="Line 80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63" name="Group 8077"/>
                <p:cNvGrpSpPr>
                  <a:grpSpLocks/>
                </p:cNvGrpSpPr>
                <p:nvPr/>
              </p:nvGrpSpPr>
              <p:grpSpPr bwMode="auto">
                <a:xfrm>
                  <a:off x="1555" y="1096"/>
                  <a:ext cx="47" cy="124"/>
                  <a:chOff x="368" y="892"/>
                  <a:chExt cx="42" cy="312"/>
                </a:xfrm>
              </p:grpSpPr>
              <p:grpSp>
                <p:nvGrpSpPr>
                  <p:cNvPr id="764" name="Group 8078"/>
                  <p:cNvGrpSpPr>
                    <a:grpSpLocks/>
                  </p:cNvGrpSpPr>
                  <p:nvPr/>
                </p:nvGrpSpPr>
                <p:grpSpPr bwMode="auto">
                  <a:xfrm>
                    <a:off x="368" y="1048"/>
                    <a:ext cx="42" cy="156"/>
                    <a:chOff x="372" y="1046"/>
                    <a:chExt cx="42" cy="156"/>
                  </a:xfrm>
                </p:grpSpPr>
                <p:sp>
                  <p:nvSpPr>
                    <p:cNvPr id="1053" name="Line 80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54" name="Line 80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69" name="Group 8081"/>
                  <p:cNvGrpSpPr>
                    <a:grpSpLocks/>
                  </p:cNvGrpSpPr>
                  <p:nvPr/>
                </p:nvGrpSpPr>
                <p:grpSpPr bwMode="auto">
                  <a:xfrm>
                    <a:off x="368" y="892"/>
                    <a:ext cx="42" cy="156"/>
                    <a:chOff x="372" y="1046"/>
                    <a:chExt cx="42" cy="156"/>
                  </a:xfrm>
                </p:grpSpPr>
                <p:sp>
                  <p:nvSpPr>
                    <p:cNvPr id="1051" name="Line 80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52" name="Line 80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70" name="Group 8084"/>
                <p:cNvGrpSpPr>
                  <a:grpSpLocks/>
                </p:cNvGrpSpPr>
                <p:nvPr/>
              </p:nvGrpSpPr>
              <p:grpSpPr bwMode="auto">
                <a:xfrm>
                  <a:off x="1555" y="973"/>
                  <a:ext cx="47" cy="124"/>
                  <a:chOff x="368" y="892"/>
                  <a:chExt cx="42" cy="312"/>
                </a:xfrm>
              </p:grpSpPr>
              <p:grpSp>
                <p:nvGrpSpPr>
                  <p:cNvPr id="775" name="Group 8085"/>
                  <p:cNvGrpSpPr>
                    <a:grpSpLocks/>
                  </p:cNvGrpSpPr>
                  <p:nvPr/>
                </p:nvGrpSpPr>
                <p:grpSpPr bwMode="auto">
                  <a:xfrm>
                    <a:off x="368" y="1048"/>
                    <a:ext cx="42" cy="156"/>
                    <a:chOff x="372" y="1046"/>
                    <a:chExt cx="42" cy="156"/>
                  </a:xfrm>
                </p:grpSpPr>
                <p:sp>
                  <p:nvSpPr>
                    <p:cNvPr id="1047" name="Line 80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48" name="Line 80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76" name="Group 8088"/>
                  <p:cNvGrpSpPr>
                    <a:grpSpLocks/>
                  </p:cNvGrpSpPr>
                  <p:nvPr/>
                </p:nvGrpSpPr>
                <p:grpSpPr bwMode="auto">
                  <a:xfrm>
                    <a:off x="368" y="892"/>
                    <a:ext cx="42" cy="156"/>
                    <a:chOff x="372" y="1046"/>
                    <a:chExt cx="42" cy="156"/>
                  </a:xfrm>
                </p:grpSpPr>
                <p:sp>
                  <p:nvSpPr>
                    <p:cNvPr id="1045" name="Line 80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46" name="Line 80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038" name="Oval 8091"/>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39" name="Oval 8092"/>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40" name="Oval 8093"/>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41" name="Oval 8094"/>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42" name="Oval 8095"/>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781" name="Group 8096"/>
              <p:cNvGrpSpPr>
                <a:grpSpLocks/>
              </p:cNvGrpSpPr>
              <p:nvPr/>
            </p:nvGrpSpPr>
            <p:grpSpPr bwMode="auto">
              <a:xfrm rot="5400000">
                <a:off x="4547" y="1638"/>
                <a:ext cx="630" cy="372"/>
                <a:chOff x="1002" y="972"/>
                <a:chExt cx="630" cy="372"/>
              </a:xfrm>
            </p:grpSpPr>
            <p:grpSp>
              <p:nvGrpSpPr>
                <p:cNvPr id="782" name="Group 8097"/>
                <p:cNvGrpSpPr>
                  <a:grpSpLocks/>
                </p:cNvGrpSpPr>
                <p:nvPr/>
              </p:nvGrpSpPr>
              <p:grpSpPr bwMode="auto">
                <a:xfrm>
                  <a:off x="1027" y="1096"/>
                  <a:ext cx="47" cy="124"/>
                  <a:chOff x="368" y="892"/>
                  <a:chExt cx="42" cy="312"/>
                </a:xfrm>
              </p:grpSpPr>
              <p:grpSp>
                <p:nvGrpSpPr>
                  <p:cNvPr id="787" name="Group 8098"/>
                  <p:cNvGrpSpPr>
                    <a:grpSpLocks/>
                  </p:cNvGrpSpPr>
                  <p:nvPr/>
                </p:nvGrpSpPr>
                <p:grpSpPr bwMode="auto">
                  <a:xfrm>
                    <a:off x="368" y="1048"/>
                    <a:ext cx="42" cy="156"/>
                    <a:chOff x="372" y="1046"/>
                    <a:chExt cx="42" cy="156"/>
                  </a:xfrm>
                </p:grpSpPr>
                <p:sp>
                  <p:nvSpPr>
                    <p:cNvPr id="1026" name="Line 80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27" name="Line 81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88" name="Group 8101"/>
                  <p:cNvGrpSpPr>
                    <a:grpSpLocks/>
                  </p:cNvGrpSpPr>
                  <p:nvPr/>
                </p:nvGrpSpPr>
                <p:grpSpPr bwMode="auto">
                  <a:xfrm>
                    <a:off x="368" y="892"/>
                    <a:ext cx="42" cy="156"/>
                    <a:chOff x="372" y="1046"/>
                    <a:chExt cx="42" cy="156"/>
                  </a:xfrm>
                </p:grpSpPr>
                <p:sp>
                  <p:nvSpPr>
                    <p:cNvPr id="1024" name="Line 81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25" name="Line 81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93" name="Group 8104"/>
                <p:cNvGrpSpPr>
                  <a:grpSpLocks/>
                </p:cNvGrpSpPr>
                <p:nvPr/>
              </p:nvGrpSpPr>
              <p:grpSpPr bwMode="auto">
                <a:xfrm>
                  <a:off x="1027" y="973"/>
                  <a:ext cx="47" cy="124"/>
                  <a:chOff x="368" y="892"/>
                  <a:chExt cx="42" cy="312"/>
                </a:xfrm>
              </p:grpSpPr>
              <p:grpSp>
                <p:nvGrpSpPr>
                  <p:cNvPr id="794" name="Group 8105"/>
                  <p:cNvGrpSpPr>
                    <a:grpSpLocks/>
                  </p:cNvGrpSpPr>
                  <p:nvPr/>
                </p:nvGrpSpPr>
                <p:grpSpPr bwMode="auto">
                  <a:xfrm>
                    <a:off x="368" y="1048"/>
                    <a:ext cx="42" cy="156"/>
                    <a:chOff x="372" y="1046"/>
                    <a:chExt cx="42" cy="156"/>
                  </a:xfrm>
                </p:grpSpPr>
                <p:sp>
                  <p:nvSpPr>
                    <p:cNvPr id="1020" name="Line 81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21" name="Line 81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99" name="Group 8108"/>
                  <p:cNvGrpSpPr>
                    <a:grpSpLocks/>
                  </p:cNvGrpSpPr>
                  <p:nvPr/>
                </p:nvGrpSpPr>
                <p:grpSpPr bwMode="auto">
                  <a:xfrm>
                    <a:off x="368" y="892"/>
                    <a:ext cx="42" cy="156"/>
                    <a:chOff x="372" y="1046"/>
                    <a:chExt cx="42" cy="156"/>
                  </a:xfrm>
                </p:grpSpPr>
                <p:sp>
                  <p:nvSpPr>
                    <p:cNvPr id="1018" name="Line 81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19" name="Line 81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00" name="Group 8111"/>
                <p:cNvGrpSpPr>
                  <a:grpSpLocks/>
                </p:cNvGrpSpPr>
                <p:nvPr/>
              </p:nvGrpSpPr>
              <p:grpSpPr bwMode="auto">
                <a:xfrm>
                  <a:off x="1159" y="1096"/>
                  <a:ext cx="47" cy="124"/>
                  <a:chOff x="368" y="892"/>
                  <a:chExt cx="42" cy="312"/>
                </a:xfrm>
              </p:grpSpPr>
              <p:grpSp>
                <p:nvGrpSpPr>
                  <p:cNvPr id="805" name="Group 8112"/>
                  <p:cNvGrpSpPr>
                    <a:grpSpLocks/>
                  </p:cNvGrpSpPr>
                  <p:nvPr/>
                </p:nvGrpSpPr>
                <p:grpSpPr bwMode="auto">
                  <a:xfrm>
                    <a:off x="368" y="1048"/>
                    <a:ext cx="42" cy="156"/>
                    <a:chOff x="372" y="1046"/>
                    <a:chExt cx="42" cy="156"/>
                  </a:xfrm>
                </p:grpSpPr>
                <p:sp>
                  <p:nvSpPr>
                    <p:cNvPr id="1014" name="Line 81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15" name="Line 81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06" name="Group 8115"/>
                  <p:cNvGrpSpPr>
                    <a:grpSpLocks/>
                  </p:cNvGrpSpPr>
                  <p:nvPr/>
                </p:nvGrpSpPr>
                <p:grpSpPr bwMode="auto">
                  <a:xfrm>
                    <a:off x="368" y="892"/>
                    <a:ext cx="42" cy="156"/>
                    <a:chOff x="372" y="1046"/>
                    <a:chExt cx="42" cy="156"/>
                  </a:xfrm>
                </p:grpSpPr>
                <p:sp>
                  <p:nvSpPr>
                    <p:cNvPr id="1012" name="Line 81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13" name="Line 81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11" name="Group 8118"/>
                <p:cNvGrpSpPr>
                  <a:grpSpLocks/>
                </p:cNvGrpSpPr>
                <p:nvPr/>
              </p:nvGrpSpPr>
              <p:grpSpPr bwMode="auto">
                <a:xfrm>
                  <a:off x="1159" y="973"/>
                  <a:ext cx="47" cy="124"/>
                  <a:chOff x="368" y="892"/>
                  <a:chExt cx="42" cy="312"/>
                </a:xfrm>
              </p:grpSpPr>
              <p:grpSp>
                <p:nvGrpSpPr>
                  <p:cNvPr id="812" name="Group 8119"/>
                  <p:cNvGrpSpPr>
                    <a:grpSpLocks/>
                  </p:cNvGrpSpPr>
                  <p:nvPr/>
                </p:nvGrpSpPr>
                <p:grpSpPr bwMode="auto">
                  <a:xfrm>
                    <a:off x="368" y="1048"/>
                    <a:ext cx="42" cy="156"/>
                    <a:chOff x="372" y="1046"/>
                    <a:chExt cx="42" cy="156"/>
                  </a:xfrm>
                </p:grpSpPr>
                <p:sp>
                  <p:nvSpPr>
                    <p:cNvPr id="1008" name="Line 81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09" name="Line 81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17" name="Group 8122"/>
                  <p:cNvGrpSpPr>
                    <a:grpSpLocks/>
                  </p:cNvGrpSpPr>
                  <p:nvPr/>
                </p:nvGrpSpPr>
                <p:grpSpPr bwMode="auto">
                  <a:xfrm>
                    <a:off x="368" y="892"/>
                    <a:ext cx="42" cy="156"/>
                    <a:chOff x="372" y="1046"/>
                    <a:chExt cx="42" cy="156"/>
                  </a:xfrm>
                </p:grpSpPr>
                <p:sp>
                  <p:nvSpPr>
                    <p:cNvPr id="1006" name="Line 81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07" name="Line 81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18" name="Group 8125"/>
                <p:cNvGrpSpPr>
                  <a:grpSpLocks/>
                </p:cNvGrpSpPr>
                <p:nvPr/>
              </p:nvGrpSpPr>
              <p:grpSpPr bwMode="auto">
                <a:xfrm>
                  <a:off x="1291" y="1096"/>
                  <a:ext cx="47" cy="124"/>
                  <a:chOff x="368" y="892"/>
                  <a:chExt cx="42" cy="312"/>
                </a:xfrm>
              </p:grpSpPr>
              <p:grpSp>
                <p:nvGrpSpPr>
                  <p:cNvPr id="823" name="Group 8126"/>
                  <p:cNvGrpSpPr>
                    <a:grpSpLocks/>
                  </p:cNvGrpSpPr>
                  <p:nvPr/>
                </p:nvGrpSpPr>
                <p:grpSpPr bwMode="auto">
                  <a:xfrm>
                    <a:off x="368" y="1048"/>
                    <a:ext cx="42" cy="156"/>
                    <a:chOff x="372" y="1046"/>
                    <a:chExt cx="42" cy="156"/>
                  </a:xfrm>
                </p:grpSpPr>
                <p:sp>
                  <p:nvSpPr>
                    <p:cNvPr id="1002" name="Line 81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03" name="Line 81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24" name="Group 8129"/>
                  <p:cNvGrpSpPr>
                    <a:grpSpLocks/>
                  </p:cNvGrpSpPr>
                  <p:nvPr/>
                </p:nvGrpSpPr>
                <p:grpSpPr bwMode="auto">
                  <a:xfrm>
                    <a:off x="368" y="892"/>
                    <a:ext cx="42" cy="156"/>
                    <a:chOff x="372" y="1046"/>
                    <a:chExt cx="42" cy="156"/>
                  </a:xfrm>
                </p:grpSpPr>
                <p:sp>
                  <p:nvSpPr>
                    <p:cNvPr id="1000" name="Line 81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01" name="Line 81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29" name="Group 8132"/>
                <p:cNvGrpSpPr>
                  <a:grpSpLocks/>
                </p:cNvGrpSpPr>
                <p:nvPr/>
              </p:nvGrpSpPr>
              <p:grpSpPr bwMode="auto">
                <a:xfrm>
                  <a:off x="1291" y="973"/>
                  <a:ext cx="47" cy="124"/>
                  <a:chOff x="368" y="892"/>
                  <a:chExt cx="42" cy="312"/>
                </a:xfrm>
              </p:grpSpPr>
              <p:grpSp>
                <p:nvGrpSpPr>
                  <p:cNvPr id="830" name="Group 8133"/>
                  <p:cNvGrpSpPr>
                    <a:grpSpLocks/>
                  </p:cNvGrpSpPr>
                  <p:nvPr/>
                </p:nvGrpSpPr>
                <p:grpSpPr bwMode="auto">
                  <a:xfrm>
                    <a:off x="368" y="1048"/>
                    <a:ext cx="42" cy="156"/>
                    <a:chOff x="372" y="1046"/>
                    <a:chExt cx="42" cy="156"/>
                  </a:xfrm>
                </p:grpSpPr>
                <p:sp>
                  <p:nvSpPr>
                    <p:cNvPr id="996" name="Line 81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97" name="Line 81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35" name="Group 8136"/>
                  <p:cNvGrpSpPr>
                    <a:grpSpLocks/>
                  </p:cNvGrpSpPr>
                  <p:nvPr/>
                </p:nvGrpSpPr>
                <p:grpSpPr bwMode="auto">
                  <a:xfrm>
                    <a:off x="368" y="892"/>
                    <a:ext cx="42" cy="156"/>
                    <a:chOff x="372" y="1046"/>
                    <a:chExt cx="42" cy="156"/>
                  </a:xfrm>
                </p:grpSpPr>
                <p:sp>
                  <p:nvSpPr>
                    <p:cNvPr id="994" name="Line 81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95" name="Line 81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36" name="Group 8139"/>
                <p:cNvGrpSpPr>
                  <a:grpSpLocks/>
                </p:cNvGrpSpPr>
                <p:nvPr/>
              </p:nvGrpSpPr>
              <p:grpSpPr bwMode="auto">
                <a:xfrm>
                  <a:off x="1423" y="1095"/>
                  <a:ext cx="47" cy="124"/>
                  <a:chOff x="368" y="892"/>
                  <a:chExt cx="42" cy="312"/>
                </a:xfrm>
              </p:grpSpPr>
              <p:grpSp>
                <p:nvGrpSpPr>
                  <p:cNvPr id="841" name="Group 8140"/>
                  <p:cNvGrpSpPr>
                    <a:grpSpLocks/>
                  </p:cNvGrpSpPr>
                  <p:nvPr/>
                </p:nvGrpSpPr>
                <p:grpSpPr bwMode="auto">
                  <a:xfrm>
                    <a:off x="368" y="1048"/>
                    <a:ext cx="42" cy="156"/>
                    <a:chOff x="372" y="1046"/>
                    <a:chExt cx="42" cy="156"/>
                  </a:xfrm>
                </p:grpSpPr>
                <p:sp>
                  <p:nvSpPr>
                    <p:cNvPr id="990" name="Line 81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91" name="Line 81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42" name="Group 8143"/>
                  <p:cNvGrpSpPr>
                    <a:grpSpLocks/>
                  </p:cNvGrpSpPr>
                  <p:nvPr/>
                </p:nvGrpSpPr>
                <p:grpSpPr bwMode="auto">
                  <a:xfrm>
                    <a:off x="368" y="892"/>
                    <a:ext cx="42" cy="156"/>
                    <a:chOff x="372" y="1046"/>
                    <a:chExt cx="42" cy="156"/>
                  </a:xfrm>
                </p:grpSpPr>
                <p:sp>
                  <p:nvSpPr>
                    <p:cNvPr id="988" name="Line 81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89" name="Line 81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47" name="Group 8146"/>
                <p:cNvGrpSpPr>
                  <a:grpSpLocks/>
                </p:cNvGrpSpPr>
                <p:nvPr/>
              </p:nvGrpSpPr>
              <p:grpSpPr bwMode="auto">
                <a:xfrm>
                  <a:off x="1423" y="972"/>
                  <a:ext cx="47" cy="124"/>
                  <a:chOff x="368" y="892"/>
                  <a:chExt cx="42" cy="312"/>
                </a:xfrm>
              </p:grpSpPr>
              <p:grpSp>
                <p:nvGrpSpPr>
                  <p:cNvPr id="848" name="Group 8147"/>
                  <p:cNvGrpSpPr>
                    <a:grpSpLocks/>
                  </p:cNvGrpSpPr>
                  <p:nvPr/>
                </p:nvGrpSpPr>
                <p:grpSpPr bwMode="auto">
                  <a:xfrm>
                    <a:off x="368" y="1048"/>
                    <a:ext cx="42" cy="156"/>
                    <a:chOff x="372" y="1046"/>
                    <a:chExt cx="42" cy="156"/>
                  </a:xfrm>
                </p:grpSpPr>
                <p:sp>
                  <p:nvSpPr>
                    <p:cNvPr id="984" name="Line 81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85" name="Line 81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53" name="Group 8150"/>
                  <p:cNvGrpSpPr>
                    <a:grpSpLocks/>
                  </p:cNvGrpSpPr>
                  <p:nvPr/>
                </p:nvGrpSpPr>
                <p:grpSpPr bwMode="auto">
                  <a:xfrm>
                    <a:off x="368" y="892"/>
                    <a:ext cx="42" cy="156"/>
                    <a:chOff x="372" y="1046"/>
                    <a:chExt cx="42" cy="156"/>
                  </a:xfrm>
                </p:grpSpPr>
                <p:sp>
                  <p:nvSpPr>
                    <p:cNvPr id="982" name="Line 81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83" name="Line 81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54" name="Group 8153"/>
                <p:cNvGrpSpPr>
                  <a:grpSpLocks/>
                </p:cNvGrpSpPr>
                <p:nvPr/>
              </p:nvGrpSpPr>
              <p:grpSpPr bwMode="auto">
                <a:xfrm>
                  <a:off x="1555" y="1096"/>
                  <a:ext cx="47" cy="124"/>
                  <a:chOff x="368" y="892"/>
                  <a:chExt cx="42" cy="312"/>
                </a:xfrm>
              </p:grpSpPr>
              <p:grpSp>
                <p:nvGrpSpPr>
                  <p:cNvPr id="859" name="Group 8154"/>
                  <p:cNvGrpSpPr>
                    <a:grpSpLocks/>
                  </p:cNvGrpSpPr>
                  <p:nvPr/>
                </p:nvGrpSpPr>
                <p:grpSpPr bwMode="auto">
                  <a:xfrm>
                    <a:off x="368" y="1048"/>
                    <a:ext cx="42" cy="156"/>
                    <a:chOff x="372" y="1046"/>
                    <a:chExt cx="42" cy="156"/>
                  </a:xfrm>
                </p:grpSpPr>
                <p:sp>
                  <p:nvSpPr>
                    <p:cNvPr id="978" name="Line 81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79" name="Line 81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60" name="Group 8157"/>
                  <p:cNvGrpSpPr>
                    <a:grpSpLocks/>
                  </p:cNvGrpSpPr>
                  <p:nvPr/>
                </p:nvGrpSpPr>
                <p:grpSpPr bwMode="auto">
                  <a:xfrm>
                    <a:off x="368" y="892"/>
                    <a:ext cx="42" cy="156"/>
                    <a:chOff x="372" y="1046"/>
                    <a:chExt cx="42" cy="156"/>
                  </a:xfrm>
                </p:grpSpPr>
                <p:sp>
                  <p:nvSpPr>
                    <p:cNvPr id="976" name="Line 81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77" name="Line 81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65" name="Group 8160"/>
                <p:cNvGrpSpPr>
                  <a:grpSpLocks/>
                </p:cNvGrpSpPr>
                <p:nvPr/>
              </p:nvGrpSpPr>
              <p:grpSpPr bwMode="auto">
                <a:xfrm>
                  <a:off x="1555" y="973"/>
                  <a:ext cx="47" cy="124"/>
                  <a:chOff x="368" y="892"/>
                  <a:chExt cx="42" cy="312"/>
                </a:xfrm>
              </p:grpSpPr>
              <p:grpSp>
                <p:nvGrpSpPr>
                  <p:cNvPr id="866" name="Group 8161"/>
                  <p:cNvGrpSpPr>
                    <a:grpSpLocks/>
                  </p:cNvGrpSpPr>
                  <p:nvPr/>
                </p:nvGrpSpPr>
                <p:grpSpPr bwMode="auto">
                  <a:xfrm>
                    <a:off x="368" y="1048"/>
                    <a:ext cx="42" cy="156"/>
                    <a:chOff x="372" y="1046"/>
                    <a:chExt cx="42" cy="156"/>
                  </a:xfrm>
                </p:grpSpPr>
                <p:sp>
                  <p:nvSpPr>
                    <p:cNvPr id="972" name="Line 81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73" name="Line 81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71" name="Group 8164"/>
                  <p:cNvGrpSpPr>
                    <a:grpSpLocks/>
                  </p:cNvGrpSpPr>
                  <p:nvPr/>
                </p:nvGrpSpPr>
                <p:grpSpPr bwMode="auto">
                  <a:xfrm>
                    <a:off x="368" y="892"/>
                    <a:ext cx="42" cy="156"/>
                    <a:chOff x="372" y="1046"/>
                    <a:chExt cx="42" cy="156"/>
                  </a:xfrm>
                </p:grpSpPr>
                <p:sp>
                  <p:nvSpPr>
                    <p:cNvPr id="970" name="Line 81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71" name="Line 81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963" name="Oval 8167"/>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964" name="Oval 8168"/>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965" name="Oval 8169"/>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966" name="Oval 8170"/>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967" name="Oval 8171"/>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grpSp>
        <p:nvGrpSpPr>
          <p:cNvPr id="872" name="Group 8172"/>
          <p:cNvGrpSpPr>
            <a:grpSpLocks/>
          </p:cNvGrpSpPr>
          <p:nvPr/>
        </p:nvGrpSpPr>
        <p:grpSpPr bwMode="auto">
          <a:xfrm>
            <a:off x="7191375" y="4865688"/>
            <a:ext cx="911225" cy="1516062"/>
            <a:chOff x="2767" y="1772"/>
            <a:chExt cx="574" cy="955"/>
          </a:xfrm>
        </p:grpSpPr>
        <p:grpSp>
          <p:nvGrpSpPr>
            <p:cNvPr id="877" name="Group 8173"/>
            <p:cNvGrpSpPr>
              <a:grpSpLocks/>
            </p:cNvGrpSpPr>
            <p:nvPr/>
          </p:nvGrpSpPr>
          <p:grpSpPr bwMode="auto">
            <a:xfrm rot="-5400000">
              <a:off x="2892" y="2647"/>
              <a:ext cx="34" cy="92"/>
              <a:chOff x="368" y="892"/>
              <a:chExt cx="42" cy="312"/>
            </a:xfrm>
          </p:grpSpPr>
          <p:grpSp>
            <p:nvGrpSpPr>
              <p:cNvPr id="878" name="Group 8174"/>
              <p:cNvGrpSpPr>
                <a:grpSpLocks/>
              </p:cNvGrpSpPr>
              <p:nvPr/>
            </p:nvGrpSpPr>
            <p:grpSpPr bwMode="auto">
              <a:xfrm>
                <a:off x="368" y="1048"/>
                <a:ext cx="42" cy="156"/>
                <a:chOff x="372" y="1046"/>
                <a:chExt cx="42" cy="156"/>
              </a:xfrm>
            </p:grpSpPr>
            <p:sp>
              <p:nvSpPr>
                <p:cNvPr id="1525" name="Line 81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26" name="Line 81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83" name="Group 8177"/>
              <p:cNvGrpSpPr>
                <a:grpSpLocks/>
              </p:cNvGrpSpPr>
              <p:nvPr/>
            </p:nvGrpSpPr>
            <p:grpSpPr bwMode="auto">
              <a:xfrm>
                <a:off x="368" y="892"/>
                <a:ext cx="42" cy="156"/>
                <a:chOff x="372" y="1046"/>
                <a:chExt cx="42" cy="156"/>
              </a:xfrm>
            </p:grpSpPr>
            <p:sp>
              <p:nvSpPr>
                <p:cNvPr id="1523" name="Line 81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24" name="Line 81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84" name="Group 8180"/>
            <p:cNvGrpSpPr>
              <a:grpSpLocks/>
            </p:cNvGrpSpPr>
            <p:nvPr/>
          </p:nvGrpSpPr>
          <p:grpSpPr bwMode="auto">
            <a:xfrm rot="-5400000">
              <a:off x="2808" y="2647"/>
              <a:ext cx="34" cy="92"/>
              <a:chOff x="368" y="892"/>
              <a:chExt cx="42" cy="312"/>
            </a:xfrm>
          </p:grpSpPr>
          <p:grpSp>
            <p:nvGrpSpPr>
              <p:cNvPr id="889" name="Group 8181"/>
              <p:cNvGrpSpPr>
                <a:grpSpLocks/>
              </p:cNvGrpSpPr>
              <p:nvPr/>
            </p:nvGrpSpPr>
            <p:grpSpPr bwMode="auto">
              <a:xfrm>
                <a:off x="368" y="1048"/>
                <a:ext cx="42" cy="156"/>
                <a:chOff x="372" y="1046"/>
                <a:chExt cx="42" cy="156"/>
              </a:xfrm>
            </p:grpSpPr>
            <p:sp>
              <p:nvSpPr>
                <p:cNvPr id="1519" name="Line 81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20" name="Line 81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90" name="Group 8184"/>
              <p:cNvGrpSpPr>
                <a:grpSpLocks/>
              </p:cNvGrpSpPr>
              <p:nvPr/>
            </p:nvGrpSpPr>
            <p:grpSpPr bwMode="auto">
              <a:xfrm>
                <a:off x="368" y="892"/>
                <a:ext cx="42" cy="156"/>
                <a:chOff x="372" y="1046"/>
                <a:chExt cx="42" cy="156"/>
              </a:xfrm>
            </p:grpSpPr>
            <p:sp>
              <p:nvSpPr>
                <p:cNvPr id="1517" name="Line 81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18" name="Line 81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95" name="Group 8187"/>
            <p:cNvGrpSpPr>
              <a:grpSpLocks/>
            </p:cNvGrpSpPr>
            <p:nvPr/>
          </p:nvGrpSpPr>
          <p:grpSpPr bwMode="auto">
            <a:xfrm rot="-5400000">
              <a:off x="2891" y="2550"/>
              <a:ext cx="35" cy="92"/>
              <a:chOff x="368" y="892"/>
              <a:chExt cx="42" cy="312"/>
            </a:xfrm>
          </p:grpSpPr>
          <p:grpSp>
            <p:nvGrpSpPr>
              <p:cNvPr id="896" name="Group 8188"/>
              <p:cNvGrpSpPr>
                <a:grpSpLocks/>
              </p:cNvGrpSpPr>
              <p:nvPr/>
            </p:nvGrpSpPr>
            <p:grpSpPr bwMode="auto">
              <a:xfrm>
                <a:off x="368" y="1048"/>
                <a:ext cx="42" cy="156"/>
                <a:chOff x="372" y="1046"/>
                <a:chExt cx="42" cy="156"/>
              </a:xfrm>
            </p:grpSpPr>
            <p:sp>
              <p:nvSpPr>
                <p:cNvPr id="1513" name="Line 81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14" name="Line 81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01" name="Group 8191"/>
              <p:cNvGrpSpPr>
                <a:grpSpLocks/>
              </p:cNvGrpSpPr>
              <p:nvPr/>
            </p:nvGrpSpPr>
            <p:grpSpPr bwMode="auto">
              <a:xfrm>
                <a:off x="368" y="892"/>
                <a:ext cx="42" cy="156"/>
                <a:chOff x="372" y="1046"/>
                <a:chExt cx="42" cy="156"/>
              </a:xfrm>
            </p:grpSpPr>
            <p:sp>
              <p:nvSpPr>
                <p:cNvPr id="1511" name="Line 81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12" name="Line 81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02" name="Group 8194"/>
            <p:cNvGrpSpPr>
              <a:grpSpLocks/>
            </p:cNvGrpSpPr>
            <p:nvPr/>
          </p:nvGrpSpPr>
          <p:grpSpPr bwMode="auto">
            <a:xfrm rot="-5400000">
              <a:off x="2807" y="2550"/>
              <a:ext cx="35" cy="92"/>
              <a:chOff x="368" y="892"/>
              <a:chExt cx="42" cy="312"/>
            </a:xfrm>
          </p:grpSpPr>
          <p:grpSp>
            <p:nvGrpSpPr>
              <p:cNvPr id="907" name="Group 8195"/>
              <p:cNvGrpSpPr>
                <a:grpSpLocks/>
              </p:cNvGrpSpPr>
              <p:nvPr/>
            </p:nvGrpSpPr>
            <p:grpSpPr bwMode="auto">
              <a:xfrm>
                <a:off x="368" y="1048"/>
                <a:ext cx="42" cy="156"/>
                <a:chOff x="372" y="1046"/>
                <a:chExt cx="42" cy="156"/>
              </a:xfrm>
            </p:grpSpPr>
            <p:sp>
              <p:nvSpPr>
                <p:cNvPr id="1507" name="Line 81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8" name="Line 81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08" name="Group 8198"/>
              <p:cNvGrpSpPr>
                <a:grpSpLocks/>
              </p:cNvGrpSpPr>
              <p:nvPr/>
            </p:nvGrpSpPr>
            <p:grpSpPr bwMode="auto">
              <a:xfrm>
                <a:off x="368" y="892"/>
                <a:ext cx="42" cy="156"/>
                <a:chOff x="372" y="1046"/>
                <a:chExt cx="42" cy="156"/>
              </a:xfrm>
            </p:grpSpPr>
            <p:sp>
              <p:nvSpPr>
                <p:cNvPr id="1505" name="Line 81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6" name="Line 82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13" name="Group 8201"/>
            <p:cNvGrpSpPr>
              <a:grpSpLocks/>
            </p:cNvGrpSpPr>
            <p:nvPr/>
          </p:nvGrpSpPr>
          <p:grpSpPr bwMode="auto">
            <a:xfrm rot="-5400000">
              <a:off x="2891" y="2453"/>
              <a:ext cx="35" cy="92"/>
              <a:chOff x="368" y="892"/>
              <a:chExt cx="42" cy="312"/>
            </a:xfrm>
          </p:grpSpPr>
          <p:grpSp>
            <p:nvGrpSpPr>
              <p:cNvPr id="914" name="Group 8202"/>
              <p:cNvGrpSpPr>
                <a:grpSpLocks/>
              </p:cNvGrpSpPr>
              <p:nvPr/>
            </p:nvGrpSpPr>
            <p:grpSpPr bwMode="auto">
              <a:xfrm>
                <a:off x="368" y="1048"/>
                <a:ext cx="42" cy="156"/>
                <a:chOff x="372" y="1046"/>
                <a:chExt cx="42" cy="156"/>
              </a:xfrm>
            </p:grpSpPr>
            <p:sp>
              <p:nvSpPr>
                <p:cNvPr id="1501" name="Line 82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2" name="Line 82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19" name="Group 8205"/>
              <p:cNvGrpSpPr>
                <a:grpSpLocks/>
              </p:cNvGrpSpPr>
              <p:nvPr/>
            </p:nvGrpSpPr>
            <p:grpSpPr bwMode="auto">
              <a:xfrm>
                <a:off x="368" y="892"/>
                <a:ext cx="42" cy="156"/>
                <a:chOff x="372" y="1046"/>
                <a:chExt cx="42" cy="156"/>
              </a:xfrm>
            </p:grpSpPr>
            <p:sp>
              <p:nvSpPr>
                <p:cNvPr id="1499" name="Line 82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0" name="Line 82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20" name="Group 8208"/>
            <p:cNvGrpSpPr>
              <a:grpSpLocks/>
            </p:cNvGrpSpPr>
            <p:nvPr/>
          </p:nvGrpSpPr>
          <p:grpSpPr bwMode="auto">
            <a:xfrm rot="-5400000">
              <a:off x="2807" y="2453"/>
              <a:ext cx="35" cy="92"/>
              <a:chOff x="368" y="892"/>
              <a:chExt cx="42" cy="312"/>
            </a:xfrm>
          </p:grpSpPr>
          <p:grpSp>
            <p:nvGrpSpPr>
              <p:cNvPr id="921" name="Group 8209"/>
              <p:cNvGrpSpPr>
                <a:grpSpLocks/>
              </p:cNvGrpSpPr>
              <p:nvPr/>
            </p:nvGrpSpPr>
            <p:grpSpPr bwMode="auto">
              <a:xfrm>
                <a:off x="368" y="1048"/>
                <a:ext cx="42" cy="156"/>
                <a:chOff x="372" y="1046"/>
                <a:chExt cx="42" cy="156"/>
              </a:xfrm>
            </p:grpSpPr>
            <p:sp>
              <p:nvSpPr>
                <p:cNvPr id="1495" name="Line 82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96" name="Line 82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22" name="Group 8212"/>
              <p:cNvGrpSpPr>
                <a:grpSpLocks/>
              </p:cNvGrpSpPr>
              <p:nvPr/>
            </p:nvGrpSpPr>
            <p:grpSpPr bwMode="auto">
              <a:xfrm>
                <a:off x="368" y="892"/>
                <a:ext cx="42" cy="156"/>
                <a:chOff x="372" y="1046"/>
                <a:chExt cx="42" cy="156"/>
              </a:xfrm>
            </p:grpSpPr>
            <p:sp>
              <p:nvSpPr>
                <p:cNvPr id="1493" name="Line 82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94" name="Line 82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23" name="Group 8215"/>
            <p:cNvGrpSpPr>
              <a:grpSpLocks/>
            </p:cNvGrpSpPr>
            <p:nvPr/>
          </p:nvGrpSpPr>
          <p:grpSpPr bwMode="auto">
            <a:xfrm rot="-5400000">
              <a:off x="2891" y="2354"/>
              <a:ext cx="34" cy="92"/>
              <a:chOff x="368" y="892"/>
              <a:chExt cx="42" cy="312"/>
            </a:xfrm>
          </p:grpSpPr>
          <p:grpSp>
            <p:nvGrpSpPr>
              <p:cNvPr id="924" name="Group 8216"/>
              <p:cNvGrpSpPr>
                <a:grpSpLocks/>
              </p:cNvGrpSpPr>
              <p:nvPr/>
            </p:nvGrpSpPr>
            <p:grpSpPr bwMode="auto">
              <a:xfrm>
                <a:off x="368" y="1048"/>
                <a:ext cx="42" cy="156"/>
                <a:chOff x="372" y="1046"/>
                <a:chExt cx="42" cy="156"/>
              </a:xfrm>
            </p:grpSpPr>
            <p:sp>
              <p:nvSpPr>
                <p:cNvPr id="1489" name="Line 82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90" name="Line 82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25" name="Group 8219"/>
              <p:cNvGrpSpPr>
                <a:grpSpLocks/>
              </p:cNvGrpSpPr>
              <p:nvPr/>
            </p:nvGrpSpPr>
            <p:grpSpPr bwMode="auto">
              <a:xfrm>
                <a:off x="368" y="892"/>
                <a:ext cx="42" cy="156"/>
                <a:chOff x="372" y="1046"/>
                <a:chExt cx="42" cy="156"/>
              </a:xfrm>
            </p:grpSpPr>
            <p:sp>
              <p:nvSpPr>
                <p:cNvPr id="1487" name="Line 82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88" name="Line 82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26" name="Group 8222"/>
            <p:cNvGrpSpPr>
              <a:grpSpLocks/>
            </p:cNvGrpSpPr>
            <p:nvPr/>
          </p:nvGrpSpPr>
          <p:grpSpPr bwMode="auto">
            <a:xfrm rot="-5400000">
              <a:off x="2804" y="2355"/>
              <a:ext cx="34" cy="92"/>
              <a:chOff x="368" y="892"/>
              <a:chExt cx="42" cy="312"/>
            </a:xfrm>
          </p:grpSpPr>
          <p:grpSp>
            <p:nvGrpSpPr>
              <p:cNvPr id="927" name="Group 8223"/>
              <p:cNvGrpSpPr>
                <a:grpSpLocks/>
              </p:cNvGrpSpPr>
              <p:nvPr/>
            </p:nvGrpSpPr>
            <p:grpSpPr bwMode="auto">
              <a:xfrm>
                <a:off x="368" y="1048"/>
                <a:ext cx="42" cy="156"/>
                <a:chOff x="372" y="1046"/>
                <a:chExt cx="42" cy="156"/>
              </a:xfrm>
            </p:grpSpPr>
            <p:sp>
              <p:nvSpPr>
                <p:cNvPr id="1483" name="Line 82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84" name="Line 82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28" name="Group 8226"/>
              <p:cNvGrpSpPr>
                <a:grpSpLocks/>
              </p:cNvGrpSpPr>
              <p:nvPr/>
            </p:nvGrpSpPr>
            <p:grpSpPr bwMode="auto">
              <a:xfrm>
                <a:off x="368" y="892"/>
                <a:ext cx="42" cy="156"/>
                <a:chOff x="372" y="1046"/>
                <a:chExt cx="42" cy="156"/>
              </a:xfrm>
            </p:grpSpPr>
            <p:sp>
              <p:nvSpPr>
                <p:cNvPr id="1481" name="Line 82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82" name="Line 82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29" name="Group 8229"/>
            <p:cNvGrpSpPr>
              <a:grpSpLocks/>
            </p:cNvGrpSpPr>
            <p:nvPr/>
          </p:nvGrpSpPr>
          <p:grpSpPr bwMode="auto">
            <a:xfrm rot="-5400000">
              <a:off x="2891" y="2257"/>
              <a:ext cx="35" cy="92"/>
              <a:chOff x="368" y="892"/>
              <a:chExt cx="42" cy="312"/>
            </a:xfrm>
          </p:grpSpPr>
          <p:grpSp>
            <p:nvGrpSpPr>
              <p:cNvPr id="935" name="Group 8230"/>
              <p:cNvGrpSpPr>
                <a:grpSpLocks/>
              </p:cNvGrpSpPr>
              <p:nvPr/>
            </p:nvGrpSpPr>
            <p:grpSpPr bwMode="auto">
              <a:xfrm>
                <a:off x="368" y="1048"/>
                <a:ext cx="42" cy="156"/>
                <a:chOff x="372" y="1046"/>
                <a:chExt cx="42" cy="156"/>
              </a:xfrm>
            </p:grpSpPr>
            <p:sp>
              <p:nvSpPr>
                <p:cNvPr id="1477" name="Line 82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78" name="Line 82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36" name="Group 8233"/>
              <p:cNvGrpSpPr>
                <a:grpSpLocks/>
              </p:cNvGrpSpPr>
              <p:nvPr/>
            </p:nvGrpSpPr>
            <p:grpSpPr bwMode="auto">
              <a:xfrm>
                <a:off x="368" y="892"/>
                <a:ext cx="42" cy="156"/>
                <a:chOff x="372" y="1046"/>
                <a:chExt cx="42" cy="156"/>
              </a:xfrm>
            </p:grpSpPr>
            <p:sp>
              <p:nvSpPr>
                <p:cNvPr id="1475" name="Line 82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76" name="Line 82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37" name="Group 8236"/>
            <p:cNvGrpSpPr>
              <a:grpSpLocks/>
            </p:cNvGrpSpPr>
            <p:nvPr/>
          </p:nvGrpSpPr>
          <p:grpSpPr bwMode="auto">
            <a:xfrm rot="-5400000">
              <a:off x="2807" y="2257"/>
              <a:ext cx="35" cy="92"/>
              <a:chOff x="368" y="892"/>
              <a:chExt cx="42" cy="312"/>
            </a:xfrm>
          </p:grpSpPr>
          <p:grpSp>
            <p:nvGrpSpPr>
              <p:cNvPr id="938" name="Group 8237"/>
              <p:cNvGrpSpPr>
                <a:grpSpLocks/>
              </p:cNvGrpSpPr>
              <p:nvPr/>
            </p:nvGrpSpPr>
            <p:grpSpPr bwMode="auto">
              <a:xfrm>
                <a:off x="368" y="1048"/>
                <a:ext cx="42" cy="156"/>
                <a:chOff x="372" y="1046"/>
                <a:chExt cx="42" cy="156"/>
              </a:xfrm>
            </p:grpSpPr>
            <p:sp>
              <p:nvSpPr>
                <p:cNvPr id="1471" name="Line 82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72" name="Line 82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39" name="Group 8240"/>
              <p:cNvGrpSpPr>
                <a:grpSpLocks/>
              </p:cNvGrpSpPr>
              <p:nvPr/>
            </p:nvGrpSpPr>
            <p:grpSpPr bwMode="auto">
              <a:xfrm>
                <a:off x="368" y="892"/>
                <a:ext cx="42" cy="156"/>
                <a:chOff x="372" y="1046"/>
                <a:chExt cx="42" cy="156"/>
              </a:xfrm>
            </p:grpSpPr>
            <p:sp>
              <p:nvSpPr>
                <p:cNvPr id="1469" name="Line 82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70" name="Line 82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234" name="Oval 8243"/>
            <p:cNvSpPr>
              <a:spLocks noChangeArrowheads="1"/>
            </p:cNvSpPr>
            <p:nvPr/>
          </p:nvSpPr>
          <p:spPr bwMode="auto">
            <a:xfrm rot="-5400000">
              <a:off x="2955" y="2637"/>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35" name="Oval 8244"/>
            <p:cNvSpPr>
              <a:spLocks noChangeArrowheads="1"/>
            </p:cNvSpPr>
            <p:nvPr/>
          </p:nvSpPr>
          <p:spPr bwMode="auto">
            <a:xfrm rot="-5400000">
              <a:off x="2956" y="253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36" name="Oval 8245"/>
            <p:cNvSpPr>
              <a:spLocks noChangeArrowheads="1"/>
            </p:cNvSpPr>
            <p:nvPr/>
          </p:nvSpPr>
          <p:spPr bwMode="auto">
            <a:xfrm rot="-5400000">
              <a:off x="2955" y="2442"/>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37" name="Oval 8246"/>
            <p:cNvSpPr>
              <a:spLocks noChangeArrowheads="1"/>
            </p:cNvSpPr>
            <p:nvPr/>
          </p:nvSpPr>
          <p:spPr bwMode="auto">
            <a:xfrm rot="-5400000">
              <a:off x="2955" y="2345"/>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38" name="Oval 8247"/>
            <p:cNvSpPr>
              <a:spLocks noChangeArrowheads="1"/>
            </p:cNvSpPr>
            <p:nvPr/>
          </p:nvSpPr>
          <p:spPr bwMode="auto">
            <a:xfrm rot="-5400000">
              <a:off x="2955" y="224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940" name="Group 8248"/>
            <p:cNvGrpSpPr>
              <a:grpSpLocks/>
            </p:cNvGrpSpPr>
            <p:nvPr/>
          </p:nvGrpSpPr>
          <p:grpSpPr bwMode="auto">
            <a:xfrm rot="-5400000">
              <a:off x="2891" y="2158"/>
              <a:ext cx="35" cy="92"/>
              <a:chOff x="368" y="892"/>
              <a:chExt cx="42" cy="312"/>
            </a:xfrm>
          </p:grpSpPr>
          <p:grpSp>
            <p:nvGrpSpPr>
              <p:cNvPr id="941" name="Group 8249"/>
              <p:cNvGrpSpPr>
                <a:grpSpLocks/>
              </p:cNvGrpSpPr>
              <p:nvPr/>
            </p:nvGrpSpPr>
            <p:grpSpPr bwMode="auto">
              <a:xfrm>
                <a:off x="368" y="1048"/>
                <a:ext cx="42" cy="156"/>
                <a:chOff x="372" y="1046"/>
                <a:chExt cx="42" cy="156"/>
              </a:xfrm>
            </p:grpSpPr>
            <p:sp>
              <p:nvSpPr>
                <p:cNvPr id="1465" name="Line 82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66" name="Line 82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42" name="Group 8252"/>
              <p:cNvGrpSpPr>
                <a:grpSpLocks/>
              </p:cNvGrpSpPr>
              <p:nvPr/>
            </p:nvGrpSpPr>
            <p:grpSpPr bwMode="auto">
              <a:xfrm>
                <a:off x="368" y="892"/>
                <a:ext cx="42" cy="156"/>
                <a:chOff x="372" y="1046"/>
                <a:chExt cx="42" cy="156"/>
              </a:xfrm>
            </p:grpSpPr>
            <p:sp>
              <p:nvSpPr>
                <p:cNvPr id="1463" name="Line 82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64" name="Line 82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43" name="Group 8255"/>
            <p:cNvGrpSpPr>
              <a:grpSpLocks/>
            </p:cNvGrpSpPr>
            <p:nvPr/>
          </p:nvGrpSpPr>
          <p:grpSpPr bwMode="auto">
            <a:xfrm rot="-5400000">
              <a:off x="2807" y="2158"/>
              <a:ext cx="35" cy="92"/>
              <a:chOff x="368" y="892"/>
              <a:chExt cx="42" cy="312"/>
            </a:xfrm>
          </p:grpSpPr>
          <p:grpSp>
            <p:nvGrpSpPr>
              <p:cNvPr id="944" name="Group 8256"/>
              <p:cNvGrpSpPr>
                <a:grpSpLocks/>
              </p:cNvGrpSpPr>
              <p:nvPr/>
            </p:nvGrpSpPr>
            <p:grpSpPr bwMode="auto">
              <a:xfrm>
                <a:off x="368" y="1048"/>
                <a:ext cx="42" cy="156"/>
                <a:chOff x="372" y="1046"/>
                <a:chExt cx="42" cy="156"/>
              </a:xfrm>
            </p:grpSpPr>
            <p:sp>
              <p:nvSpPr>
                <p:cNvPr id="1459" name="Line 82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60" name="Line 82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50" name="Group 8259"/>
              <p:cNvGrpSpPr>
                <a:grpSpLocks/>
              </p:cNvGrpSpPr>
              <p:nvPr/>
            </p:nvGrpSpPr>
            <p:grpSpPr bwMode="auto">
              <a:xfrm>
                <a:off x="368" y="892"/>
                <a:ext cx="42" cy="156"/>
                <a:chOff x="372" y="1046"/>
                <a:chExt cx="42" cy="156"/>
              </a:xfrm>
            </p:grpSpPr>
            <p:sp>
              <p:nvSpPr>
                <p:cNvPr id="1457" name="Line 82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58" name="Line 82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51" name="Group 8262"/>
            <p:cNvGrpSpPr>
              <a:grpSpLocks/>
            </p:cNvGrpSpPr>
            <p:nvPr/>
          </p:nvGrpSpPr>
          <p:grpSpPr bwMode="auto">
            <a:xfrm rot="-5400000">
              <a:off x="2892" y="2060"/>
              <a:ext cx="34" cy="92"/>
              <a:chOff x="368" y="892"/>
              <a:chExt cx="42" cy="312"/>
            </a:xfrm>
          </p:grpSpPr>
          <p:grpSp>
            <p:nvGrpSpPr>
              <p:cNvPr id="952" name="Group 8263"/>
              <p:cNvGrpSpPr>
                <a:grpSpLocks/>
              </p:cNvGrpSpPr>
              <p:nvPr/>
            </p:nvGrpSpPr>
            <p:grpSpPr bwMode="auto">
              <a:xfrm>
                <a:off x="368" y="1048"/>
                <a:ext cx="42" cy="156"/>
                <a:chOff x="372" y="1046"/>
                <a:chExt cx="42" cy="156"/>
              </a:xfrm>
            </p:grpSpPr>
            <p:sp>
              <p:nvSpPr>
                <p:cNvPr id="1453" name="Line 82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54" name="Line 82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53" name="Group 8266"/>
              <p:cNvGrpSpPr>
                <a:grpSpLocks/>
              </p:cNvGrpSpPr>
              <p:nvPr/>
            </p:nvGrpSpPr>
            <p:grpSpPr bwMode="auto">
              <a:xfrm>
                <a:off x="368" y="892"/>
                <a:ext cx="42" cy="156"/>
                <a:chOff x="372" y="1046"/>
                <a:chExt cx="42" cy="156"/>
              </a:xfrm>
            </p:grpSpPr>
            <p:sp>
              <p:nvSpPr>
                <p:cNvPr id="1451" name="Line 82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52" name="Line 82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54" name="Group 8269"/>
            <p:cNvGrpSpPr>
              <a:grpSpLocks/>
            </p:cNvGrpSpPr>
            <p:nvPr/>
          </p:nvGrpSpPr>
          <p:grpSpPr bwMode="auto">
            <a:xfrm rot="-5400000">
              <a:off x="2808" y="2060"/>
              <a:ext cx="34" cy="92"/>
              <a:chOff x="368" y="892"/>
              <a:chExt cx="42" cy="312"/>
            </a:xfrm>
          </p:grpSpPr>
          <p:grpSp>
            <p:nvGrpSpPr>
              <p:cNvPr id="955" name="Group 8270"/>
              <p:cNvGrpSpPr>
                <a:grpSpLocks/>
              </p:cNvGrpSpPr>
              <p:nvPr/>
            </p:nvGrpSpPr>
            <p:grpSpPr bwMode="auto">
              <a:xfrm>
                <a:off x="368" y="1048"/>
                <a:ext cx="42" cy="156"/>
                <a:chOff x="372" y="1046"/>
                <a:chExt cx="42" cy="156"/>
              </a:xfrm>
            </p:grpSpPr>
            <p:sp>
              <p:nvSpPr>
                <p:cNvPr id="1447" name="Line 82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48" name="Line 82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56" name="Group 8273"/>
              <p:cNvGrpSpPr>
                <a:grpSpLocks/>
              </p:cNvGrpSpPr>
              <p:nvPr/>
            </p:nvGrpSpPr>
            <p:grpSpPr bwMode="auto">
              <a:xfrm>
                <a:off x="368" y="892"/>
                <a:ext cx="42" cy="156"/>
                <a:chOff x="372" y="1046"/>
                <a:chExt cx="42" cy="156"/>
              </a:xfrm>
            </p:grpSpPr>
            <p:sp>
              <p:nvSpPr>
                <p:cNvPr id="1445" name="Line 82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46" name="Line 82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57" name="Group 8276"/>
            <p:cNvGrpSpPr>
              <a:grpSpLocks/>
            </p:cNvGrpSpPr>
            <p:nvPr/>
          </p:nvGrpSpPr>
          <p:grpSpPr bwMode="auto">
            <a:xfrm rot="-5400000">
              <a:off x="2892" y="1962"/>
              <a:ext cx="34" cy="92"/>
              <a:chOff x="368" y="892"/>
              <a:chExt cx="42" cy="312"/>
            </a:xfrm>
          </p:grpSpPr>
          <p:grpSp>
            <p:nvGrpSpPr>
              <p:cNvPr id="958" name="Group 8277"/>
              <p:cNvGrpSpPr>
                <a:grpSpLocks/>
              </p:cNvGrpSpPr>
              <p:nvPr/>
            </p:nvGrpSpPr>
            <p:grpSpPr bwMode="auto">
              <a:xfrm>
                <a:off x="368" y="1048"/>
                <a:ext cx="42" cy="156"/>
                <a:chOff x="372" y="1046"/>
                <a:chExt cx="42" cy="156"/>
              </a:xfrm>
            </p:grpSpPr>
            <p:sp>
              <p:nvSpPr>
                <p:cNvPr id="1441" name="Line 82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42" name="Line 82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59" name="Group 8280"/>
              <p:cNvGrpSpPr>
                <a:grpSpLocks/>
              </p:cNvGrpSpPr>
              <p:nvPr/>
            </p:nvGrpSpPr>
            <p:grpSpPr bwMode="auto">
              <a:xfrm>
                <a:off x="368" y="892"/>
                <a:ext cx="42" cy="156"/>
                <a:chOff x="372" y="1046"/>
                <a:chExt cx="42" cy="156"/>
              </a:xfrm>
            </p:grpSpPr>
            <p:sp>
              <p:nvSpPr>
                <p:cNvPr id="1439" name="Line 82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40" name="Line 82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60" name="Group 8283"/>
            <p:cNvGrpSpPr>
              <a:grpSpLocks/>
            </p:cNvGrpSpPr>
            <p:nvPr/>
          </p:nvGrpSpPr>
          <p:grpSpPr bwMode="auto">
            <a:xfrm rot="-5400000">
              <a:off x="2808" y="1962"/>
              <a:ext cx="34" cy="92"/>
              <a:chOff x="368" y="892"/>
              <a:chExt cx="42" cy="312"/>
            </a:xfrm>
          </p:grpSpPr>
          <p:grpSp>
            <p:nvGrpSpPr>
              <p:cNvPr id="961" name="Group 8284"/>
              <p:cNvGrpSpPr>
                <a:grpSpLocks/>
              </p:cNvGrpSpPr>
              <p:nvPr/>
            </p:nvGrpSpPr>
            <p:grpSpPr bwMode="auto">
              <a:xfrm>
                <a:off x="368" y="1048"/>
                <a:ext cx="42" cy="156"/>
                <a:chOff x="372" y="1046"/>
                <a:chExt cx="42" cy="156"/>
              </a:xfrm>
            </p:grpSpPr>
            <p:sp>
              <p:nvSpPr>
                <p:cNvPr id="1435" name="Line 82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36" name="Line 82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62" name="Group 8287"/>
              <p:cNvGrpSpPr>
                <a:grpSpLocks/>
              </p:cNvGrpSpPr>
              <p:nvPr/>
            </p:nvGrpSpPr>
            <p:grpSpPr bwMode="auto">
              <a:xfrm>
                <a:off x="368" y="892"/>
                <a:ext cx="42" cy="156"/>
                <a:chOff x="372" y="1046"/>
                <a:chExt cx="42" cy="156"/>
              </a:xfrm>
            </p:grpSpPr>
            <p:sp>
              <p:nvSpPr>
                <p:cNvPr id="1433" name="Line 82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34" name="Line 82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68" name="Group 8290"/>
            <p:cNvGrpSpPr>
              <a:grpSpLocks/>
            </p:cNvGrpSpPr>
            <p:nvPr/>
          </p:nvGrpSpPr>
          <p:grpSpPr bwMode="auto">
            <a:xfrm rot="-5400000">
              <a:off x="2890" y="1865"/>
              <a:ext cx="35" cy="92"/>
              <a:chOff x="368" y="892"/>
              <a:chExt cx="42" cy="312"/>
            </a:xfrm>
          </p:grpSpPr>
          <p:grpSp>
            <p:nvGrpSpPr>
              <p:cNvPr id="969" name="Group 8291"/>
              <p:cNvGrpSpPr>
                <a:grpSpLocks/>
              </p:cNvGrpSpPr>
              <p:nvPr/>
            </p:nvGrpSpPr>
            <p:grpSpPr bwMode="auto">
              <a:xfrm>
                <a:off x="368" y="1048"/>
                <a:ext cx="42" cy="156"/>
                <a:chOff x="372" y="1046"/>
                <a:chExt cx="42" cy="156"/>
              </a:xfrm>
            </p:grpSpPr>
            <p:sp>
              <p:nvSpPr>
                <p:cNvPr id="1429" name="Line 82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30" name="Line 82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74" name="Group 8294"/>
              <p:cNvGrpSpPr>
                <a:grpSpLocks/>
              </p:cNvGrpSpPr>
              <p:nvPr/>
            </p:nvGrpSpPr>
            <p:grpSpPr bwMode="auto">
              <a:xfrm>
                <a:off x="368" y="892"/>
                <a:ext cx="42" cy="156"/>
                <a:chOff x="372" y="1046"/>
                <a:chExt cx="42" cy="156"/>
              </a:xfrm>
            </p:grpSpPr>
            <p:sp>
              <p:nvSpPr>
                <p:cNvPr id="1427" name="Line 82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28" name="Line 82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75" name="Group 8297"/>
            <p:cNvGrpSpPr>
              <a:grpSpLocks/>
            </p:cNvGrpSpPr>
            <p:nvPr/>
          </p:nvGrpSpPr>
          <p:grpSpPr bwMode="auto">
            <a:xfrm rot="-5400000">
              <a:off x="2803" y="1866"/>
              <a:ext cx="35" cy="92"/>
              <a:chOff x="368" y="892"/>
              <a:chExt cx="42" cy="312"/>
            </a:xfrm>
          </p:grpSpPr>
          <p:grpSp>
            <p:nvGrpSpPr>
              <p:cNvPr id="980" name="Group 8298"/>
              <p:cNvGrpSpPr>
                <a:grpSpLocks/>
              </p:cNvGrpSpPr>
              <p:nvPr/>
            </p:nvGrpSpPr>
            <p:grpSpPr bwMode="auto">
              <a:xfrm>
                <a:off x="368" y="1048"/>
                <a:ext cx="42" cy="156"/>
                <a:chOff x="372" y="1046"/>
                <a:chExt cx="42" cy="156"/>
              </a:xfrm>
            </p:grpSpPr>
            <p:sp>
              <p:nvSpPr>
                <p:cNvPr id="1423" name="Line 82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24" name="Line 83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81" name="Group 8301"/>
              <p:cNvGrpSpPr>
                <a:grpSpLocks/>
              </p:cNvGrpSpPr>
              <p:nvPr/>
            </p:nvGrpSpPr>
            <p:grpSpPr bwMode="auto">
              <a:xfrm>
                <a:off x="368" y="892"/>
                <a:ext cx="42" cy="156"/>
                <a:chOff x="372" y="1046"/>
                <a:chExt cx="42" cy="156"/>
              </a:xfrm>
            </p:grpSpPr>
            <p:sp>
              <p:nvSpPr>
                <p:cNvPr id="1421" name="Line 83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22" name="Line 83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86" name="Group 8304"/>
            <p:cNvGrpSpPr>
              <a:grpSpLocks/>
            </p:cNvGrpSpPr>
            <p:nvPr/>
          </p:nvGrpSpPr>
          <p:grpSpPr bwMode="auto">
            <a:xfrm rot="-5400000">
              <a:off x="2892" y="1767"/>
              <a:ext cx="34" cy="92"/>
              <a:chOff x="368" y="892"/>
              <a:chExt cx="42" cy="312"/>
            </a:xfrm>
          </p:grpSpPr>
          <p:grpSp>
            <p:nvGrpSpPr>
              <p:cNvPr id="987" name="Group 8305"/>
              <p:cNvGrpSpPr>
                <a:grpSpLocks/>
              </p:cNvGrpSpPr>
              <p:nvPr/>
            </p:nvGrpSpPr>
            <p:grpSpPr bwMode="auto">
              <a:xfrm>
                <a:off x="368" y="1048"/>
                <a:ext cx="42" cy="156"/>
                <a:chOff x="372" y="1046"/>
                <a:chExt cx="42" cy="156"/>
              </a:xfrm>
            </p:grpSpPr>
            <p:sp>
              <p:nvSpPr>
                <p:cNvPr id="1417" name="Line 83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18" name="Line 83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92" name="Group 8308"/>
              <p:cNvGrpSpPr>
                <a:grpSpLocks/>
              </p:cNvGrpSpPr>
              <p:nvPr/>
            </p:nvGrpSpPr>
            <p:grpSpPr bwMode="auto">
              <a:xfrm>
                <a:off x="368" y="892"/>
                <a:ext cx="42" cy="156"/>
                <a:chOff x="372" y="1046"/>
                <a:chExt cx="42" cy="156"/>
              </a:xfrm>
            </p:grpSpPr>
            <p:sp>
              <p:nvSpPr>
                <p:cNvPr id="1415" name="Line 83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16" name="Line 83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93" name="Group 8311"/>
            <p:cNvGrpSpPr>
              <a:grpSpLocks/>
            </p:cNvGrpSpPr>
            <p:nvPr/>
          </p:nvGrpSpPr>
          <p:grpSpPr bwMode="auto">
            <a:xfrm rot="-5400000">
              <a:off x="2808" y="1767"/>
              <a:ext cx="34" cy="92"/>
              <a:chOff x="368" y="892"/>
              <a:chExt cx="42" cy="312"/>
            </a:xfrm>
          </p:grpSpPr>
          <p:grpSp>
            <p:nvGrpSpPr>
              <p:cNvPr id="998" name="Group 8312"/>
              <p:cNvGrpSpPr>
                <a:grpSpLocks/>
              </p:cNvGrpSpPr>
              <p:nvPr/>
            </p:nvGrpSpPr>
            <p:grpSpPr bwMode="auto">
              <a:xfrm>
                <a:off x="368" y="1048"/>
                <a:ext cx="42" cy="156"/>
                <a:chOff x="372" y="1046"/>
                <a:chExt cx="42" cy="156"/>
              </a:xfrm>
            </p:grpSpPr>
            <p:sp>
              <p:nvSpPr>
                <p:cNvPr id="1411" name="Line 83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12" name="Line 83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99" name="Group 8315"/>
              <p:cNvGrpSpPr>
                <a:grpSpLocks/>
              </p:cNvGrpSpPr>
              <p:nvPr/>
            </p:nvGrpSpPr>
            <p:grpSpPr bwMode="auto">
              <a:xfrm>
                <a:off x="368" y="892"/>
                <a:ext cx="42" cy="156"/>
                <a:chOff x="372" y="1046"/>
                <a:chExt cx="42" cy="156"/>
              </a:xfrm>
            </p:grpSpPr>
            <p:sp>
              <p:nvSpPr>
                <p:cNvPr id="1409" name="Line 83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10" name="Line 83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249" name="Oval 8318"/>
            <p:cNvSpPr>
              <a:spLocks noChangeArrowheads="1"/>
            </p:cNvSpPr>
            <p:nvPr/>
          </p:nvSpPr>
          <p:spPr bwMode="auto">
            <a:xfrm rot="-5400000">
              <a:off x="2956" y="2147"/>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50" name="Oval 8319"/>
            <p:cNvSpPr>
              <a:spLocks noChangeArrowheads="1"/>
            </p:cNvSpPr>
            <p:nvPr/>
          </p:nvSpPr>
          <p:spPr bwMode="auto">
            <a:xfrm rot="-5400000">
              <a:off x="2955" y="2050"/>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51" name="Oval 8320"/>
            <p:cNvSpPr>
              <a:spLocks noChangeArrowheads="1"/>
            </p:cNvSpPr>
            <p:nvPr/>
          </p:nvSpPr>
          <p:spPr bwMode="auto">
            <a:xfrm rot="-5400000">
              <a:off x="2955" y="1953"/>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52" name="Oval 8321"/>
            <p:cNvSpPr>
              <a:spLocks noChangeArrowheads="1"/>
            </p:cNvSpPr>
            <p:nvPr/>
          </p:nvSpPr>
          <p:spPr bwMode="auto">
            <a:xfrm rot="-5400000">
              <a:off x="2955" y="1855"/>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53" name="Oval 8322"/>
            <p:cNvSpPr>
              <a:spLocks noChangeArrowheads="1"/>
            </p:cNvSpPr>
            <p:nvPr/>
          </p:nvSpPr>
          <p:spPr bwMode="auto">
            <a:xfrm rot="-5400000">
              <a:off x="2956" y="175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004" name="Group 8323"/>
            <p:cNvGrpSpPr>
              <a:grpSpLocks/>
            </p:cNvGrpSpPr>
            <p:nvPr/>
          </p:nvGrpSpPr>
          <p:grpSpPr bwMode="auto">
            <a:xfrm>
              <a:off x="3085" y="1776"/>
              <a:ext cx="276" cy="955"/>
              <a:chOff x="4676" y="851"/>
              <a:chExt cx="372" cy="1288"/>
            </a:xfrm>
          </p:grpSpPr>
          <p:grpSp>
            <p:nvGrpSpPr>
              <p:cNvPr id="1005" name="Group 8324"/>
              <p:cNvGrpSpPr>
                <a:grpSpLocks/>
              </p:cNvGrpSpPr>
              <p:nvPr/>
            </p:nvGrpSpPr>
            <p:grpSpPr bwMode="auto">
              <a:xfrm rot="5400000">
                <a:off x="4547" y="980"/>
                <a:ext cx="630" cy="372"/>
                <a:chOff x="1002" y="972"/>
                <a:chExt cx="630" cy="372"/>
              </a:xfrm>
            </p:grpSpPr>
            <p:grpSp>
              <p:nvGrpSpPr>
                <p:cNvPr id="1010" name="Group 8325"/>
                <p:cNvGrpSpPr>
                  <a:grpSpLocks/>
                </p:cNvGrpSpPr>
                <p:nvPr/>
              </p:nvGrpSpPr>
              <p:grpSpPr bwMode="auto">
                <a:xfrm>
                  <a:off x="1027" y="1096"/>
                  <a:ext cx="47" cy="124"/>
                  <a:chOff x="368" y="892"/>
                  <a:chExt cx="42" cy="312"/>
                </a:xfrm>
              </p:grpSpPr>
              <p:grpSp>
                <p:nvGrpSpPr>
                  <p:cNvPr id="1011" name="Group 8326"/>
                  <p:cNvGrpSpPr>
                    <a:grpSpLocks/>
                  </p:cNvGrpSpPr>
                  <p:nvPr/>
                </p:nvGrpSpPr>
                <p:grpSpPr bwMode="auto">
                  <a:xfrm>
                    <a:off x="368" y="1048"/>
                    <a:ext cx="42" cy="156"/>
                    <a:chOff x="372" y="1046"/>
                    <a:chExt cx="42" cy="156"/>
                  </a:xfrm>
                </p:grpSpPr>
                <p:sp>
                  <p:nvSpPr>
                    <p:cNvPr id="1405" name="Line 83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06" name="Line 83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16" name="Group 8329"/>
                  <p:cNvGrpSpPr>
                    <a:grpSpLocks/>
                  </p:cNvGrpSpPr>
                  <p:nvPr/>
                </p:nvGrpSpPr>
                <p:grpSpPr bwMode="auto">
                  <a:xfrm>
                    <a:off x="368" y="892"/>
                    <a:ext cx="42" cy="156"/>
                    <a:chOff x="372" y="1046"/>
                    <a:chExt cx="42" cy="156"/>
                  </a:xfrm>
                </p:grpSpPr>
                <p:sp>
                  <p:nvSpPr>
                    <p:cNvPr id="1403" name="Line 83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04" name="Line 83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17" name="Group 8332"/>
                <p:cNvGrpSpPr>
                  <a:grpSpLocks/>
                </p:cNvGrpSpPr>
                <p:nvPr/>
              </p:nvGrpSpPr>
              <p:grpSpPr bwMode="auto">
                <a:xfrm>
                  <a:off x="1027" y="973"/>
                  <a:ext cx="47" cy="124"/>
                  <a:chOff x="368" y="892"/>
                  <a:chExt cx="42" cy="312"/>
                </a:xfrm>
              </p:grpSpPr>
              <p:grpSp>
                <p:nvGrpSpPr>
                  <p:cNvPr id="1022" name="Group 8333"/>
                  <p:cNvGrpSpPr>
                    <a:grpSpLocks/>
                  </p:cNvGrpSpPr>
                  <p:nvPr/>
                </p:nvGrpSpPr>
                <p:grpSpPr bwMode="auto">
                  <a:xfrm>
                    <a:off x="368" y="1048"/>
                    <a:ext cx="42" cy="156"/>
                    <a:chOff x="372" y="1046"/>
                    <a:chExt cx="42" cy="156"/>
                  </a:xfrm>
                </p:grpSpPr>
                <p:sp>
                  <p:nvSpPr>
                    <p:cNvPr id="1399" name="Line 83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00" name="Line 83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23" name="Group 8336"/>
                  <p:cNvGrpSpPr>
                    <a:grpSpLocks/>
                  </p:cNvGrpSpPr>
                  <p:nvPr/>
                </p:nvGrpSpPr>
                <p:grpSpPr bwMode="auto">
                  <a:xfrm>
                    <a:off x="368" y="892"/>
                    <a:ext cx="42" cy="156"/>
                    <a:chOff x="372" y="1046"/>
                    <a:chExt cx="42" cy="156"/>
                  </a:xfrm>
                </p:grpSpPr>
                <p:sp>
                  <p:nvSpPr>
                    <p:cNvPr id="1397" name="Line 83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98" name="Line 83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28" name="Group 8339"/>
                <p:cNvGrpSpPr>
                  <a:grpSpLocks/>
                </p:cNvGrpSpPr>
                <p:nvPr/>
              </p:nvGrpSpPr>
              <p:grpSpPr bwMode="auto">
                <a:xfrm>
                  <a:off x="1159" y="1096"/>
                  <a:ext cx="47" cy="124"/>
                  <a:chOff x="368" y="892"/>
                  <a:chExt cx="42" cy="312"/>
                </a:xfrm>
              </p:grpSpPr>
              <p:grpSp>
                <p:nvGrpSpPr>
                  <p:cNvPr id="1029" name="Group 8340"/>
                  <p:cNvGrpSpPr>
                    <a:grpSpLocks/>
                  </p:cNvGrpSpPr>
                  <p:nvPr/>
                </p:nvGrpSpPr>
                <p:grpSpPr bwMode="auto">
                  <a:xfrm>
                    <a:off x="368" y="1048"/>
                    <a:ext cx="42" cy="156"/>
                    <a:chOff x="372" y="1046"/>
                    <a:chExt cx="42" cy="156"/>
                  </a:xfrm>
                </p:grpSpPr>
                <p:sp>
                  <p:nvSpPr>
                    <p:cNvPr id="1393" name="Line 83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94" name="Line 83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30" name="Group 8343"/>
                  <p:cNvGrpSpPr>
                    <a:grpSpLocks/>
                  </p:cNvGrpSpPr>
                  <p:nvPr/>
                </p:nvGrpSpPr>
                <p:grpSpPr bwMode="auto">
                  <a:xfrm>
                    <a:off x="368" y="892"/>
                    <a:ext cx="42" cy="156"/>
                    <a:chOff x="372" y="1046"/>
                    <a:chExt cx="42" cy="156"/>
                  </a:xfrm>
                </p:grpSpPr>
                <p:sp>
                  <p:nvSpPr>
                    <p:cNvPr id="1391" name="Line 83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92" name="Line 83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31" name="Group 8346"/>
                <p:cNvGrpSpPr>
                  <a:grpSpLocks/>
                </p:cNvGrpSpPr>
                <p:nvPr/>
              </p:nvGrpSpPr>
              <p:grpSpPr bwMode="auto">
                <a:xfrm>
                  <a:off x="1159" y="973"/>
                  <a:ext cx="47" cy="124"/>
                  <a:chOff x="368" y="892"/>
                  <a:chExt cx="42" cy="312"/>
                </a:xfrm>
              </p:grpSpPr>
              <p:grpSp>
                <p:nvGrpSpPr>
                  <p:cNvPr id="1032" name="Group 8347"/>
                  <p:cNvGrpSpPr>
                    <a:grpSpLocks/>
                  </p:cNvGrpSpPr>
                  <p:nvPr/>
                </p:nvGrpSpPr>
                <p:grpSpPr bwMode="auto">
                  <a:xfrm>
                    <a:off x="368" y="1048"/>
                    <a:ext cx="42" cy="156"/>
                    <a:chOff x="372" y="1046"/>
                    <a:chExt cx="42" cy="156"/>
                  </a:xfrm>
                </p:grpSpPr>
                <p:sp>
                  <p:nvSpPr>
                    <p:cNvPr id="1387" name="Line 83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8" name="Line 83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33" name="Group 8350"/>
                  <p:cNvGrpSpPr>
                    <a:grpSpLocks/>
                  </p:cNvGrpSpPr>
                  <p:nvPr/>
                </p:nvGrpSpPr>
                <p:grpSpPr bwMode="auto">
                  <a:xfrm>
                    <a:off x="368" y="892"/>
                    <a:ext cx="42" cy="156"/>
                    <a:chOff x="372" y="1046"/>
                    <a:chExt cx="42" cy="156"/>
                  </a:xfrm>
                </p:grpSpPr>
                <p:sp>
                  <p:nvSpPr>
                    <p:cNvPr id="1385" name="Line 83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6" name="Line 83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34" name="Group 8353"/>
                <p:cNvGrpSpPr>
                  <a:grpSpLocks/>
                </p:cNvGrpSpPr>
                <p:nvPr/>
              </p:nvGrpSpPr>
              <p:grpSpPr bwMode="auto">
                <a:xfrm>
                  <a:off x="1291" y="1096"/>
                  <a:ext cx="47" cy="124"/>
                  <a:chOff x="368" y="892"/>
                  <a:chExt cx="42" cy="312"/>
                </a:xfrm>
              </p:grpSpPr>
              <p:grpSp>
                <p:nvGrpSpPr>
                  <p:cNvPr id="1035" name="Group 8354"/>
                  <p:cNvGrpSpPr>
                    <a:grpSpLocks/>
                  </p:cNvGrpSpPr>
                  <p:nvPr/>
                </p:nvGrpSpPr>
                <p:grpSpPr bwMode="auto">
                  <a:xfrm>
                    <a:off x="368" y="1048"/>
                    <a:ext cx="42" cy="156"/>
                    <a:chOff x="372" y="1046"/>
                    <a:chExt cx="42" cy="156"/>
                  </a:xfrm>
                </p:grpSpPr>
                <p:sp>
                  <p:nvSpPr>
                    <p:cNvPr id="1381" name="Line 83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2" name="Line 83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36" name="Group 8357"/>
                  <p:cNvGrpSpPr>
                    <a:grpSpLocks/>
                  </p:cNvGrpSpPr>
                  <p:nvPr/>
                </p:nvGrpSpPr>
                <p:grpSpPr bwMode="auto">
                  <a:xfrm>
                    <a:off x="368" y="892"/>
                    <a:ext cx="42" cy="156"/>
                    <a:chOff x="372" y="1046"/>
                    <a:chExt cx="42" cy="156"/>
                  </a:xfrm>
                </p:grpSpPr>
                <p:sp>
                  <p:nvSpPr>
                    <p:cNvPr id="1379" name="Line 83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0" name="Line 83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37" name="Group 8360"/>
                <p:cNvGrpSpPr>
                  <a:grpSpLocks/>
                </p:cNvGrpSpPr>
                <p:nvPr/>
              </p:nvGrpSpPr>
              <p:grpSpPr bwMode="auto">
                <a:xfrm>
                  <a:off x="1291" y="973"/>
                  <a:ext cx="47" cy="124"/>
                  <a:chOff x="368" y="892"/>
                  <a:chExt cx="42" cy="312"/>
                </a:xfrm>
              </p:grpSpPr>
              <p:grpSp>
                <p:nvGrpSpPr>
                  <p:cNvPr id="1043" name="Group 8361"/>
                  <p:cNvGrpSpPr>
                    <a:grpSpLocks/>
                  </p:cNvGrpSpPr>
                  <p:nvPr/>
                </p:nvGrpSpPr>
                <p:grpSpPr bwMode="auto">
                  <a:xfrm>
                    <a:off x="368" y="1048"/>
                    <a:ext cx="42" cy="156"/>
                    <a:chOff x="372" y="1046"/>
                    <a:chExt cx="42" cy="156"/>
                  </a:xfrm>
                </p:grpSpPr>
                <p:sp>
                  <p:nvSpPr>
                    <p:cNvPr id="1375" name="Line 83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76" name="Line 83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44" name="Group 8364"/>
                  <p:cNvGrpSpPr>
                    <a:grpSpLocks/>
                  </p:cNvGrpSpPr>
                  <p:nvPr/>
                </p:nvGrpSpPr>
                <p:grpSpPr bwMode="auto">
                  <a:xfrm>
                    <a:off x="368" y="892"/>
                    <a:ext cx="42" cy="156"/>
                    <a:chOff x="372" y="1046"/>
                    <a:chExt cx="42" cy="156"/>
                  </a:xfrm>
                </p:grpSpPr>
                <p:sp>
                  <p:nvSpPr>
                    <p:cNvPr id="1373" name="Line 83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74" name="Line 83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49" name="Group 8367"/>
                <p:cNvGrpSpPr>
                  <a:grpSpLocks/>
                </p:cNvGrpSpPr>
                <p:nvPr/>
              </p:nvGrpSpPr>
              <p:grpSpPr bwMode="auto">
                <a:xfrm>
                  <a:off x="1423" y="1095"/>
                  <a:ext cx="47" cy="124"/>
                  <a:chOff x="368" y="892"/>
                  <a:chExt cx="42" cy="312"/>
                </a:xfrm>
              </p:grpSpPr>
              <p:grpSp>
                <p:nvGrpSpPr>
                  <p:cNvPr id="1050" name="Group 8368"/>
                  <p:cNvGrpSpPr>
                    <a:grpSpLocks/>
                  </p:cNvGrpSpPr>
                  <p:nvPr/>
                </p:nvGrpSpPr>
                <p:grpSpPr bwMode="auto">
                  <a:xfrm>
                    <a:off x="368" y="1048"/>
                    <a:ext cx="42" cy="156"/>
                    <a:chOff x="372" y="1046"/>
                    <a:chExt cx="42" cy="156"/>
                  </a:xfrm>
                </p:grpSpPr>
                <p:sp>
                  <p:nvSpPr>
                    <p:cNvPr id="1369" name="Line 83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70" name="Line 83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55" name="Group 8371"/>
                  <p:cNvGrpSpPr>
                    <a:grpSpLocks/>
                  </p:cNvGrpSpPr>
                  <p:nvPr/>
                </p:nvGrpSpPr>
                <p:grpSpPr bwMode="auto">
                  <a:xfrm>
                    <a:off x="368" y="892"/>
                    <a:ext cx="42" cy="156"/>
                    <a:chOff x="372" y="1046"/>
                    <a:chExt cx="42" cy="156"/>
                  </a:xfrm>
                </p:grpSpPr>
                <p:sp>
                  <p:nvSpPr>
                    <p:cNvPr id="1367" name="Line 83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68" name="Line 83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56" name="Group 8374"/>
                <p:cNvGrpSpPr>
                  <a:grpSpLocks/>
                </p:cNvGrpSpPr>
                <p:nvPr/>
              </p:nvGrpSpPr>
              <p:grpSpPr bwMode="auto">
                <a:xfrm>
                  <a:off x="1423" y="972"/>
                  <a:ext cx="47" cy="124"/>
                  <a:chOff x="368" y="892"/>
                  <a:chExt cx="42" cy="312"/>
                </a:xfrm>
              </p:grpSpPr>
              <p:grpSp>
                <p:nvGrpSpPr>
                  <p:cNvPr id="1061" name="Group 8375"/>
                  <p:cNvGrpSpPr>
                    <a:grpSpLocks/>
                  </p:cNvGrpSpPr>
                  <p:nvPr/>
                </p:nvGrpSpPr>
                <p:grpSpPr bwMode="auto">
                  <a:xfrm>
                    <a:off x="368" y="1048"/>
                    <a:ext cx="42" cy="156"/>
                    <a:chOff x="372" y="1046"/>
                    <a:chExt cx="42" cy="156"/>
                  </a:xfrm>
                </p:grpSpPr>
                <p:sp>
                  <p:nvSpPr>
                    <p:cNvPr id="1363" name="Line 83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64" name="Line 83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62" name="Group 8378"/>
                  <p:cNvGrpSpPr>
                    <a:grpSpLocks/>
                  </p:cNvGrpSpPr>
                  <p:nvPr/>
                </p:nvGrpSpPr>
                <p:grpSpPr bwMode="auto">
                  <a:xfrm>
                    <a:off x="368" y="892"/>
                    <a:ext cx="42" cy="156"/>
                    <a:chOff x="372" y="1046"/>
                    <a:chExt cx="42" cy="156"/>
                  </a:xfrm>
                </p:grpSpPr>
                <p:sp>
                  <p:nvSpPr>
                    <p:cNvPr id="1361" name="Line 83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62" name="Line 83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67" name="Group 8381"/>
                <p:cNvGrpSpPr>
                  <a:grpSpLocks/>
                </p:cNvGrpSpPr>
                <p:nvPr/>
              </p:nvGrpSpPr>
              <p:grpSpPr bwMode="auto">
                <a:xfrm>
                  <a:off x="1555" y="1096"/>
                  <a:ext cx="47" cy="124"/>
                  <a:chOff x="368" y="892"/>
                  <a:chExt cx="42" cy="312"/>
                </a:xfrm>
              </p:grpSpPr>
              <p:grpSp>
                <p:nvGrpSpPr>
                  <p:cNvPr id="1068" name="Group 8382"/>
                  <p:cNvGrpSpPr>
                    <a:grpSpLocks/>
                  </p:cNvGrpSpPr>
                  <p:nvPr/>
                </p:nvGrpSpPr>
                <p:grpSpPr bwMode="auto">
                  <a:xfrm>
                    <a:off x="368" y="1048"/>
                    <a:ext cx="42" cy="156"/>
                    <a:chOff x="372" y="1046"/>
                    <a:chExt cx="42" cy="156"/>
                  </a:xfrm>
                </p:grpSpPr>
                <p:sp>
                  <p:nvSpPr>
                    <p:cNvPr id="1357" name="Line 83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58" name="Line 83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73" name="Group 8385"/>
                  <p:cNvGrpSpPr>
                    <a:grpSpLocks/>
                  </p:cNvGrpSpPr>
                  <p:nvPr/>
                </p:nvGrpSpPr>
                <p:grpSpPr bwMode="auto">
                  <a:xfrm>
                    <a:off x="368" y="892"/>
                    <a:ext cx="42" cy="156"/>
                    <a:chOff x="372" y="1046"/>
                    <a:chExt cx="42" cy="156"/>
                  </a:xfrm>
                </p:grpSpPr>
                <p:sp>
                  <p:nvSpPr>
                    <p:cNvPr id="1355" name="Line 83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56" name="Line 83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74" name="Group 8388"/>
                <p:cNvGrpSpPr>
                  <a:grpSpLocks/>
                </p:cNvGrpSpPr>
                <p:nvPr/>
              </p:nvGrpSpPr>
              <p:grpSpPr bwMode="auto">
                <a:xfrm>
                  <a:off x="1555" y="973"/>
                  <a:ext cx="47" cy="124"/>
                  <a:chOff x="368" y="892"/>
                  <a:chExt cx="42" cy="312"/>
                </a:xfrm>
              </p:grpSpPr>
              <p:grpSp>
                <p:nvGrpSpPr>
                  <p:cNvPr id="1079" name="Group 8389"/>
                  <p:cNvGrpSpPr>
                    <a:grpSpLocks/>
                  </p:cNvGrpSpPr>
                  <p:nvPr/>
                </p:nvGrpSpPr>
                <p:grpSpPr bwMode="auto">
                  <a:xfrm>
                    <a:off x="368" y="1048"/>
                    <a:ext cx="42" cy="156"/>
                    <a:chOff x="372" y="1046"/>
                    <a:chExt cx="42" cy="156"/>
                  </a:xfrm>
                </p:grpSpPr>
                <p:sp>
                  <p:nvSpPr>
                    <p:cNvPr id="1351" name="Line 83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52" name="Line 83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80" name="Group 8392"/>
                  <p:cNvGrpSpPr>
                    <a:grpSpLocks/>
                  </p:cNvGrpSpPr>
                  <p:nvPr/>
                </p:nvGrpSpPr>
                <p:grpSpPr bwMode="auto">
                  <a:xfrm>
                    <a:off x="368" y="892"/>
                    <a:ext cx="42" cy="156"/>
                    <a:chOff x="372" y="1046"/>
                    <a:chExt cx="42" cy="156"/>
                  </a:xfrm>
                </p:grpSpPr>
                <p:sp>
                  <p:nvSpPr>
                    <p:cNvPr id="1349" name="Line 83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50" name="Line 83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342" name="Oval 8395"/>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343" name="Oval 8396"/>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344" name="Oval 8397"/>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345" name="Oval 8398"/>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346" name="Oval 8399"/>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1085" name="Group 8400"/>
              <p:cNvGrpSpPr>
                <a:grpSpLocks/>
              </p:cNvGrpSpPr>
              <p:nvPr/>
            </p:nvGrpSpPr>
            <p:grpSpPr bwMode="auto">
              <a:xfrm rot="5400000">
                <a:off x="4547" y="1638"/>
                <a:ext cx="630" cy="372"/>
                <a:chOff x="1002" y="972"/>
                <a:chExt cx="630" cy="372"/>
              </a:xfrm>
            </p:grpSpPr>
            <p:grpSp>
              <p:nvGrpSpPr>
                <p:cNvPr id="1086" name="Group 8401"/>
                <p:cNvGrpSpPr>
                  <a:grpSpLocks/>
                </p:cNvGrpSpPr>
                <p:nvPr/>
              </p:nvGrpSpPr>
              <p:grpSpPr bwMode="auto">
                <a:xfrm>
                  <a:off x="1027" y="1096"/>
                  <a:ext cx="47" cy="124"/>
                  <a:chOff x="368" y="892"/>
                  <a:chExt cx="42" cy="312"/>
                </a:xfrm>
              </p:grpSpPr>
              <p:grpSp>
                <p:nvGrpSpPr>
                  <p:cNvPr id="1091" name="Group 8402"/>
                  <p:cNvGrpSpPr>
                    <a:grpSpLocks/>
                  </p:cNvGrpSpPr>
                  <p:nvPr/>
                </p:nvGrpSpPr>
                <p:grpSpPr bwMode="auto">
                  <a:xfrm>
                    <a:off x="368" y="1048"/>
                    <a:ext cx="42" cy="156"/>
                    <a:chOff x="372" y="1046"/>
                    <a:chExt cx="42" cy="156"/>
                  </a:xfrm>
                </p:grpSpPr>
                <p:sp>
                  <p:nvSpPr>
                    <p:cNvPr id="1330" name="Line 84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31" name="Line 84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92" name="Group 8405"/>
                  <p:cNvGrpSpPr>
                    <a:grpSpLocks/>
                  </p:cNvGrpSpPr>
                  <p:nvPr/>
                </p:nvGrpSpPr>
                <p:grpSpPr bwMode="auto">
                  <a:xfrm>
                    <a:off x="368" y="892"/>
                    <a:ext cx="42" cy="156"/>
                    <a:chOff x="372" y="1046"/>
                    <a:chExt cx="42" cy="156"/>
                  </a:xfrm>
                </p:grpSpPr>
                <p:sp>
                  <p:nvSpPr>
                    <p:cNvPr id="1328" name="Line 84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29" name="Line 84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97" name="Group 8408"/>
                <p:cNvGrpSpPr>
                  <a:grpSpLocks/>
                </p:cNvGrpSpPr>
                <p:nvPr/>
              </p:nvGrpSpPr>
              <p:grpSpPr bwMode="auto">
                <a:xfrm>
                  <a:off x="1027" y="973"/>
                  <a:ext cx="47" cy="124"/>
                  <a:chOff x="368" y="892"/>
                  <a:chExt cx="42" cy="312"/>
                </a:xfrm>
              </p:grpSpPr>
              <p:grpSp>
                <p:nvGrpSpPr>
                  <p:cNvPr id="1098" name="Group 8409"/>
                  <p:cNvGrpSpPr>
                    <a:grpSpLocks/>
                  </p:cNvGrpSpPr>
                  <p:nvPr/>
                </p:nvGrpSpPr>
                <p:grpSpPr bwMode="auto">
                  <a:xfrm>
                    <a:off x="368" y="1048"/>
                    <a:ext cx="42" cy="156"/>
                    <a:chOff x="372" y="1046"/>
                    <a:chExt cx="42" cy="156"/>
                  </a:xfrm>
                </p:grpSpPr>
                <p:sp>
                  <p:nvSpPr>
                    <p:cNvPr id="1324" name="Line 84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25" name="Line 84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03" name="Group 8412"/>
                  <p:cNvGrpSpPr>
                    <a:grpSpLocks/>
                  </p:cNvGrpSpPr>
                  <p:nvPr/>
                </p:nvGrpSpPr>
                <p:grpSpPr bwMode="auto">
                  <a:xfrm>
                    <a:off x="368" y="892"/>
                    <a:ext cx="42" cy="156"/>
                    <a:chOff x="372" y="1046"/>
                    <a:chExt cx="42" cy="156"/>
                  </a:xfrm>
                </p:grpSpPr>
                <p:sp>
                  <p:nvSpPr>
                    <p:cNvPr id="1322" name="Line 84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23" name="Line 84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04" name="Group 8415"/>
                <p:cNvGrpSpPr>
                  <a:grpSpLocks/>
                </p:cNvGrpSpPr>
                <p:nvPr/>
              </p:nvGrpSpPr>
              <p:grpSpPr bwMode="auto">
                <a:xfrm>
                  <a:off x="1159" y="1096"/>
                  <a:ext cx="47" cy="124"/>
                  <a:chOff x="368" y="892"/>
                  <a:chExt cx="42" cy="312"/>
                </a:xfrm>
              </p:grpSpPr>
              <p:grpSp>
                <p:nvGrpSpPr>
                  <p:cNvPr id="1109" name="Group 8416"/>
                  <p:cNvGrpSpPr>
                    <a:grpSpLocks/>
                  </p:cNvGrpSpPr>
                  <p:nvPr/>
                </p:nvGrpSpPr>
                <p:grpSpPr bwMode="auto">
                  <a:xfrm>
                    <a:off x="368" y="1048"/>
                    <a:ext cx="42" cy="156"/>
                    <a:chOff x="372" y="1046"/>
                    <a:chExt cx="42" cy="156"/>
                  </a:xfrm>
                </p:grpSpPr>
                <p:sp>
                  <p:nvSpPr>
                    <p:cNvPr id="1318" name="Line 84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19" name="Line 84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10" name="Group 8419"/>
                  <p:cNvGrpSpPr>
                    <a:grpSpLocks/>
                  </p:cNvGrpSpPr>
                  <p:nvPr/>
                </p:nvGrpSpPr>
                <p:grpSpPr bwMode="auto">
                  <a:xfrm>
                    <a:off x="368" y="892"/>
                    <a:ext cx="42" cy="156"/>
                    <a:chOff x="372" y="1046"/>
                    <a:chExt cx="42" cy="156"/>
                  </a:xfrm>
                </p:grpSpPr>
                <p:sp>
                  <p:nvSpPr>
                    <p:cNvPr id="1316" name="Line 84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17" name="Line 84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15" name="Group 8422"/>
                <p:cNvGrpSpPr>
                  <a:grpSpLocks/>
                </p:cNvGrpSpPr>
                <p:nvPr/>
              </p:nvGrpSpPr>
              <p:grpSpPr bwMode="auto">
                <a:xfrm>
                  <a:off x="1159" y="973"/>
                  <a:ext cx="47" cy="124"/>
                  <a:chOff x="368" y="892"/>
                  <a:chExt cx="42" cy="312"/>
                </a:xfrm>
              </p:grpSpPr>
              <p:grpSp>
                <p:nvGrpSpPr>
                  <p:cNvPr id="1116" name="Group 8423"/>
                  <p:cNvGrpSpPr>
                    <a:grpSpLocks/>
                  </p:cNvGrpSpPr>
                  <p:nvPr/>
                </p:nvGrpSpPr>
                <p:grpSpPr bwMode="auto">
                  <a:xfrm>
                    <a:off x="368" y="1048"/>
                    <a:ext cx="42" cy="156"/>
                    <a:chOff x="372" y="1046"/>
                    <a:chExt cx="42" cy="156"/>
                  </a:xfrm>
                </p:grpSpPr>
                <p:sp>
                  <p:nvSpPr>
                    <p:cNvPr id="1312" name="Line 84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13" name="Line 84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21" name="Group 8426"/>
                  <p:cNvGrpSpPr>
                    <a:grpSpLocks/>
                  </p:cNvGrpSpPr>
                  <p:nvPr/>
                </p:nvGrpSpPr>
                <p:grpSpPr bwMode="auto">
                  <a:xfrm>
                    <a:off x="368" y="892"/>
                    <a:ext cx="42" cy="156"/>
                    <a:chOff x="372" y="1046"/>
                    <a:chExt cx="42" cy="156"/>
                  </a:xfrm>
                </p:grpSpPr>
                <p:sp>
                  <p:nvSpPr>
                    <p:cNvPr id="1310" name="Line 84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11" name="Line 84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22" name="Group 8429"/>
                <p:cNvGrpSpPr>
                  <a:grpSpLocks/>
                </p:cNvGrpSpPr>
                <p:nvPr/>
              </p:nvGrpSpPr>
              <p:grpSpPr bwMode="auto">
                <a:xfrm>
                  <a:off x="1291" y="1096"/>
                  <a:ext cx="47" cy="124"/>
                  <a:chOff x="368" y="892"/>
                  <a:chExt cx="42" cy="312"/>
                </a:xfrm>
              </p:grpSpPr>
              <p:grpSp>
                <p:nvGrpSpPr>
                  <p:cNvPr id="1127" name="Group 8430"/>
                  <p:cNvGrpSpPr>
                    <a:grpSpLocks/>
                  </p:cNvGrpSpPr>
                  <p:nvPr/>
                </p:nvGrpSpPr>
                <p:grpSpPr bwMode="auto">
                  <a:xfrm>
                    <a:off x="368" y="1048"/>
                    <a:ext cx="42" cy="156"/>
                    <a:chOff x="372" y="1046"/>
                    <a:chExt cx="42" cy="156"/>
                  </a:xfrm>
                </p:grpSpPr>
                <p:sp>
                  <p:nvSpPr>
                    <p:cNvPr id="1306" name="Line 84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07" name="Line 84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28" name="Group 8433"/>
                  <p:cNvGrpSpPr>
                    <a:grpSpLocks/>
                  </p:cNvGrpSpPr>
                  <p:nvPr/>
                </p:nvGrpSpPr>
                <p:grpSpPr bwMode="auto">
                  <a:xfrm>
                    <a:off x="368" y="892"/>
                    <a:ext cx="42" cy="156"/>
                    <a:chOff x="372" y="1046"/>
                    <a:chExt cx="42" cy="156"/>
                  </a:xfrm>
                </p:grpSpPr>
                <p:sp>
                  <p:nvSpPr>
                    <p:cNvPr id="1304" name="Line 84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05" name="Line 84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33" name="Group 8436"/>
                <p:cNvGrpSpPr>
                  <a:grpSpLocks/>
                </p:cNvGrpSpPr>
                <p:nvPr/>
              </p:nvGrpSpPr>
              <p:grpSpPr bwMode="auto">
                <a:xfrm>
                  <a:off x="1291" y="973"/>
                  <a:ext cx="47" cy="124"/>
                  <a:chOff x="368" y="892"/>
                  <a:chExt cx="42" cy="312"/>
                </a:xfrm>
              </p:grpSpPr>
              <p:grpSp>
                <p:nvGrpSpPr>
                  <p:cNvPr id="1134" name="Group 8437"/>
                  <p:cNvGrpSpPr>
                    <a:grpSpLocks/>
                  </p:cNvGrpSpPr>
                  <p:nvPr/>
                </p:nvGrpSpPr>
                <p:grpSpPr bwMode="auto">
                  <a:xfrm>
                    <a:off x="368" y="1048"/>
                    <a:ext cx="42" cy="156"/>
                    <a:chOff x="372" y="1046"/>
                    <a:chExt cx="42" cy="156"/>
                  </a:xfrm>
                </p:grpSpPr>
                <p:sp>
                  <p:nvSpPr>
                    <p:cNvPr id="1300" name="Line 84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01" name="Line 84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39" name="Group 8440"/>
                  <p:cNvGrpSpPr>
                    <a:grpSpLocks/>
                  </p:cNvGrpSpPr>
                  <p:nvPr/>
                </p:nvGrpSpPr>
                <p:grpSpPr bwMode="auto">
                  <a:xfrm>
                    <a:off x="368" y="892"/>
                    <a:ext cx="42" cy="156"/>
                    <a:chOff x="372" y="1046"/>
                    <a:chExt cx="42" cy="156"/>
                  </a:xfrm>
                </p:grpSpPr>
                <p:sp>
                  <p:nvSpPr>
                    <p:cNvPr id="1298" name="Line 84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99" name="Line 84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40" name="Group 8443"/>
                <p:cNvGrpSpPr>
                  <a:grpSpLocks/>
                </p:cNvGrpSpPr>
                <p:nvPr/>
              </p:nvGrpSpPr>
              <p:grpSpPr bwMode="auto">
                <a:xfrm>
                  <a:off x="1423" y="1095"/>
                  <a:ext cx="47" cy="124"/>
                  <a:chOff x="368" y="892"/>
                  <a:chExt cx="42" cy="312"/>
                </a:xfrm>
              </p:grpSpPr>
              <p:grpSp>
                <p:nvGrpSpPr>
                  <p:cNvPr id="1145" name="Group 8444"/>
                  <p:cNvGrpSpPr>
                    <a:grpSpLocks/>
                  </p:cNvGrpSpPr>
                  <p:nvPr/>
                </p:nvGrpSpPr>
                <p:grpSpPr bwMode="auto">
                  <a:xfrm>
                    <a:off x="368" y="1048"/>
                    <a:ext cx="42" cy="156"/>
                    <a:chOff x="372" y="1046"/>
                    <a:chExt cx="42" cy="156"/>
                  </a:xfrm>
                </p:grpSpPr>
                <p:sp>
                  <p:nvSpPr>
                    <p:cNvPr id="1294" name="Line 84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95" name="Line 84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46" name="Group 8447"/>
                  <p:cNvGrpSpPr>
                    <a:grpSpLocks/>
                  </p:cNvGrpSpPr>
                  <p:nvPr/>
                </p:nvGrpSpPr>
                <p:grpSpPr bwMode="auto">
                  <a:xfrm>
                    <a:off x="368" y="892"/>
                    <a:ext cx="42" cy="156"/>
                    <a:chOff x="372" y="1046"/>
                    <a:chExt cx="42" cy="156"/>
                  </a:xfrm>
                </p:grpSpPr>
                <p:sp>
                  <p:nvSpPr>
                    <p:cNvPr id="1292" name="Line 84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93" name="Line 84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51" name="Group 8450"/>
                <p:cNvGrpSpPr>
                  <a:grpSpLocks/>
                </p:cNvGrpSpPr>
                <p:nvPr/>
              </p:nvGrpSpPr>
              <p:grpSpPr bwMode="auto">
                <a:xfrm>
                  <a:off x="1423" y="972"/>
                  <a:ext cx="47" cy="124"/>
                  <a:chOff x="368" y="892"/>
                  <a:chExt cx="42" cy="312"/>
                </a:xfrm>
              </p:grpSpPr>
              <p:grpSp>
                <p:nvGrpSpPr>
                  <p:cNvPr id="1152" name="Group 8451"/>
                  <p:cNvGrpSpPr>
                    <a:grpSpLocks/>
                  </p:cNvGrpSpPr>
                  <p:nvPr/>
                </p:nvGrpSpPr>
                <p:grpSpPr bwMode="auto">
                  <a:xfrm>
                    <a:off x="368" y="1048"/>
                    <a:ext cx="42" cy="156"/>
                    <a:chOff x="372" y="1046"/>
                    <a:chExt cx="42" cy="156"/>
                  </a:xfrm>
                </p:grpSpPr>
                <p:sp>
                  <p:nvSpPr>
                    <p:cNvPr id="1288" name="Line 84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89" name="Line 84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57" name="Group 8454"/>
                  <p:cNvGrpSpPr>
                    <a:grpSpLocks/>
                  </p:cNvGrpSpPr>
                  <p:nvPr/>
                </p:nvGrpSpPr>
                <p:grpSpPr bwMode="auto">
                  <a:xfrm>
                    <a:off x="368" y="892"/>
                    <a:ext cx="42" cy="156"/>
                    <a:chOff x="372" y="1046"/>
                    <a:chExt cx="42" cy="156"/>
                  </a:xfrm>
                </p:grpSpPr>
                <p:sp>
                  <p:nvSpPr>
                    <p:cNvPr id="1286" name="Line 84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87" name="Line 84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58" name="Group 8457"/>
                <p:cNvGrpSpPr>
                  <a:grpSpLocks/>
                </p:cNvGrpSpPr>
                <p:nvPr/>
              </p:nvGrpSpPr>
              <p:grpSpPr bwMode="auto">
                <a:xfrm>
                  <a:off x="1555" y="1096"/>
                  <a:ext cx="47" cy="124"/>
                  <a:chOff x="368" y="892"/>
                  <a:chExt cx="42" cy="312"/>
                </a:xfrm>
              </p:grpSpPr>
              <p:grpSp>
                <p:nvGrpSpPr>
                  <p:cNvPr id="1163" name="Group 8458"/>
                  <p:cNvGrpSpPr>
                    <a:grpSpLocks/>
                  </p:cNvGrpSpPr>
                  <p:nvPr/>
                </p:nvGrpSpPr>
                <p:grpSpPr bwMode="auto">
                  <a:xfrm>
                    <a:off x="368" y="1048"/>
                    <a:ext cx="42" cy="156"/>
                    <a:chOff x="372" y="1046"/>
                    <a:chExt cx="42" cy="156"/>
                  </a:xfrm>
                </p:grpSpPr>
                <p:sp>
                  <p:nvSpPr>
                    <p:cNvPr id="1282" name="Line 84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83" name="Line 84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64" name="Group 8461"/>
                  <p:cNvGrpSpPr>
                    <a:grpSpLocks/>
                  </p:cNvGrpSpPr>
                  <p:nvPr/>
                </p:nvGrpSpPr>
                <p:grpSpPr bwMode="auto">
                  <a:xfrm>
                    <a:off x="368" y="892"/>
                    <a:ext cx="42" cy="156"/>
                    <a:chOff x="372" y="1046"/>
                    <a:chExt cx="42" cy="156"/>
                  </a:xfrm>
                </p:grpSpPr>
                <p:sp>
                  <p:nvSpPr>
                    <p:cNvPr id="1280" name="Line 84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81" name="Line 84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69" name="Group 8464"/>
                <p:cNvGrpSpPr>
                  <a:grpSpLocks/>
                </p:cNvGrpSpPr>
                <p:nvPr/>
              </p:nvGrpSpPr>
              <p:grpSpPr bwMode="auto">
                <a:xfrm>
                  <a:off x="1555" y="973"/>
                  <a:ext cx="47" cy="124"/>
                  <a:chOff x="368" y="892"/>
                  <a:chExt cx="42" cy="312"/>
                </a:xfrm>
              </p:grpSpPr>
              <p:grpSp>
                <p:nvGrpSpPr>
                  <p:cNvPr id="1170" name="Group 8465"/>
                  <p:cNvGrpSpPr>
                    <a:grpSpLocks/>
                  </p:cNvGrpSpPr>
                  <p:nvPr/>
                </p:nvGrpSpPr>
                <p:grpSpPr bwMode="auto">
                  <a:xfrm>
                    <a:off x="368" y="1048"/>
                    <a:ext cx="42" cy="156"/>
                    <a:chOff x="372" y="1046"/>
                    <a:chExt cx="42" cy="156"/>
                  </a:xfrm>
                </p:grpSpPr>
                <p:sp>
                  <p:nvSpPr>
                    <p:cNvPr id="1276" name="Line 846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77" name="Line 846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75" name="Group 8468"/>
                  <p:cNvGrpSpPr>
                    <a:grpSpLocks/>
                  </p:cNvGrpSpPr>
                  <p:nvPr/>
                </p:nvGrpSpPr>
                <p:grpSpPr bwMode="auto">
                  <a:xfrm>
                    <a:off x="368" y="892"/>
                    <a:ext cx="42" cy="156"/>
                    <a:chOff x="372" y="1046"/>
                    <a:chExt cx="42" cy="156"/>
                  </a:xfrm>
                </p:grpSpPr>
                <p:sp>
                  <p:nvSpPr>
                    <p:cNvPr id="1274" name="Line 84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75" name="Line 84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267" name="Oval 8471"/>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268" name="Oval 8472"/>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269" name="Oval 8473"/>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270" name="Oval 8474"/>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271" name="Oval 8475"/>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grpSp>
        <p:nvGrpSpPr>
          <p:cNvPr id="1176" name="Group 8476"/>
          <p:cNvGrpSpPr>
            <a:grpSpLocks/>
          </p:cNvGrpSpPr>
          <p:nvPr/>
        </p:nvGrpSpPr>
        <p:grpSpPr bwMode="auto">
          <a:xfrm>
            <a:off x="1298575" y="4954588"/>
            <a:ext cx="911225" cy="1516062"/>
            <a:chOff x="2767" y="1772"/>
            <a:chExt cx="574" cy="955"/>
          </a:xfrm>
        </p:grpSpPr>
        <p:grpSp>
          <p:nvGrpSpPr>
            <p:cNvPr id="1181" name="Group 8477"/>
            <p:cNvGrpSpPr>
              <a:grpSpLocks/>
            </p:cNvGrpSpPr>
            <p:nvPr/>
          </p:nvGrpSpPr>
          <p:grpSpPr bwMode="auto">
            <a:xfrm rot="-5400000">
              <a:off x="2892" y="2647"/>
              <a:ext cx="34" cy="92"/>
              <a:chOff x="368" y="892"/>
              <a:chExt cx="42" cy="312"/>
            </a:xfrm>
          </p:grpSpPr>
          <p:grpSp>
            <p:nvGrpSpPr>
              <p:cNvPr id="1182" name="Group 8478"/>
              <p:cNvGrpSpPr>
                <a:grpSpLocks/>
              </p:cNvGrpSpPr>
              <p:nvPr/>
            </p:nvGrpSpPr>
            <p:grpSpPr bwMode="auto">
              <a:xfrm>
                <a:off x="368" y="1048"/>
                <a:ext cx="42" cy="156"/>
                <a:chOff x="372" y="1046"/>
                <a:chExt cx="42" cy="156"/>
              </a:xfrm>
            </p:grpSpPr>
            <p:sp>
              <p:nvSpPr>
                <p:cNvPr id="1829" name="Line 84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30" name="Line 84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87" name="Group 8481"/>
              <p:cNvGrpSpPr>
                <a:grpSpLocks/>
              </p:cNvGrpSpPr>
              <p:nvPr/>
            </p:nvGrpSpPr>
            <p:grpSpPr bwMode="auto">
              <a:xfrm>
                <a:off x="368" y="892"/>
                <a:ext cx="42" cy="156"/>
                <a:chOff x="372" y="1046"/>
                <a:chExt cx="42" cy="156"/>
              </a:xfrm>
            </p:grpSpPr>
            <p:sp>
              <p:nvSpPr>
                <p:cNvPr id="1827" name="Line 84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28" name="Line 84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88" name="Group 8484"/>
            <p:cNvGrpSpPr>
              <a:grpSpLocks/>
            </p:cNvGrpSpPr>
            <p:nvPr/>
          </p:nvGrpSpPr>
          <p:grpSpPr bwMode="auto">
            <a:xfrm rot="-5400000">
              <a:off x="2808" y="2647"/>
              <a:ext cx="34" cy="92"/>
              <a:chOff x="368" y="892"/>
              <a:chExt cx="42" cy="312"/>
            </a:xfrm>
          </p:grpSpPr>
          <p:grpSp>
            <p:nvGrpSpPr>
              <p:cNvPr id="1193" name="Group 8485"/>
              <p:cNvGrpSpPr>
                <a:grpSpLocks/>
              </p:cNvGrpSpPr>
              <p:nvPr/>
            </p:nvGrpSpPr>
            <p:grpSpPr bwMode="auto">
              <a:xfrm>
                <a:off x="368" y="1048"/>
                <a:ext cx="42" cy="156"/>
                <a:chOff x="372" y="1046"/>
                <a:chExt cx="42" cy="156"/>
              </a:xfrm>
            </p:grpSpPr>
            <p:sp>
              <p:nvSpPr>
                <p:cNvPr id="1823" name="Line 84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24" name="Line 84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94" name="Group 8488"/>
              <p:cNvGrpSpPr>
                <a:grpSpLocks/>
              </p:cNvGrpSpPr>
              <p:nvPr/>
            </p:nvGrpSpPr>
            <p:grpSpPr bwMode="auto">
              <a:xfrm>
                <a:off x="368" y="892"/>
                <a:ext cx="42" cy="156"/>
                <a:chOff x="372" y="1046"/>
                <a:chExt cx="42" cy="156"/>
              </a:xfrm>
            </p:grpSpPr>
            <p:sp>
              <p:nvSpPr>
                <p:cNvPr id="1821" name="Line 84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22" name="Line 84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99" name="Group 8491"/>
            <p:cNvGrpSpPr>
              <a:grpSpLocks/>
            </p:cNvGrpSpPr>
            <p:nvPr/>
          </p:nvGrpSpPr>
          <p:grpSpPr bwMode="auto">
            <a:xfrm rot="-5400000">
              <a:off x="2891" y="2550"/>
              <a:ext cx="35" cy="92"/>
              <a:chOff x="368" y="892"/>
              <a:chExt cx="42" cy="312"/>
            </a:xfrm>
          </p:grpSpPr>
          <p:grpSp>
            <p:nvGrpSpPr>
              <p:cNvPr id="1200" name="Group 8492"/>
              <p:cNvGrpSpPr>
                <a:grpSpLocks/>
              </p:cNvGrpSpPr>
              <p:nvPr/>
            </p:nvGrpSpPr>
            <p:grpSpPr bwMode="auto">
              <a:xfrm>
                <a:off x="368" y="1048"/>
                <a:ext cx="42" cy="156"/>
                <a:chOff x="372" y="1046"/>
                <a:chExt cx="42" cy="156"/>
              </a:xfrm>
            </p:grpSpPr>
            <p:sp>
              <p:nvSpPr>
                <p:cNvPr id="1817" name="Line 84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8" name="Line 84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05" name="Group 8495"/>
              <p:cNvGrpSpPr>
                <a:grpSpLocks/>
              </p:cNvGrpSpPr>
              <p:nvPr/>
            </p:nvGrpSpPr>
            <p:grpSpPr bwMode="auto">
              <a:xfrm>
                <a:off x="368" y="892"/>
                <a:ext cx="42" cy="156"/>
                <a:chOff x="372" y="1046"/>
                <a:chExt cx="42" cy="156"/>
              </a:xfrm>
            </p:grpSpPr>
            <p:sp>
              <p:nvSpPr>
                <p:cNvPr id="1815" name="Line 84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6" name="Line 84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06" name="Group 8498"/>
            <p:cNvGrpSpPr>
              <a:grpSpLocks/>
            </p:cNvGrpSpPr>
            <p:nvPr/>
          </p:nvGrpSpPr>
          <p:grpSpPr bwMode="auto">
            <a:xfrm rot="-5400000">
              <a:off x="2807" y="2550"/>
              <a:ext cx="35" cy="92"/>
              <a:chOff x="368" y="892"/>
              <a:chExt cx="42" cy="312"/>
            </a:xfrm>
          </p:grpSpPr>
          <p:grpSp>
            <p:nvGrpSpPr>
              <p:cNvPr id="1211" name="Group 8499"/>
              <p:cNvGrpSpPr>
                <a:grpSpLocks/>
              </p:cNvGrpSpPr>
              <p:nvPr/>
            </p:nvGrpSpPr>
            <p:grpSpPr bwMode="auto">
              <a:xfrm>
                <a:off x="368" y="1048"/>
                <a:ext cx="42" cy="156"/>
                <a:chOff x="372" y="1046"/>
                <a:chExt cx="42" cy="156"/>
              </a:xfrm>
            </p:grpSpPr>
            <p:sp>
              <p:nvSpPr>
                <p:cNvPr id="1811" name="Line 85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2" name="Line 85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12" name="Group 8502"/>
              <p:cNvGrpSpPr>
                <a:grpSpLocks/>
              </p:cNvGrpSpPr>
              <p:nvPr/>
            </p:nvGrpSpPr>
            <p:grpSpPr bwMode="auto">
              <a:xfrm>
                <a:off x="368" y="892"/>
                <a:ext cx="42" cy="156"/>
                <a:chOff x="372" y="1046"/>
                <a:chExt cx="42" cy="156"/>
              </a:xfrm>
            </p:grpSpPr>
            <p:sp>
              <p:nvSpPr>
                <p:cNvPr id="1809" name="Line 85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0" name="Line 85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17" name="Group 8505"/>
            <p:cNvGrpSpPr>
              <a:grpSpLocks/>
            </p:cNvGrpSpPr>
            <p:nvPr/>
          </p:nvGrpSpPr>
          <p:grpSpPr bwMode="auto">
            <a:xfrm rot="-5400000">
              <a:off x="2891" y="2453"/>
              <a:ext cx="35" cy="92"/>
              <a:chOff x="368" y="892"/>
              <a:chExt cx="42" cy="312"/>
            </a:xfrm>
          </p:grpSpPr>
          <p:grpSp>
            <p:nvGrpSpPr>
              <p:cNvPr id="1218" name="Group 8506"/>
              <p:cNvGrpSpPr>
                <a:grpSpLocks/>
              </p:cNvGrpSpPr>
              <p:nvPr/>
            </p:nvGrpSpPr>
            <p:grpSpPr bwMode="auto">
              <a:xfrm>
                <a:off x="368" y="1048"/>
                <a:ext cx="42" cy="156"/>
                <a:chOff x="372" y="1046"/>
                <a:chExt cx="42" cy="156"/>
              </a:xfrm>
            </p:grpSpPr>
            <p:sp>
              <p:nvSpPr>
                <p:cNvPr id="1805" name="Line 850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06" name="Line 850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23" name="Group 8509"/>
              <p:cNvGrpSpPr>
                <a:grpSpLocks/>
              </p:cNvGrpSpPr>
              <p:nvPr/>
            </p:nvGrpSpPr>
            <p:grpSpPr bwMode="auto">
              <a:xfrm>
                <a:off x="368" y="892"/>
                <a:ext cx="42" cy="156"/>
                <a:chOff x="372" y="1046"/>
                <a:chExt cx="42" cy="156"/>
              </a:xfrm>
            </p:grpSpPr>
            <p:sp>
              <p:nvSpPr>
                <p:cNvPr id="1803" name="Line 85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04" name="Line 85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24" name="Group 8512"/>
            <p:cNvGrpSpPr>
              <a:grpSpLocks/>
            </p:cNvGrpSpPr>
            <p:nvPr/>
          </p:nvGrpSpPr>
          <p:grpSpPr bwMode="auto">
            <a:xfrm rot="-5400000">
              <a:off x="2807" y="2453"/>
              <a:ext cx="35" cy="92"/>
              <a:chOff x="368" y="892"/>
              <a:chExt cx="42" cy="312"/>
            </a:xfrm>
          </p:grpSpPr>
          <p:grpSp>
            <p:nvGrpSpPr>
              <p:cNvPr id="1225" name="Group 8513"/>
              <p:cNvGrpSpPr>
                <a:grpSpLocks/>
              </p:cNvGrpSpPr>
              <p:nvPr/>
            </p:nvGrpSpPr>
            <p:grpSpPr bwMode="auto">
              <a:xfrm>
                <a:off x="368" y="1048"/>
                <a:ext cx="42" cy="156"/>
                <a:chOff x="372" y="1046"/>
                <a:chExt cx="42" cy="156"/>
              </a:xfrm>
            </p:grpSpPr>
            <p:sp>
              <p:nvSpPr>
                <p:cNvPr id="1799" name="Line 851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00" name="Line 851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26" name="Group 8516"/>
              <p:cNvGrpSpPr>
                <a:grpSpLocks/>
              </p:cNvGrpSpPr>
              <p:nvPr/>
            </p:nvGrpSpPr>
            <p:grpSpPr bwMode="auto">
              <a:xfrm>
                <a:off x="368" y="892"/>
                <a:ext cx="42" cy="156"/>
                <a:chOff x="372" y="1046"/>
                <a:chExt cx="42" cy="156"/>
              </a:xfrm>
            </p:grpSpPr>
            <p:sp>
              <p:nvSpPr>
                <p:cNvPr id="1797" name="Line 85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98" name="Line 85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27" name="Group 8519"/>
            <p:cNvGrpSpPr>
              <a:grpSpLocks/>
            </p:cNvGrpSpPr>
            <p:nvPr/>
          </p:nvGrpSpPr>
          <p:grpSpPr bwMode="auto">
            <a:xfrm rot="-5400000">
              <a:off x="2891" y="2354"/>
              <a:ext cx="34" cy="92"/>
              <a:chOff x="368" y="892"/>
              <a:chExt cx="42" cy="312"/>
            </a:xfrm>
          </p:grpSpPr>
          <p:grpSp>
            <p:nvGrpSpPr>
              <p:cNvPr id="1228" name="Group 8520"/>
              <p:cNvGrpSpPr>
                <a:grpSpLocks/>
              </p:cNvGrpSpPr>
              <p:nvPr/>
            </p:nvGrpSpPr>
            <p:grpSpPr bwMode="auto">
              <a:xfrm>
                <a:off x="368" y="1048"/>
                <a:ext cx="42" cy="156"/>
                <a:chOff x="372" y="1046"/>
                <a:chExt cx="42" cy="156"/>
              </a:xfrm>
            </p:grpSpPr>
            <p:sp>
              <p:nvSpPr>
                <p:cNvPr id="1793" name="Line 85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94" name="Line 85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29" name="Group 8523"/>
              <p:cNvGrpSpPr>
                <a:grpSpLocks/>
              </p:cNvGrpSpPr>
              <p:nvPr/>
            </p:nvGrpSpPr>
            <p:grpSpPr bwMode="auto">
              <a:xfrm>
                <a:off x="368" y="892"/>
                <a:ext cx="42" cy="156"/>
                <a:chOff x="372" y="1046"/>
                <a:chExt cx="42" cy="156"/>
              </a:xfrm>
            </p:grpSpPr>
            <p:sp>
              <p:nvSpPr>
                <p:cNvPr id="1791" name="Line 85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92" name="Line 85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30" name="Group 8526"/>
            <p:cNvGrpSpPr>
              <a:grpSpLocks/>
            </p:cNvGrpSpPr>
            <p:nvPr/>
          </p:nvGrpSpPr>
          <p:grpSpPr bwMode="auto">
            <a:xfrm rot="-5400000">
              <a:off x="2804" y="2355"/>
              <a:ext cx="34" cy="92"/>
              <a:chOff x="368" y="892"/>
              <a:chExt cx="42" cy="312"/>
            </a:xfrm>
          </p:grpSpPr>
          <p:grpSp>
            <p:nvGrpSpPr>
              <p:cNvPr id="1231" name="Group 8527"/>
              <p:cNvGrpSpPr>
                <a:grpSpLocks/>
              </p:cNvGrpSpPr>
              <p:nvPr/>
            </p:nvGrpSpPr>
            <p:grpSpPr bwMode="auto">
              <a:xfrm>
                <a:off x="368" y="1048"/>
                <a:ext cx="42" cy="156"/>
                <a:chOff x="372" y="1046"/>
                <a:chExt cx="42" cy="156"/>
              </a:xfrm>
            </p:grpSpPr>
            <p:sp>
              <p:nvSpPr>
                <p:cNvPr id="1787" name="Line 852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88" name="Line 852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32" name="Group 8530"/>
              <p:cNvGrpSpPr>
                <a:grpSpLocks/>
              </p:cNvGrpSpPr>
              <p:nvPr/>
            </p:nvGrpSpPr>
            <p:grpSpPr bwMode="auto">
              <a:xfrm>
                <a:off x="368" y="892"/>
                <a:ext cx="42" cy="156"/>
                <a:chOff x="372" y="1046"/>
                <a:chExt cx="42" cy="156"/>
              </a:xfrm>
            </p:grpSpPr>
            <p:sp>
              <p:nvSpPr>
                <p:cNvPr id="1785" name="Line 85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86" name="Line 85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33" name="Group 8533"/>
            <p:cNvGrpSpPr>
              <a:grpSpLocks/>
            </p:cNvGrpSpPr>
            <p:nvPr/>
          </p:nvGrpSpPr>
          <p:grpSpPr bwMode="auto">
            <a:xfrm rot="-5400000">
              <a:off x="2891" y="2257"/>
              <a:ext cx="35" cy="92"/>
              <a:chOff x="368" y="892"/>
              <a:chExt cx="42" cy="312"/>
            </a:xfrm>
          </p:grpSpPr>
          <p:grpSp>
            <p:nvGrpSpPr>
              <p:cNvPr id="1239" name="Group 8534"/>
              <p:cNvGrpSpPr>
                <a:grpSpLocks/>
              </p:cNvGrpSpPr>
              <p:nvPr/>
            </p:nvGrpSpPr>
            <p:grpSpPr bwMode="auto">
              <a:xfrm>
                <a:off x="368" y="1048"/>
                <a:ext cx="42" cy="156"/>
                <a:chOff x="372" y="1046"/>
                <a:chExt cx="42" cy="156"/>
              </a:xfrm>
            </p:grpSpPr>
            <p:sp>
              <p:nvSpPr>
                <p:cNvPr id="1781" name="Line 853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82" name="Line 853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40" name="Group 8537"/>
              <p:cNvGrpSpPr>
                <a:grpSpLocks/>
              </p:cNvGrpSpPr>
              <p:nvPr/>
            </p:nvGrpSpPr>
            <p:grpSpPr bwMode="auto">
              <a:xfrm>
                <a:off x="368" y="892"/>
                <a:ext cx="42" cy="156"/>
                <a:chOff x="372" y="1046"/>
                <a:chExt cx="42" cy="156"/>
              </a:xfrm>
            </p:grpSpPr>
            <p:sp>
              <p:nvSpPr>
                <p:cNvPr id="1779" name="Line 85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80" name="Line 85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41" name="Group 8540"/>
            <p:cNvGrpSpPr>
              <a:grpSpLocks/>
            </p:cNvGrpSpPr>
            <p:nvPr/>
          </p:nvGrpSpPr>
          <p:grpSpPr bwMode="auto">
            <a:xfrm rot="-5400000">
              <a:off x="2807" y="2257"/>
              <a:ext cx="35" cy="92"/>
              <a:chOff x="368" y="892"/>
              <a:chExt cx="42" cy="312"/>
            </a:xfrm>
          </p:grpSpPr>
          <p:grpSp>
            <p:nvGrpSpPr>
              <p:cNvPr id="1242" name="Group 8541"/>
              <p:cNvGrpSpPr>
                <a:grpSpLocks/>
              </p:cNvGrpSpPr>
              <p:nvPr/>
            </p:nvGrpSpPr>
            <p:grpSpPr bwMode="auto">
              <a:xfrm>
                <a:off x="368" y="1048"/>
                <a:ext cx="42" cy="156"/>
                <a:chOff x="372" y="1046"/>
                <a:chExt cx="42" cy="156"/>
              </a:xfrm>
            </p:grpSpPr>
            <p:sp>
              <p:nvSpPr>
                <p:cNvPr id="1775" name="Line 85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76" name="Line 85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43" name="Group 8544"/>
              <p:cNvGrpSpPr>
                <a:grpSpLocks/>
              </p:cNvGrpSpPr>
              <p:nvPr/>
            </p:nvGrpSpPr>
            <p:grpSpPr bwMode="auto">
              <a:xfrm>
                <a:off x="368" y="892"/>
                <a:ext cx="42" cy="156"/>
                <a:chOff x="372" y="1046"/>
                <a:chExt cx="42" cy="156"/>
              </a:xfrm>
            </p:grpSpPr>
            <p:sp>
              <p:nvSpPr>
                <p:cNvPr id="1773" name="Line 85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74" name="Line 85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538" name="Oval 8547"/>
            <p:cNvSpPr>
              <a:spLocks noChangeArrowheads="1"/>
            </p:cNvSpPr>
            <p:nvPr/>
          </p:nvSpPr>
          <p:spPr bwMode="auto">
            <a:xfrm rot="-5400000">
              <a:off x="2955" y="2637"/>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39" name="Oval 8548"/>
            <p:cNvSpPr>
              <a:spLocks noChangeArrowheads="1"/>
            </p:cNvSpPr>
            <p:nvPr/>
          </p:nvSpPr>
          <p:spPr bwMode="auto">
            <a:xfrm rot="-5400000">
              <a:off x="2956" y="253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40" name="Oval 8549"/>
            <p:cNvSpPr>
              <a:spLocks noChangeArrowheads="1"/>
            </p:cNvSpPr>
            <p:nvPr/>
          </p:nvSpPr>
          <p:spPr bwMode="auto">
            <a:xfrm rot="-5400000">
              <a:off x="2955" y="2442"/>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41" name="Oval 8550"/>
            <p:cNvSpPr>
              <a:spLocks noChangeArrowheads="1"/>
            </p:cNvSpPr>
            <p:nvPr/>
          </p:nvSpPr>
          <p:spPr bwMode="auto">
            <a:xfrm rot="-5400000">
              <a:off x="2955" y="2345"/>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42" name="Oval 8551"/>
            <p:cNvSpPr>
              <a:spLocks noChangeArrowheads="1"/>
            </p:cNvSpPr>
            <p:nvPr/>
          </p:nvSpPr>
          <p:spPr bwMode="auto">
            <a:xfrm rot="-5400000">
              <a:off x="2955" y="224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244" name="Group 8552"/>
            <p:cNvGrpSpPr>
              <a:grpSpLocks/>
            </p:cNvGrpSpPr>
            <p:nvPr/>
          </p:nvGrpSpPr>
          <p:grpSpPr bwMode="auto">
            <a:xfrm rot="-5400000">
              <a:off x="2891" y="2158"/>
              <a:ext cx="35" cy="92"/>
              <a:chOff x="368" y="892"/>
              <a:chExt cx="42" cy="312"/>
            </a:xfrm>
          </p:grpSpPr>
          <p:grpSp>
            <p:nvGrpSpPr>
              <p:cNvPr id="1245" name="Group 8553"/>
              <p:cNvGrpSpPr>
                <a:grpSpLocks/>
              </p:cNvGrpSpPr>
              <p:nvPr/>
            </p:nvGrpSpPr>
            <p:grpSpPr bwMode="auto">
              <a:xfrm>
                <a:off x="368" y="1048"/>
                <a:ext cx="42" cy="156"/>
                <a:chOff x="372" y="1046"/>
                <a:chExt cx="42" cy="156"/>
              </a:xfrm>
            </p:grpSpPr>
            <p:sp>
              <p:nvSpPr>
                <p:cNvPr id="1769" name="Line 85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70" name="Line 85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46" name="Group 8556"/>
              <p:cNvGrpSpPr>
                <a:grpSpLocks/>
              </p:cNvGrpSpPr>
              <p:nvPr/>
            </p:nvGrpSpPr>
            <p:grpSpPr bwMode="auto">
              <a:xfrm>
                <a:off x="368" y="892"/>
                <a:ext cx="42" cy="156"/>
                <a:chOff x="372" y="1046"/>
                <a:chExt cx="42" cy="156"/>
              </a:xfrm>
            </p:grpSpPr>
            <p:sp>
              <p:nvSpPr>
                <p:cNvPr id="1767" name="Line 85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68" name="Line 85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47" name="Group 8559"/>
            <p:cNvGrpSpPr>
              <a:grpSpLocks/>
            </p:cNvGrpSpPr>
            <p:nvPr/>
          </p:nvGrpSpPr>
          <p:grpSpPr bwMode="auto">
            <a:xfrm rot="-5400000">
              <a:off x="2807" y="2158"/>
              <a:ext cx="35" cy="92"/>
              <a:chOff x="368" y="892"/>
              <a:chExt cx="42" cy="312"/>
            </a:xfrm>
          </p:grpSpPr>
          <p:grpSp>
            <p:nvGrpSpPr>
              <p:cNvPr id="1248" name="Group 8560"/>
              <p:cNvGrpSpPr>
                <a:grpSpLocks/>
              </p:cNvGrpSpPr>
              <p:nvPr/>
            </p:nvGrpSpPr>
            <p:grpSpPr bwMode="auto">
              <a:xfrm>
                <a:off x="368" y="1048"/>
                <a:ext cx="42" cy="156"/>
                <a:chOff x="372" y="1046"/>
                <a:chExt cx="42" cy="156"/>
              </a:xfrm>
            </p:grpSpPr>
            <p:sp>
              <p:nvSpPr>
                <p:cNvPr id="1763" name="Line 85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64" name="Line 85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54" name="Group 8563"/>
              <p:cNvGrpSpPr>
                <a:grpSpLocks/>
              </p:cNvGrpSpPr>
              <p:nvPr/>
            </p:nvGrpSpPr>
            <p:grpSpPr bwMode="auto">
              <a:xfrm>
                <a:off x="368" y="892"/>
                <a:ext cx="42" cy="156"/>
                <a:chOff x="372" y="1046"/>
                <a:chExt cx="42" cy="156"/>
              </a:xfrm>
            </p:grpSpPr>
            <p:sp>
              <p:nvSpPr>
                <p:cNvPr id="1761" name="Line 85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62" name="Line 85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55" name="Group 8566"/>
            <p:cNvGrpSpPr>
              <a:grpSpLocks/>
            </p:cNvGrpSpPr>
            <p:nvPr/>
          </p:nvGrpSpPr>
          <p:grpSpPr bwMode="auto">
            <a:xfrm rot="-5400000">
              <a:off x="2892" y="2060"/>
              <a:ext cx="34" cy="92"/>
              <a:chOff x="368" y="892"/>
              <a:chExt cx="42" cy="312"/>
            </a:xfrm>
          </p:grpSpPr>
          <p:grpSp>
            <p:nvGrpSpPr>
              <p:cNvPr id="1256" name="Group 8567"/>
              <p:cNvGrpSpPr>
                <a:grpSpLocks/>
              </p:cNvGrpSpPr>
              <p:nvPr/>
            </p:nvGrpSpPr>
            <p:grpSpPr bwMode="auto">
              <a:xfrm>
                <a:off x="368" y="1048"/>
                <a:ext cx="42" cy="156"/>
                <a:chOff x="372" y="1046"/>
                <a:chExt cx="42" cy="156"/>
              </a:xfrm>
            </p:grpSpPr>
            <p:sp>
              <p:nvSpPr>
                <p:cNvPr id="1757" name="Line 85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8" name="Line 85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57" name="Group 8570"/>
              <p:cNvGrpSpPr>
                <a:grpSpLocks/>
              </p:cNvGrpSpPr>
              <p:nvPr/>
            </p:nvGrpSpPr>
            <p:grpSpPr bwMode="auto">
              <a:xfrm>
                <a:off x="368" y="892"/>
                <a:ext cx="42" cy="156"/>
                <a:chOff x="372" y="1046"/>
                <a:chExt cx="42" cy="156"/>
              </a:xfrm>
            </p:grpSpPr>
            <p:sp>
              <p:nvSpPr>
                <p:cNvPr id="1755" name="Line 85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6" name="Line 85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58" name="Group 8573"/>
            <p:cNvGrpSpPr>
              <a:grpSpLocks/>
            </p:cNvGrpSpPr>
            <p:nvPr/>
          </p:nvGrpSpPr>
          <p:grpSpPr bwMode="auto">
            <a:xfrm rot="-5400000">
              <a:off x="2808" y="2060"/>
              <a:ext cx="34" cy="92"/>
              <a:chOff x="368" y="892"/>
              <a:chExt cx="42" cy="312"/>
            </a:xfrm>
          </p:grpSpPr>
          <p:grpSp>
            <p:nvGrpSpPr>
              <p:cNvPr id="1259" name="Group 8574"/>
              <p:cNvGrpSpPr>
                <a:grpSpLocks/>
              </p:cNvGrpSpPr>
              <p:nvPr/>
            </p:nvGrpSpPr>
            <p:grpSpPr bwMode="auto">
              <a:xfrm>
                <a:off x="368" y="1048"/>
                <a:ext cx="42" cy="156"/>
                <a:chOff x="372" y="1046"/>
                <a:chExt cx="42" cy="156"/>
              </a:xfrm>
            </p:grpSpPr>
            <p:sp>
              <p:nvSpPr>
                <p:cNvPr id="1751" name="Line 85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2" name="Line 85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60" name="Group 8577"/>
              <p:cNvGrpSpPr>
                <a:grpSpLocks/>
              </p:cNvGrpSpPr>
              <p:nvPr/>
            </p:nvGrpSpPr>
            <p:grpSpPr bwMode="auto">
              <a:xfrm>
                <a:off x="368" y="892"/>
                <a:ext cx="42" cy="156"/>
                <a:chOff x="372" y="1046"/>
                <a:chExt cx="42" cy="156"/>
              </a:xfrm>
            </p:grpSpPr>
            <p:sp>
              <p:nvSpPr>
                <p:cNvPr id="1749" name="Line 85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0" name="Line 85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61" name="Group 8580"/>
            <p:cNvGrpSpPr>
              <a:grpSpLocks/>
            </p:cNvGrpSpPr>
            <p:nvPr/>
          </p:nvGrpSpPr>
          <p:grpSpPr bwMode="auto">
            <a:xfrm rot="-5400000">
              <a:off x="2892" y="1962"/>
              <a:ext cx="34" cy="92"/>
              <a:chOff x="368" y="892"/>
              <a:chExt cx="42" cy="312"/>
            </a:xfrm>
          </p:grpSpPr>
          <p:grpSp>
            <p:nvGrpSpPr>
              <p:cNvPr id="1262" name="Group 8581"/>
              <p:cNvGrpSpPr>
                <a:grpSpLocks/>
              </p:cNvGrpSpPr>
              <p:nvPr/>
            </p:nvGrpSpPr>
            <p:grpSpPr bwMode="auto">
              <a:xfrm>
                <a:off x="368" y="1048"/>
                <a:ext cx="42" cy="156"/>
                <a:chOff x="372" y="1046"/>
                <a:chExt cx="42" cy="156"/>
              </a:xfrm>
            </p:grpSpPr>
            <p:sp>
              <p:nvSpPr>
                <p:cNvPr id="1745" name="Line 85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46" name="Line 85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63" name="Group 8584"/>
              <p:cNvGrpSpPr>
                <a:grpSpLocks/>
              </p:cNvGrpSpPr>
              <p:nvPr/>
            </p:nvGrpSpPr>
            <p:grpSpPr bwMode="auto">
              <a:xfrm>
                <a:off x="368" y="892"/>
                <a:ext cx="42" cy="156"/>
                <a:chOff x="372" y="1046"/>
                <a:chExt cx="42" cy="156"/>
              </a:xfrm>
            </p:grpSpPr>
            <p:sp>
              <p:nvSpPr>
                <p:cNvPr id="1743" name="Line 85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44" name="Line 85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64" name="Group 8587"/>
            <p:cNvGrpSpPr>
              <a:grpSpLocks/>
            </p:cNvGrpSpPr>
            <p:nvPr/>
          </p:nvGrpSpPr>
          <p:grpSpPr bwMode="auto">
            <a:xfrm rot="-5400000">
              <a:off x="2808" y="1962"/>
              <a:ext cx="34" cy="92"/>
              <a:chOff x="368" y="892"/>
              <a:chExt cx="42" cy="312"/>
            </a:xfrm>
          </p:grpSpPr>
          <p:grpSp>
            <p:nvGrpSpPr>
              <p:cNvPr id="1265" name="Group 8588"/>
              <p:cNvGrpSpPr>
                <a:grpSpLocks/>
              </p:cNvGrpSpPr>
              <p:nvPr/>
            </p:nvGrpSpPr>
            <p:grpSpPr bwMode="auto">
              <a:xfrm>
                <a:off x="368" y="1048"/>
                <a:ext cx="42" cy="156"/>
                <a:chOff x="372" y="1046"/>
                <a:chExt cx="42" cy="156"/>
              </a:xfrm>
            </p:grpSpPr>
            <p:sp>
              <p:nvSpPr>
                <p:cNvPr id="1739" name="Line 85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40" name="Line 85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66" name="Group 8591"/>
              <p:cNvGrpSpPr>
                <a:grpSpLocks/>
              </p:cNvGrpSpPr>
              <p:nvPr/>
            </p:nvGrpSpPr>
            <p:grpSpPr bwMode="auto">
              <a:xfrm>
                <a:off x="368" y="892"/>
                <a:ext cx="42" cy="156"/>
                <a:chOff x="372" y="1046"/>
                <a:chExt cx="42" cy="156"/>
              </a:xfrm>
            </p:grpSpPr>
            <p:sp>
              <p:nvSpPr>
                <p:cNvPr id="1737" name="Line 85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38" name="Line 85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72" name="Group 8594"/>
            <p:cNvGrpSpPr>
              <a:grpSpLocks/>
            </p:cNvGrpSpPr>
            <p:nvPr/>
          </p:nvGrpSpPr>
          <p:grpSpPr bwMode="auto">
            <a:xfrm rot="-5400000">
              <a:off x="2890" y="1865"/>
              <a:ext cx="35" cy="92"/>
              <a:chOff x="368" y="892"/>
              <a:chExt cx="42" cy="312"/>
            </a:xfrm>
          </p:grpSpPr>
          <p:grpSp>
            <p:nvGrpSpPr>
              <p:cNvPr id="1273" name="Group 8595"/>
              <p:cNvGrpSpPr>
                <a:grpSpLocks/>
              </p:cNvGrpSpPr>
              <p:nvPr/>
            </p:nvGrpSpPr>
            <p:grpSpPr bwMode="auto">
              <a:xfrm>
                <a:off x="368" y="1048"/>
                <a:ext cx="42" cy="156"/>
                <a:chOff x="372" y="1046"/>
                <a:chExt cx="42" cy="156"/>
              </a:xfrm>
            </p:grpSpPr>
            <p:sp>
              <p:nvSpPr>
                <p:cNvPr id="1733" name="Line 85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34" name="Line 85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78" name="Group 8598"/>
              <p:cNvGrpSpPr>
                <a:grpSpLocks/>
              </p:cNvGrpSpPr>
              <p:nvPr/>
            </p:nvGrpSpPr>
            <p:grpSpPr bwMode="auto">
              <a:xfrm>
                <a:off x="368" y="892"/>
                <a:ext cx="42" cy="156"/>
                <a:chOff x="372" y="1046"/>
                <a:chExt cx="42" cy="156"/>
              </a:xfrm>
            </p:grpSpPr>
            <p:sp>
              <p:nvSpPr>
                <p:cNvPr id="1731" name="Line 85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32" name="Line 86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79" name="Group 8601"/>
            <p:cNvGrpSpPr>
              <a:grpSpLocks/>
            </p:cNvGrpSpPr>
            <p:nvPr/>
          </p:nvGrpSpPr>
          <p:grpSpPr bwMode="auto">
            <a:xfrm rot="-5400000">
              <a:off x="2803" y="1866"/>
              <a:ext cx="35" cy="92"/>
              <a:chOff x="368" y="892"/>
              <a:chExt cx="42" cy="312"/>
            </a:xfrm>
          </p:grpSpPr>
          <p:grpSp>
            <p:nvGrpSpPr>
              <p:cNvPr id="1284" name="Group 8602"/>
              <p:cNvGrpSpPr>
                <a:grpSpLocks/>
              </p:cNvGrpSpPr>
              <p:nvPr/>
            </p:nvGrpSpPr>
            <p:grpSpPr bwMode="auto">
              <a:xfrm>
                <a:off x="368" y="1048"/>
                <a:ext cx="42" cy="156"/>
                <a:chOff x="372" y="1046"/>
                <a:chExt cx="42" cy="156"/>
              </a:xfrm>
            </p:grpSpPr>
            <p:sp>
              <p:nvSpPr>
                <p:cNvPr id="1727" name="Line 86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28" name="Line 86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85" name="Group 8605"/>
              <p:cNvGrpSpPr>
                <a:grpSpLocks/>
              </p:cNvGrpSpPr>
              <p:nvPr/>
            </p:nvGrpSpPr>
            <p:grpSpPr bwMode="auto">
              <a:xfrm>
                <a:off x="368" y="892"/>
                <a:ext cx="42" cy="156"/>
                <a:chOff x="372" y="1046"/>
                <a:chExt cx="42" cy="156"/>
              </a:xfrm>
            </p:grpSpPr>
            <p:sp>
              <p:nvSpPr>
                <p:cNvPr id="1725" name="Line 86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26" name="Line 86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90" name="Group 8608"/>
            <p:cNvGrpSpPr>
              <a:grpSpLocks/>
            </p:cNvGrpSpPr>
            <p:nvPr/>
          </p:nvGrpSpPr>
          <p:grpSpPr bwMode="auto">
            <a:xfrm rot="-5400000">
              <a:off x="2892" y="1767"/>
              <a:ext cx="34" cy="92"/>
              <a:chOff x="368" y="892"/>
              <a:chExt cx="42" cy="312"/>
            </a:xfrm>
          </p:grpSpPr>
          <p:grpSp>
            <p:nvGrpSpPr>
              <p:cNvPr id="1291" name="Group 8609"/>
              <p:cNvGrpSpPr>
                <a:grpSpLocks/>
              </p:cNvGrpSpPr>
              <p:nvPr/>
            </p:nvGrpSpPr>
            <p:grpSpPr bwMode="auto">
              <a:xfrm>
                <a:off x="368" y="1048"/>
                <a:ext cx="42" cy="156"/>
                <a:chOff x="372" y="1046"/>
                <a:chExt cx="42" cy="156"/>
              </a:xfrm>
            </p:grpSpPr>
            <p:sp>
              <p:nvSpPr>
                <p:cNvPr id="1721" name="Line 86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22" name="Line 86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96" name="Group 8612"/>
              <p:cNvGrpSpPr>
                <a:grpSpLocks/>
              </p:cNvGrpSpPr>
              <p:nvPr/>
            </p:nvGrpSpPr>
            <p:grpSpPr bwMode="auto">
              <a:xfrm>
                <a:off x="368" y="892"/>
                <a:ext cx="42" cy="156"/>
                <a:chOff x="372" y="1046"/>
                <a:chExt cx="42" cy="156"/>
              </a:xfrm>
            </p:grpSpPr>
            <p:sp>
              <p:nvSpPr>
                <p:cNvPr id="1719" name="Line 86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20" name="Line 86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97" name="Group 8615"/>
            <p:cNvGrpSpPr>
              <a:grpSpLocks/>
            </p:cNvGrpSpPr>
            <p:nvPr/>
          </p:nvGrpSpPr>
          <p:grpSpPr bwMode="auto">
            <a:xfrm rot="-5400000">
              <a:off x="2808" y="1767"/>
              <a:ext cx="34" cy="92"/>
              <a:chOff x="368" y="892"/>
              <a:chExt cx="42" cy="312"/>
            </a:xfrm>
          </p:grpSpPr>
          <p:grpSp>
            <p:nvGrpSpPr>
              <p:cNvPr id="1302" name="Group 8616"/>
              <p:cNvGrpSpPr>
                <a:grpSpLocks/>
              </p:cNvGrpSpPr>
              <p:nvPr/>
            </p:nvGrpSpPr>
            <p:grpSpPr bwMode="auto">
              <a:xfrm>
                <a:off x="368" y="1048"/>
                <a:ext cx="42" cy="156"/>
                <a:chOff x="372" y="1046"/>
                <a:chExt cx="42" cy="156"/>
              </a:xfrm>
            </p:grpSpPr>
            <p:sp>
              <p:nvSpPr>
                <p:cNvPr id="1715" name="Line 86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16" name="Line 86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03" name="Group 8619"/>
              <p:cNvGrpSpPr>
                <a:grpSpLocks/>
              </p:cNvGrpSpPr>
              <p:nvPr/>
            </p:nvGrpSpPr>
            <p:grpSpPr bwMode="auto">
              <a:xfrm>
                <a:off x="368" y="892"/>
                <a:ext cx="42" cy="156"/>
                <a:chOff x="372" y="1046"/>
                <a:chExt cx="42" cy="156"/>
              </a:xfrm>
            </p:grpSpPr>
            <p:sp>
              <p:nvSpPr>
                <p:cNvPr id="1713" name="Line 86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14" name="Line 86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553" name="Oval 8622"/>
            <p:cNvSpPr>
              <a:spLocks noChangeArrowheads="1"/>
            </p:cNvSpPr>
            <p:nvPr/>
          </p:nvSpPr>
          <p:spPr bwMode="auto">
            <a:xfrm rot="-5400000">
              <a:off x="2956" y="2147"/>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54" name="Oval 8623"/>
            <p:cNvSpPr>
              <a:spLocks noChangeArrowheads="1"/>
            </p:cNvSpPr>
            <p:nvPr/>
          </p:nvSpPr>
          <p:spPr bwMode="auto">
            <a:xfrm rot="-5400000">
              <a:off x="2955" y="2050"/>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55" name="Oval 8624"/>
            <p:cNvSpPr>
              <a:spLocks noChangeArrowheads="1"/>
            </p:cNvSpPr>
            <p:nvPr/>
          </p:nvSpPr>
          <p:spPr bwMode="auto">
            <a:xfrm rot="-5400000">
              <a:off x="2955" y="1953"/>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56" name="Oval 8625"/>
            <p:cNvSpPr>
              <a:spLocks noChangeArrowheads="1"/>
            </p:cNvSpPr>
            <p:nvPr/>
          </p:nvSpPr>
          <p:spPr bwMode="auto">
            <a:xfrm rot="-5400000">
              <a:off x="2955" y="1855"/>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57" name="Oval 8626"/>
            <p:cNvSpPr>
              <a:spLocks noChangeArrowheads="1"/>
            </p:cNvSpPr>
            <p:nvPr/>
          </p:nvSpPr>
          <p:spPr bwMode="auto">
            <a:xfrm rot="-5400000">
              <a:off x="2956" y="175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308" name="Group 8627"/>
            <p:cNvGrpSpPr>
              <a:grpSpLocks/>
            </p:cNvGrpSpPr>
            <p:nvPr/>
          </p:nvGrpSpPr>
          <p:grpSpPr bwMode="auto">
            <a:xfrm>
              <a:off x="3085" y="1776"/>
              <a:ext cx="276" cy="955"/>
              <a:chOff x="4676" y="851"/>
              <a:chExt cx="372" cy="1288"/>
            </a:xfrm>
          </p:grpSpPr>
          <p:grpSp>
            <p:nvGrpSpPr>
              <p:cNvPr id="1309" name="Group 8628"/>
              <p:cNvGrpSpPr>
                <a:grpSpLocks/>
              </p:cNvGrpSpPr>
              <p:nvPr/>
            </p:nvGrpSpPr>
            <p:grpSpPr bwMode="auto">
              <a:xfrm rot="5400000">
                <a:off x="4547" y="980"/>
                <a:ext cx="630" cy="372"/>
                <a:chOff x="1002" y="972"/>
                <a:chExt cx="630" cy="372"/>
              </a:xfrm>
            </p:grpSpPr>
            <p:grpSp>
              <p:nvGrpSpPr>
                <p:cNvPr id="1314" name="Group 8629"/>
                <p:cNvGrpSpPr>
                  <a:grpSpLocks/>
                </p:cNvGrpSpPr>
                <p:nvPr/>
              </p:nvGrpSpPr>
              <p:grpSpPr bwMode="auto">
                <a:xfrm>
                  <a:off x="1027" y="1096"/>
                  <a:ext cx="47" cy="124"/>
                  <a:chOff x="368" y="892"/>
                  <a:chExt cx="42" cy="312"/>
                </a:xfrm>
              </p:grpSpPr>
              <p:grpSp>
                <p:nvGrpSpPr>
                  <p:cNvPr id="1315" name="Group 8630"/>
                  <p:cNvGrpSpPr>
                    <a:grpSpLocks/>
                  </p:cNvGrpSpPr>
                  <p:nvPr/>
                </p:nvGrpSpPr>
                <p:grpSpPr bwMode="auto">
                  <a:xfrm>
                    <a:off x="368" y="1048"/>
                    <a:ext cx="42" cy="156"/>
                    <a:chOff x="372" y="1046"/>
                    <a:chExt cx="42" cy="156"/>
                  </a:xfrm>
                </p:grpSpPr>
                <p:sp>
                  <p:nvSpPr>
                    <p:cNvPr id="1709" name="Line 86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10" name="Line 86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20" name="Group 8633"/>
                  <p:cNvGrpSpPr>
                    <a:grpSpLocks/>
                  </p:cNvGrpSpPr>
                  <p:nvPr/>
                </p:nvGrpSpPr>
                <p:grpSpPr bwMode="auto">
                  <a:xfrm>
                    <a:off x="368" y="892"/>
                    <a:ext cx="42" cy="156"/>
                    <a:chOff x="372" y="1046"/>
                    <a:chExt cx="42" cy="156"/>
                  </a:xfrm>
                </p:grpSpPr>
                <p:sp>
                  <p:nvSpPr>
                    <p:cNvPr id="1707" name="Line 86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08" name="Line 86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21" name="Group 8636"/>
                <p:cNvGrpSpPr>
                  <a:grpSpLocks/>
                </p:cNvGrpSpPr>
                <p:nvPr/>
              </p:nvGrpSpPr>
              <p:grpSpPr bwMode="auto">
                <a:xfrm>
                  <a:off x="1027" y="973"/>
                  <a:ext cx="47" cy="124"/>
                  <a:chOff x="368" y="892"/>
                  <a:chExt cx="42" cy="312"/>
                </a:xfrm>
              </p:grpSpPr>
              <p:grpSp>
                <p:nvGrpSpPr>
                  <p:cNvPr id="1326" name="Group 8637"/>
                  <p:cNvGrpSpPr>
                    <a:grpSpLocks/>
                  </p:cNvGrpSpPr>
                  <p:nvPr/>
                </p:nvGrpSpPr>
                <p:grpSpPr bwMode="auto">
                  <a:xfrm>
                    <a:off x="368" y="1048"/>
                    <a:ext cx="42" cy="156"/>
                    <a:chOff x="372" y="1046"/>
                    <a:chExt cx="42" cy="156"/>
                  </a:xfrm>
                </p:grpSpPr>
                <p:sp>
                  <p:nvSpPr>
                    <p:cNvPr id="1703" name="Line 86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04" name="Line 86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27" name="Group 8640"/>
                  <p:cNvGrpSpPr>
                    <a:grpSpLocks/>
                  </p:cNvGrpSpPr>
                  <p:nvPr/>
                </p:nvGrpSpPr>
                <p:grpSpPr bwMode="auto">
                  <a:xfrm>
                    <a:off x="368" y="892"/>
                    <a:ext cx="42" cy="156"/>
                    <a:chOff x="372" y="1046"/>
                    <a:chExt cx="42" cy="156"/>
                  </a:xfrm>
                </p:grpSpPr>
                <p:sp>
                  <p:nvSpPr>
                    <p:cNvPr id="1701" name="Line 86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02" name="Line 86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32" name="Group 8643"/>
                <p:cNvGrpSpPr>
                  <a:grpSpLocks/>
                </p:cNvGrpSpPr>
                <p:nvPr/>
              </p:nvGrpSpPr>
              <p:grpSpPr bwMode="auto">
                <a:xfrm>
                  <a:off x="1159" y="1096"/>
                  <a:ext cx="47" cy="124"/>
                  <a:chOff x="368" y="892"/>
                  <a:chExt cx="42" cy="312"/>
                </a:xfrm>
              </p:grpSpPr>
              <p:grpSp>
                <p:nvGrpSpPr>
                  <p:cNvPr id="1333" name="Group 8644"/>
                  <p:cNvGrpSpPr>
                    <a:grpSpLocks/>
                  </p:cNvGrpSpPr>
                  <p:nvPr/>
                </p:nvGrpSpPr>
                <p:grpSpPr bwMode="auto">
                  <a:xfrm>
                    <a:off x="368" y="1048"/>
                    <a:ext cx="42" cy="156"/>
                    <a:chOff x="372" y="1046"/>
                    <a:chExt cx="42" cy="156"/>
                  </a:xfrm>
                </p:grpSpPr>
                <p:sp>
                  <p:nvSpPr>
                    <p:cNvPr id="1697" name="Line 86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98" name="Line 86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34" name="Group 8647"/>
                  <p:cNvGrpSpPr>
                    <a:grpSpLocks/>
                  </p:cNvGrpSpPr>
                  <p:nvPr/>
                </p:nvGrpSpPr>
                <p:grpSpPr bwMode="auto">
                  <a:xfrm>
                    <a:off x="368" y="892"/>
                    <a:ext cx="42" cy="156"/>
                    <a:chOff x="372" y="1046"/>
                    <a:chExt cx="42" cy="156"/>
                  </a:xfrm>
                </p:grpSpPr>
                <p:sp>
                  <p:nvSpPr>
                    <p:cNvPr id="1695" name="Line 86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96" name="Line 86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35" name="Group 8650"/>
                <p:cNvGrpSpPr>
                  <a:grpSpLocks/>
                </p:cNvGrpSpPr>
                <p:nvPr/>
              </p:nvGrpSpPr>
              <p:grpSpPr bwMode="auto">
                <a:xfrm>
                  <a:off x="1159" y="973"/>
                  <a:ext cx="47" cy="124"/>
                  <a:chOff x="368" y="892"/>
                  <a:chExt cx="42" cy="312"/>
                </a:xfrm>
              </p:grpSpPr>
              <p:grpSp>
                <p:nvGrpSpPr>
                  <p:cNvPr id="1336" name="Group 8651"/>
                  <p:cNvGrpSpPr>
                    <a:grpSpLocks/>
                  </p:cNvGrpSpPr>
                  <p:nvPr/>
                </p:nvGrpSpPr>
                <p:grpSpPr bwMode="auto">
                  <a:xfrm>
                    <a:off x="368" y="1048"/>
                    <a:ext cx="42" cy="156"/>
                    <a:chOff x="372" y="1046"/>
                    <a:chExt cx="42" cy="156"/>
                  </a:xfrm>
                </p:grpSpPr>
                <p:sp>
                  <p:nvSpPr>
                    <p:cNvPr id="1691" name="Line 86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92" name="Line 86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37" name="Group 8654"/>
                  <p:cNvGrpSpPr>
                    <a:grpSpLocks/>
                  </p:cNvGrpSpPr>
                  <p:nvPr/>
                </p:nvGrpSpPr>
                <p:grpSpPr bwMode="auto">
                  <a:xfrm>
                    <a:off x="368" y="892"/>
                    <a:ext cx="42" cy="156"/>
                    <a:chOff x="372" y="1046"/>
                    <a:chExt cx="42" cy="156"/>
                  </a:xfrm>
                </p:grpSpPr>
                <p:sp>
                  <p:nvSpPr>
                    <p:cNvPr id="1689" name="Line 86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90" name="Line 86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38" name="Group 8657"/>
                <p:cNvGrpSpPr>
                  <a:grpSpLocks/>
                </p:cNvGrpSpPr>
                <p:nvPr/>
              </p:nvGrpSpPr>
              <p:grpSpPr bwMode="auto">
                <a:xfrm>
                  <a:off x="1291" y="1096"/>
                  <a:ext cx="47" cy="124"/>
                  <a:chOff x="368" y="892"/>
                  <a:chExt cx="42" cy="312"/>
                </a:xfrm>
              </p:grpSpPr>
              <p:grpSp>
                <p:nvGrpSpPr>
                  <p:cNvPr id="1339" name="Group 8658"/>
                  <p:cNvGrpSpPr>
                    <a:grpSpLocks/>
                  </p:cNvGrpSpPr>
                  <p:nvPr/>
                </p:nvGrpSpPr>
                <p:grpSpPr bwMode="auto">
                  <a:xfrm>
                    <a:off x="368" y="1048"/>
                    <a:ext cx="42" cy="156"/>
                    <a:chOff x="372" y="1046"/>
                    <a:chExt cx="42" cy="156"/>
                  </a:xfrm>
                </p:grpSpPr>
                <p:sp>
                  <p:nvSpPr>
                    <p:cNvPr id="1685" name="Line 86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86" name="Line 86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40" name="Group 8661"/>
                  <p:cNvGrpSpPr>
                    <a:grpSpLocks/>
                  </p:cNvGrpSpPr>
                  <p:nvPr/>
                </p:nvGrpSpPr>
                <p:grpSpPr bwMode="auto">
                  <a:xfrm>
                    <a:off x="368" y="892"/>
                    <a:ext cx="42" cy="156"/>
                    <a:chOff x="372" y="1046"/>
                    <a:chExt cx="42" cy="156"/>
                  </a:xfrm>
                </p:grpSpPr>
                <p:sp>
                  <p:nvSpPr>
                    <p:cNvPr id="1683" name="Line 86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84" name="Line 86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41" name="Group 8664"/>
                <p:cNvGrpSpPr>
                  <a:grpSpLocks/>
                </p:cNvGrpSpPr>
                <p:nvPr/>
              </p:nvGrpSpPr>
              <p:grpSpPr bwMode="auto">
                <a:xfrm>
                  <a:off x="1291" y="973"/>
                  <a:ext cx="47" cy="124"/>
                  <a:chOff x="368" y="892"/>
                  <a:chExt cx="42" cy="312"/>
                </a:xfrm>
              </p:grpSpPr>
              <p:grpSp>
                <p:nvGrpSpPr>
                  <p:cNvPr id="1347" name="Group 8665"/>
                  <p:cNvGrpSpPr>
                    <a:grpSpLocks/>
                  </p:cNvGrpSpPr>
                  <p:nvPr/>
                </p:nvGrpSpPr>
                <p:grpSpPr bwMode="auto">
                  <a:xfrm>
                    <a:off x="368" y="1048"/>
                    <a:ext cx="42" cy="156"/>
                    <a:chOff x="372" y="1046"/>
                    <a:chExt cx="42" cy="156"/>
                  </a:xfrm>
                </p:grpSpPr>
                <p:sp>
                  <p:nvSpPr>
                    <p:cNvPr id="1679" name="Line 866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80" name="Line 866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48" name="Group 8668"/>
                  <p:cNvGrpSpPr>
                    <a:grpSpLocks/>
                  </p:cNvGrpSpPr>
                  <p:nvPr/>
                </p:nvGrpSpPr>
                <p:grpSpPr bwMode="auto">
                  <a:xfrm>
                    <a:off x="368" y="892"/>
                    <a:ext cx="42" cy="156"/>
                    <a:chOff x="372" y="1046"/>
                    <a:chExt cx="42" cy="156"/>
                  </a:xfrm>
                </p:grpSpPr>
                <p:sp>
                  <p:nvSpPr>
                    <p:cNvPr id="1677" name="Line 86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78" name="Line 86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53" name="Group 8671"/>
                <p:cNvGrpSpPr>
                  <a:grpSpLocks/>
                </p:cNvGrpSpPr>
                <p:nvPr/>
              </p:nvGrpSpPr>
              <p:grpSpPr bwMode="auto">
                <a:xfrm>
                  <a:off x="1423" y="1095"/>
                  <a:ext cx="47" cy="124"/>
                  <a:chOff x="368" y="892"/>
                  <a:chExt cx="42" cy="312"/>
                </a:xfrm>
              </p:grpSpPr>
              <p:grpSp>
                <p:nvGrpSpPr>
                  <p:cNvPr id="1354" name="Group 8672"/>
                  <p:cNvGrpSpPr>
                    <a:grpSpLocks/>
                  </p:cNvGrpSpPr>
                  <p:nvPr/>
                </p:nvGrpSpPr>
                <p:grpSpPr bwMode="auto">
                  <a:xfrm>
                    <a:off x="368" y="1048"/>
                    <a:ext cx="42" cy="156"/>
                    <a:chOff x="372" y="1046"/>
                    <a:chExt cx="42" cy="156"/>
                  </a:xfrm>
                </p:grpSpPr>
                <p:sp>
                  <p:nvSpPr>
                    <p:cNvPr id="1673" name="Line 867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74" name="Line 867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59" name="Group 8675"/>
                  <p:cNvGrpSpPr>
                    <a:grpSpLocks/>
                  </p:cNvGrpSpPr>
                  <p:nvPr/>
                </p:nvGrpSpPr>
                <p:grpSpPr bwMode="auto">
                  <a:xfrm>
                    <a:off x="368" y="892"/>
                    <a:ext cx="42" cy="156"/>
                    <a:chOff x="372" y="1046"/>
                    <a:chExt cx="42" cy="156"/>
                  </a:xfrm>
                </p:grpSpPr>
                <p:sp>
                  <p:nvSpPr>
                    <p:cNvPr id="1671" name="Line 86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72" name="Line 86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60" name="Group 8678"/>
                <p:cNvGrpSpPr>
                  <a:grpSpLocks/>
                </p:cNvGrpSpPr>
                <p:nvPr/>
              </p:nvGrpSpPr>
              <p:grpSpPr bwMode="auto">
                <a:xfrm>
                  <a:off x="1423" y="972"/>
                  <a:ext cx="47" cy="124"/>
                  <a:chOff x="368" y="892"/>
                  <a:chExt cx="42" cy="312"/>
                </a:xfrm>
              </p:grpSpPr>
              <p:grpSp>
                <p:nvGrpSpPr>
                  <p:cNvPr id="1365" name="Group 8679"/>
                  <p:cNvGrpSpPr>
                    <a:grpSpLocks/>
                  </p:cNvGrpSpPr>
                  <p:nvPr/>
                </p:nvGrpSpPr>
                <p:grpSpPr bwMode="auto">
                  <a:xfrm>
                    <a:off x="368" y="1048"/>
                    <a:ext cx="42" cy="156"/>
                    <a:chOff x="372" y="1046"/>
                    <a:chExt cx="42" cy="156"/>
                  </a:xfrm>
                </p:grpSpPr>
                <p:sp>
                  <p:nvSpPr>
                    <p:cNvPr id="1667" name="Line 868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68" name="Line 868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66" name="Group 8682"/>
                  <p:cNvGrpSpPr>
                    <a:grpSpLocks/>
                  </p:cNvGrpSpPr>
                  <p:nvPr/>
                </p:nvGrpSpPr>
                <p:grpSpPr bwMode="auto">
                  <a:xfrm>
                    <a:off x="368" y="892"/>
                    <a:ext cx="42" cy="156"/>
                    <a:chOff x="372" y="1046"/>
                    <a:chExt cx="42" cy="156"/>
                  </a:xfrm>
                </p:grpSpPr>
                <p:sp>
                  <p:nvSpPr>
                    <p:cNvPr id="1665" name="Line 86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66" name="Line 86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71" name="Group 8685"/>
                <p:cNvGrpSpPr>
                  <a:grpSpLocks/>
                </p:cNvGrpSpPr>
                <p:nvPr/>
              </p:nvGrpSpPr>
              <p:grpSpPr bwMode="auto">
                <a:xfrm>
                  <a:off x="1555" y="1096"/>
                  <a:ext cx="47" cy="124"/>
                  <a:chOff x="368" y="892"/>
                  <a:chExt cx="42" cy="312"/>
                </a:xfrm>
              </p:grpSpPr>
              <p:grpSp>
                <p:nvGrpSpPr>
                  <p:cNvPr id="1372" name="Group 8686"/>
                  <p:cNvGrpSpPr>
                    <a:grpSpLocks/>
                  </p:cNvGrpSpPr>
                  <p:nvPr/>
                </p:nvGrpSpPr>
                <p:grpSpPr bwMode="auto">
                  <a:xfrm>
                    <a:off x="368" y="1048"/>
                    <a:ext cx="42" cy="156"/>
                    <a:chOff x="372" y="1046"/>
                    <a:chExt cx="42" cy="156"/>
                  </a:xfrm>
                </p:grpSpPr>
                <p:sp>
                  <p:nvSpPr>
                    <p:cNvPr id="1661" name="Line 868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62" name="Line 868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77" name="Group 8689"/>
                  <p:cNvGrpSpPr>
                    <a:grpSpLocks/>
                  </p:cNvGrpSpPr>
                  <p:nvPr/>
                </p:nvGrpSpPr>
                <p:grpSpPr bwMode="auto">
                  <a:xfrm>
                    <a:off x="368" y="892"/>
                    <a:ext cx="42" cy="156"/>
                    <a:chOff x="372" y="1046"/>
                    <a:chExt cx="42" cy="156"/>
                  </a:xfrm>
                </p:grpSpPr>
                <p:sp>
                  <p:nvSpPr>
                    <p:cNvPr id="1659" name="Line 86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60" name="Line 86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78" name="Group 8692"/>
                <p:cNvGrpSpPr>
                  <a:grpSpLocks/>
                </p:cNvGrpSpPr>
                <p:nvPr/>
              </p:nvGrpSpPr>
              <p:grpSpPr bwMode="auto">
                <a:xfrm>
                  <a:off x="1555" y="973"/>
                  <a:ext cx="47" cy="124"/>
                  <a:chOff x="368" y="892"/>
                  <a:chExt cx="42" cy="312"/>
                </a:xfrm>
              </p:grpSpPr>
              <p:grpSp>
                <p:nvGrpSpPr>
                  <p:cNvPr id="1383" name="Group 8693"/>
                  <p:cNvGrpSpPr>
                    <a:grpSpLocks/>
                  </p:cNvGrpSpPr>
                  <p:nvPr/>
                </p:nvGrpSpPr>
                <p:grpSpPr bwMode="auto">
                  <a:xfrm>
                    <a:off x="368" y="1048"/>
                    <a:ext cx="42" cy="156"/>
                    <a:chOff x="372" y="1046"/>
                    <a:chExt cx="42" cy="156"/>
                  </a:xfrm>
                </p:grpSpPr>
                <p:sp>
                  <p:nvSpPr>
                    <p:cNvPr id="1655" name="Line 869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56" name="Line 869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84" name="Group 8696"/>
                  <p:cNvGrpSpPr>
                    <a:grpSpLocks/>
                  </p:cNvGrpSpPr>
                  <p:nvPr/>
                </p:nvGrpSpPr>
                <p:grpSpPr bwMode="auto">
                  <a:xfrm>
                    <a:off x="368" y="892"/>
                    <a:ext cx="42" cy="156"/>
                    <a:chOff x="372" y="1046"/>
                    <a:chExt cx="42" cy="156"/>
                  </a:xfrm>
                </p:grpSpPr>
                <p:sp>
                  <p:nvSpPr>
                    <p:cNvPr id="1653" name="Line 869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54" name="Line 869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646" name="Oval 8699"/>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647" name="Oval 8700"/>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648" name="Oval 8701"/>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649" name="Oval 8702"/>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650" name="Oval 8703"/>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1389" name="Group 8704"/>
              <p:cNvGrpSpPr>
                <a:grpSpLocks/>
              </p:cNvGrpSpPr>
              <p:nvPr/>
            </p:nvGrpSpPr>
            <p:grpSpPr bwMode="auto">
              <a:xfrm rot="5400000">
                <a:off x="4547" y="1638"/>
                <a:ext cx="630" cy="372"/>
                <a:chOff x="1002" y="972"/>
                <a:chExt cx="630" cy="372"/>
              </a:xfrm>
            </p:grpSpPr>
            <p:grpSp>
              <p:nvGrpSpPr>
                <p:cNvPr id="1390" name="Group 8705"/>
                <p:cNvGrpSpPr>
                  <a:grpSpLocks/>
                </p:cNvGrpSpPr>
                <p:nvPr/>
              </p:nvGrpSpPr>
              <p:grpSpPr bwMode="auto">
                <a:xfrm>
                  <a:off x="1027" y="1096"/>
                  <a:ext cx="47" cy="124"/>
                  <a:chOff x="368" y="892"/>
                  <a:chExt cx="42" cy="312"/>
                </a:xfrm>
              </p:grpSpPr>
              <p:grpSp>
                <p:nvGrpSpPr>
                  <p:cNvPr id="1395" name="Group 8706"/>
                  <p:cNvGrpSpPr>
                    <a:grpSpLocks/>
                  </p:cNvGrpSpPr>
                  <p:nvPr/>
                </p:nvGrpSpPr>
                <p:grpSpPr bwMode="auto">
                  <a:xfrm>
                    <a:off x="368" y="1048"/>
                    <a:ext cx="42" cy="156"/>
                    <a:chOff x="372" y="1046"/>
                    <a:chExt cx="42" cy="156"/>
                  </a:xfrm>
                </p:grpSpPr>
                <p:sp>
                  <p:nvSpPr>
                    <p:cNvPr id="1634" name="Line 870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35" name="Line 870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96" name="Group 8709"/>
                  <p:cNvGrpSpPr>
                    <a:grpSpLocks/>
                  </p:cNvGrpSpPr>
                  <p:nvPr/>
                </p:nvGrpSpPr>
                <p:grpSpPr bwMode="auto">
                  <a:xfrm>
                    <a:off x="368" y="892"/>
                    <a:ext cx="42" cy="156"/>
                    <a:chOff x="372" y="1046"/>
                    <a:chExt cx="42" cy="156"/>
                  </a:xfrm>
                </p:grpSpPr>
                <p:sp>
                  <p:nvSpPr>
                    <p:cNvPr id="1632" name="Line 87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33" name="Line 87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01" name="Group 8712"/>
                <p:cNvGrpSpPr>
                  <a:grpSpLocks/>
                </p:cNvGrpSpPr>
                <p:nvPr/>
              </p:nvGrpSpPr>
              <p:grpSpPr bwMode="auto">
                <a:xfrm>
                  <a:off x="1027" y="973"/>
                  <a:ext cx="47" cy="124"/>
                  <a:chOff x="368" y="892"/>
                  <a:chExt cx="42" cy="312"/>
                </a:xfrm>
              </p:grpSpPr>
              <p:grpSp>
                <p:nvGrpSpPr>
                  <p:cNvPr id="1402" name="Group 8713"/>
                  <p:cNvGrpSpPr>
                    <a:grpSpLocks/>
                  </p:cNvGrpSpPr>
                  <p:nvPr/>
                </p:nvGrpSpPr>
                <p:grpSpPr bwMode="auto">
                  <a:xfrm>
                    <a:off x="368" y="1048"/>
                    <a:ext cx="42" cy="156"/>
                    <a:chOff x="372" y="1046"/>
                    <a:chExt cx="42" cy="156"/>
                  </a:xfrm>
                </p:grpSpPr>
                <p:sp>
                  <p:nvSpPr>
                    <p:cNvPr id="1628" name="Line 871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29" name="Line 871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07" name="Group 8716"/>
                  <p:cNvGrpSpPr>
                    <a:grpSpLocks/>
                  </p:cNvGrpSpPr>
                  <p:nvPr/>
                </p:nvGrpSpPr>
                <p:grpSpPr bwMode="auto">
                  <a:xfrm>
                    <a:off x="368" y="892"/>
                    <a:ext cx="42" cy="156"/>
                    <a:chOff x="372" y="1046"/>
                    <a:chExt cx="42" cy="156"/>
                  </a:xfrm>
                </p:grpSpPr>
                <p:sp>
                  <p:nvSpPr>
                    <p:cNvPr id="1626" name="Line 87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27" name="Line 87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08" name="Group 8719"/>
                <p:cNvGrpSpPr>
                  <a:grpSpLocks/>
                </p:cNvGrpSpPr>
                <p:nvPr/>
              </p:nvGrpSpPr>
              <p:grpSpPr bwMode="auto">
                <a:xfrm>
                  <a:off x="1159" y="1096"/>
                  <a:ext cx="47" cy="124"/>
                  <a:chOff x="368" y="892"/>
                  <a:chExt cx="42" cy="312"/>
                </a:xfrm>
              </p:grpSpPr>
              <p:grpSp>
                <p:nvGrpSpPr>
                  <p:cNvPr id="1413" name="Group 8720"/>
                  <p:cNvGrpSpPr>
                    <a:grpSpLocks/>
                  </p:cNvGrpSpPr>
                  <p:nvPr/>
                </p:nvGrpSpPr>
                <p:grpSpPr bwMode="auto">
                  <a:xfrm>
                    <a:off x="368" y="1048"/>
                    <a:ext cx="42" cy="156"/>
                    <a:chOff x="372" y="1046"/>
                    <a:chExt cx="42" cy="156"/>
                  </a:xfrm>
                </p:grpSpPr>
                <p:sp>
                  <p:nvSpPr>
                    <p:cNvPr id="1622" name="Line 87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23" name="Line 87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14" name="Group 8723"/>
                  <p:cNvGrpSpPr>
                    <a:grpSpLocks/>
                  </p:cNvGrpSpPr>
                  <p:nvPr/>
                </p:nvGrpSpPr>
                <p:grpSpPr bwMode="auto">
                  <a:xfrm>
                    <a:off x="368" y="892"/>
                    <a:ext cx="42" cy="156"/>
                    <a:chOff x="372" y="1046"/>
                    <a:chExt cx="42" cy="156"/>
                  </a:xfrm>
                </p:grpSpPr>
                <p:sp>
                  <p:nvSpPr>
                    <p:cNvPr id="1620" name="Line 87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21" name="Line 87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19" name="Group 8726"/>
                <p:cNvGrpSpPr>
                  <a:grpSpLocks/>
                </p:cNvGrpSpPr>
                <p:nvPr/>
              </p:nvGrpSpPr>
              <p:grpSpPr bwMode="auto">
                <a:xfrm>
                  <a:off x="1159" y="973"/>
                  <a:ext cx="47" cy="124"/>
                  <a:chOff x="368" y="892"/>
                  <a:chExt cx="42" cy="312"/>
                </a:xfrm>
              </p:grpSpPr>
              <p:grpSp>
                <p:nvGrpSpPr>
                  <p:cNvPr id="1420" name="Group 8727"/>
                  <p:cNvGrpSpPr>
                    <a:grpSpLocks/>
                  </p:cNvGrpSpPr>
                  <p:nvPr/>
                </p:nvGrpSpPr>
                <p:grpSpPr bwMode="auto">
                  <a:xfrm>
                    <a:off x="368" y="1048"/>
                    <a:ext cx="42" cy="156"/>
                    <a:chOff x="372" y="1046"/>
                    <a:chExt cx="42" cy="156"/>
                  </a:xfrm>
                </p:grpSpPr>
                <p:sp>
                  <p:nvSpPr>
                    <p:cNvPr id="1616" name="Line 872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17" name="Line 872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25" name="Group 8730"/>
                  <p:cNvGrpSpPr>
                    <a:grpSpLocks/>
                  </p:cNvGrpSpPr>
                  <p:nvPr/>
                </p:nvGrpSpPr>
                <p:grpSpPr bwMode="auto">
                  <a:xfrm>
                    <a:off x="368" y="892"/>
                    <a:ext cx="42" cy="156"/>
                    <a:chOff x="372" y="1046"/>
                    <a:chExt cx="42" cy="156"/>
                  </a:xfrm>
                </p:grpSpPr>
                <p:sp>
                  <p:nvSpPr>
                    <p:cNvPr id="1614" name="Line 87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15" name="Line 87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26" name="Group 8733"/>
                <p:cNvGrpSpPr>
                  <a:grpSpLocks/>
                </p:cNvGrpSpPr>
                <p:nvPr/>
              </p:nvGrpSpPr>
              <p:grpSpPr bwMode="auto">
                <a:xfrm>
                  <a:off x="1291" y="1096"/>
                  <a:ext cx="47" cy="124"/>
                  <a:chOff x="368" y="892"/>
                  <a:chExt cx="42" cy="312"/>
                </a:xfrm>
              </p:grpSpPr>
              <p:grpSp>
                <p:nvGrpSpPr>
                  <p:cNvPr id="1431" name="Group 8734"/>
                  <p:cNvGrpSpPr>
                    <a:grpSpLocks/>
                  </p:cNvGrpSpPr>
                  <p:nvPr/>
                </p:nvGrpSpPr>
                <p:grpSpPr bwMode="auto">
                  <a:xfrm>
                    <a:off x="368" y="1048"/>
                    <a:ext cx="42" cy="156"/>
                    <a:chOff x="372" y="1046"/>
                    <a:chExt cx="42" cy="156"/>
                  </a:xfrm>
                </p:grpSpPr>
                <p:sp>
                  <p:nvSpPr>
                    <p:cNvPr id="1610" name="Line 873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11" name="Line 873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32" name="Group 8737"/>
                  <p:cNvGrpSpPr>
                    <a:grpSpLocks/>
                  </p:cNvGrpSpPr>
                  <p:nvPr/>
                </p:nvGrpSpPr>
                <p:grpSpPr bwMode="auto">
                  <a:xfrm>
                    <a:off x="368" y="892"/>
                    <a:ext cx="42" cy="156"/>
                    <a:chOff x="372" y="1046"/>
                    <a:chExt cx="42" cy="156"/>
                  </a:xfrm>
                </p:grpSpPr>
                <p:sp>
                  <p:nvSpPr>
                    <p:cNvPr id="1608" name="Line 87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09" name="Line 87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37" name="Group 8740"/>
                <p:cNvGrpSpPr>
                  <a:grpSpLocks/>
                </p:cNvGrpSpPr>
                <p:nvPr/>
              </p:nvGrpSpPr>
              <p:grpSpPr bwMode="auto">
                <a:xfrm>
                  <a:off x="1291" y="973"/>
                  <a:ext cx="47" cy="124"/>
                  <a:chOff x="368" y="892"/>
                  <a:chExt cx="42" cy="312"/>
                </a:xfrm>
              </p:grpSpPr>
              <p:grpSp>
                <p:nvGrpSpPr>
                  <p:cNvPr id="1438" name="Group 8741"/>
                  <p:cNvGrpSpPr>
                    <a:grpSpLocks/>
                  </p:cNvGrpSpPr>
                  <p:nvPr/>
                </p:nvGrpSpPr>
                <p:grpSpPr bwMode="auto">
                  <a:xfrm>
                    <a:off x="368" y="1048"/>
                    <a:ext cx="42" cy="156"/>
                    <a:chOff x="372" y="1046"/>
                    <a:chExt cx="42" cy="156"/>
                  </a:xfrm>
                </p:grpSpPr>
                <p:sp>
                  <p:nvSpPr>
                    <p:cNvPr id="1604" name="Line 87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05" name="Line 87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43" name="Group 8744"/>
                  <p:cNvGrpSpPr>
                    <a:grpSpLocks/>
                  </p:cNvGrpSpPr>
                  <p:nvPr/>
                </p:nvGrpSpPr>
                <p:grpSpPr bwMode="auto">
                  <a:xfrm>
                    <a:off x="368" y="892"/>
                    <a:ext cx="42" cy="156"/>
                    <a:chOff x="372" y="1046"/>
                    <a:chExt cx="42" cy="156"/>
                  </a:xfrm>
                </p:grpSpPr>
                <p:sp>
                  <p:nvSpPr>
                    <p:cNvPr id="1602" name="Line 87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03" name="Line 87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44" name="Group 8747"/>
                <p:cNvGrpSpPr>
                  <a:grpSpLocks/>
                </p:cNvGrpSpPr>
                <p:nvPr/>
              </p:nvGrpSpPr>
              <p:grpSpPr bwMode="auto">
                <a:xfrm>
                  <a:off x="1423" y="1095"/>
                  <a:ext cx="47" cy="124"/>
                  <a:chOff x="368" y="892"/>
                  <a:chExt cx="42" cy="312"/>
                </a:xfrm>
              </p:grpSpPr>
              <p:grpSp>
                <p:nvGrpSpPr>
                  <p:cNvPr id="1449" name="Group 8748"/>
                  <p:cNvGrpSpPr>
                    <a:grpSpLocks/>
                  </p:cNvGrpSpPr>
                  <p:nvPr/>
                </p:nvGrpSpPr>
                <p:grpSpPr bwMode="auto">
                  <a:xfrm>
                    <a:off x="368" y="1048"/>
                    <a:ext cx="42" cy="156"/>
                    <a:chOff x="372" y="1046"/>
                    <a:chExt cx="42" cy="156"/>
                  </a:xfrm>
                </p:grpSpPr>
                <p:sp>
                  <p:nvSpPr>
                    <p:cNvPr id="1598" name="Line 87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99" name="Line 87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50" name="Group 8751"/>
                  <p:cNvGrpSpPr>
                    <a:grpSpLocks/>
                  </p:cNvGrpSpPr>
                  <p:nvPr/>
                </p:nvGrpSpPr>
                <p:grpSpPr bwMode="auto">
                  <a:xfrm>
                    <a:off x="368" y="892"/>
                    <a:ext cx="42" cy="156"/>
                    <a:chOff x="372" y="1046"/>
                    <a:chExt cx="42" cy="156"/>
                  </a:xfrm>
                </p:grpSpPr>
                <p:sp>
                  <p:nvSpPr>
                    <p:cNvPr id="1596" name="Line 87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97" name="Line 87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55" name="Group 8754"/>
                <p:cNvGrpSpPr>
                  <a:grpSpLocks/>
                </p:cNvGrpSpPr>
                <p:nvPr/>
              </p:nvGrpSpPr>
              <p:grpSpPr bwMode="auto">
                <a:xfrm>
                  <a:off x="1423" y="972"/>
                  <a:ext cx="47" cy="124"/>
                  <a:chOff x="368" y="892"/>
                  <a:chExt cx="42" cy="312"/>
                </a:xfrm>
              </p:grpSpPr>
              <p:grpSp>
                <p:nvGrpSpPr>
                  <p:cNvPr id="1456" name="Group 8755"/>
                  <p:cNvGrpSpPr>
                    <a:grpSpLocks/>
                  </p:cNvGrpSpPr>
                  <p:nvPr/>
                </p:nvGrpSpPr>
                <p:grpSpPr bwMode="auto">
                  <a:xfrm>
                    <a:off x="368" y="1048"/>
                    <a:ext cx="42" cy="156"/>
                    <a:chOff x="372" y="1046"/>
                    <a:chExt cx="42" cy="156"/>
                  </a:xfrm>
                </p:grpSpPr>
                <p:sp>
                  <p:nvSpPr>
                    <p:cNvPr id="1592" name="Line 875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93" name="Line 875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61" name="Group 8758"/>
                  <p:cNvGrpSpPr>
                    <a:grpSpLocks/>
                  </p:cNvGrpSpPr>
                  <p:nvPr/>
                </p:nvGrpSpPr>
                <p:grpSpPr bwMode="auto">
                  <a:xfrm>
                    <a:off x="368" y="892"/>
                    <a:ext cx="42" cy="156"/>
                    <a:chOff x="372" y="1046"/>
                    <a:chExt cx="42" cy="156"/>
                  </a:xfrm>
                </p:grpSpPr>
                <p:sp>
                  <p:nvSpPr>
                    <p:cNvPr id="1590" name="Line 87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91" name="Line 87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62" name="Group 8761"/>
                <p:cNvGrpSpPr>
                  <a:grpSpLocks/>
                </p:cNvGrpSpPr>
                <p:nvPr/>
              </p:nvGrpSpPr>
              <p:grpSpPr bwMode="auto">
                <a:xfrm>
                  <a:off x="1555" y="1096"/>
                  <a:ext cx="47" cy="124"/>
                  <a:chOff x="368" y="892"/>
                  <a:chExt cx="42" cy="312"/>
                </a:xfrm>
              </p:grpSpPr>
              <p:grpSp>
                <p:nvGrpSpPr>
                  <p:cNvPr id="1467" name="Group 8762"/>
                  <p:cNvGrpSpPr>
                    <a:grpSpLocks/>
                  </p:cNvGrpSpPr>
                  <p:nvPr/>
                </p:nvGrpSpPr>
                <p:grpSpPr bwMode="auto">
                  <a:xfrm>
                    <a:off x="368" y="1048"/>
                    <a:ext cx="42" cy="156"/>
                    <a:chOff x="372" y="1046"/>
                    <a:chExt cx="42" cy="156"/>
                  </a:xfrm>
                </p:grpSpPr>
                <p:sp>
                  <p:nvSpPr>
                    <p:cNvPr id="1586" name="Line 876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87" name="Line 876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68" name="Group 8765"/>
                  <p:cNvGrpSpPr>
                    <a:grpSpLocks/>
                  </p:cNvGrpSpPr>
                  <p:nvPr/>
                </p:nvGrpSpPr>
                <p:grpSpPr bwMode="auto">
                  <a:xfrm>
                    <a:off x="368" y="892"/>
                    <a:ext cx="42" cy="156"/>
                    <a:chOff x="372" y="1046"/>
                    <a:chExt cx="42" cy="156"/>
                  </a:xfrm>
                </p:grpSpPr>
                <p:sp>
                  <p:nvSpPr>
                    <p:cNvPr id="1584" name="Line 876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85" name="Line 876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73" name="Group 8768"/>
                <p:cNvGrpSpPr>
                  <a:grpSpLocks/>
                </p:cNvGrpSpPr>
                <p:nvPr/>
              </p:nvGrpSpPr>
              <p:grpSpPr bwMode="auto">
                <a:xfrm>
                  <a:off x="1555" y="973"/>
                  <a:ext cx="47" cy="124"/>
                  <a:chOff x="368" y="892"/>
                  <a:chExt cx="42" cy="312"/>
                </a:xfrm>
              </p:grpSpPr>
              <p:grpSp>
                <p:nvGrpSpPr>
                  <p:cNvPr id="1474" name="Group 8769"/>
                  <p:cNvGrpSpPr>
                    <a:grpSpLocks/>
                  </p:cNvGrpSpPr>
                  <p:nvPr/>
                </p:nvGrpSpPr>
                <p:grpSpPr bwMode="auto">
                  <a:xfrm>
                    <a:off x="368" y="1048"/>
                    <a:ext cx="42" cy="156"/>
                    <a:chOff x="372" y="1046"/>
                    <a:chExt cx="42" cy="156"/>
                  </a:xfrm>
                </p:grpSpPr>
                <p:sp>
                  <p:nvSpPr>
                    <p:cNvPr id="1580" name="Line 87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81" name="Line 87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79" name="Group 8772"/>
                  <p:cNvGrpSpPr>
                    <a:grpSpLocks/>
                  </p:cNvGrpSpPr>
                  <p:nvPr/>
                </p:nvGrpSpPr>
                <p:grpSpPr bwMode="auto">
                  <a:xfrm>
                    <a:off x="368" y="892"/>
                    <a:ext cx="42" cy="156"/>
                    <a:chOff x="372" y="1046"/>
                    <a:chExt cx="42" cy="156"/>
                  </a:xfrm>
                </p:grpSpPr>
                <p:sp>
                  <p:nvSpPr>
                    <p:cNvPr id="1578" name="Line 877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79" name="Line 877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571" name="Oval 8775"/>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572" name="Oval 8776"/>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573" name="Oval 8777"/>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574" name="Oval 8778"/>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575" name="Oval 8779"/>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grpSp>
        <p:nvGrpSpPr>
          <p:cNvPr id="1480" name="Group 8780"/>
          <p:cNvGrpSpPr>
            <a:grpSpLocks/>
          </p:cNvGrpSpPr>
          <p:nvPr/>
        </p:nvGrpSpPr>
        <p:grpSpPr bwMode="auto">
          <a:xfrm>
            <a:off x="2124075" y="4941888"/>
            <a:ext cx="911225" cy="1516062"/>
            <a:chOff x="2767" y="1772"/>
            <a:chExt cx="574" cy="955"/>
          </a:xfrm>
        </p:grpSpPr>
        <p:grpSp>
          <p:nvGrpSpPr>
            <p:cNvPr id="1485" name="Group 8781"/>
            <p:cNvGrpSpPr>
              <a:grpSpLocks/>
            </p:cNvGrpSpPr>
            <p:nvPr/>
          </p:nvGrpSpPr>
          <p:grpSpPr bwMode="auto">
            <a:xfrm rot="-5400000">
              <a:off x="2892" y="2647"/>
              <a:ext cx="34" cy="92"/>
              <a:chOff x="368" y="892"/>
              <a:chExt cx="42" cy="312"/>
            </a:xfrm>
          </p:grpSpPr>
          <p:grpSp>
            <p:nvGrpSpPr>
              <p:cNvPr id="1486" name="Group 8782"/>
              <p:cNvGrpSpPr>
                <a:grpSpLocks/>
              </p:cNvGrpSpPr>
              <p:nvPr/>
            </p:nvGrpSpPr>
            <p:grpSpPr bwMode="auto">
              <a:xfrm>
                <a:off x="368" y="1048"/>
                <a:ext cx="42" cy="156"/>
                <a:chOff x="372" y="1046"/>
                <a:chExt cx="42" cy="156"/>
              </a:xfrm>
            </p:grpSpPr>
            <p:sp>
              <p:nvSpPr>
                <p:cNvPr id="2133" name="Line 87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34" name="Line 87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91" name="Group 8785"/>
              <p:cNvGrpSpPr>
                <a:grpSpLocks/>
              </p:cNvGrpSpPr>
              <p:nvPr/>
            </p:nvGrpSpPr>
            <p:grpSpPr bwMode="auto">
              <a:xfrm>
                <a:off x="368" y="892"/>
                <a:ext cx="42" cy="156"/>
                <a:chOff x="372" y="1046"/>
                <a:chExt cx="42" cy="156"/>
              </a:xfrm>
            </p:grpSpPr>
            <p:sp>
              <p:nvSpPr>
                <p:cNvPr id="2131" name="Line 87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32" name="Line 87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92" name="Group 8788"/>
            <p:cNvGrpSpPr>
              <a:grpSpLocks/>
            </p:cNvGrpSpPr>
            <p:nvPr/>
          </p:nvGrpSpPr>
          <p:grpSpPr bwMode="auto">
            <a:xfrm rot="-5400000">
              <a:off x="2808" y="2647"/>
              <a:ext cx="34" cy="92"/>
              <a:chOff x="368" y="892"/>
              <a:chExt cx="42" cy="312"/>
            </a:xfrm>
          </p:grpSpPr>
          <p:grpSp>
            <p:nvGrpSpPr>
              <p:cNvPr id="1497" name="Group 8789"/>
              <p:cNvGrpSpPr>
                <a:grpSpLocks/>
              </p:cNvGrpSpPr>
              <p:nvPr/>
            </p:nvGrpSpPr>
            <p:grpSpPr bwMode="auto">
              <a:xfrm>
                <a:off x="368" y="1048"/>
                <a:ext cx="42" cy="156"/>
                <a:chOff x="372" y="1046"/>
                <a:chExt cx="42" cy="156"/>
              </a:xfrm>
            </p:grpSpPr>
            <p:sp>
              <p:nvSpPr>
                <p:cNvPr id="2127" name="Line 87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28" name="Line 87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98" name="Group 8792"/>
              <p:cNvGrpSpPr>
                <a:grpSpLocks/>
              </p:cNvGrpSpPr>
              <p:nvPr/>
            </p:nvGrpSpPr>
            <p:grpSpPr bwMode="auto">
              <a:xfrm>
                <a:off x="368" y="892"/>
                <a:ext cx="42" cy="156"/>
                <a:chOff x="372" y="1046"/>
                <a:chExt cx="42" cy="156"/>
              </a:xfrm>
            </p:grpSpPr>
            <p:sp>
              <p:nvSpPr>
                <p:cNvPr id="2125" name="Line 87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26" name="Line 87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03" name="Group 8795"/>
            <p:cNvGrpSpPr>
              <a:grpSpLocks/>
            </p:cNvGrpSpPr>
            <p:nvPr/>
          </p:nvGrpSpPr>
          <p:grpSpPr bwMode="auto">
            <a:xfrm rot="-5400000">
              <a:off x="2891" y="2550"/>
              <a:ext cx="35" cy="92"/>
              <a:chOff x="368" y="892"/>
              <a:chExt cx="42" cy="312"/>
            </a:xfrm>
          </p:grpSpPr>
          <p:grpSp>
            <p:nvGrpSpPr>
              <p:cNvPr id="1504" name="Group 8796"/>
              <p:cNvGrpSpPr>
                <a:grpSpLocks/>
              </p:cNvGrpSpPr>
              <p:nvPr/>
            </p:nvGrpSpPr>
            <p:grpSpPr bwMode="auto">
              <a:xfrm>
                <a:off x="368" y="1048"/>
                <a:ext cx="42" cy="156"/>
                <a:chOff x="372" y="1046"/>
                <a:chExt cx="42" cy="156"/>
              </a:xfrm>
            </p:grpSpPr>
            <p:sp>
              <p:nvSpPr>
                <p:cNvPr id="2121" name="Line 879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22" name="Line 879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09" name="Group 8799"/>
              <p:cNvGrpSpPr>
                <a:grpSpLocks/>
              </p:cNvGrpSpPr>
              <p:nvPr/>
            </p:nvGrpSpPr>
            <p:grpSpPr bwMode="auto">
              <a:xfrm>
                <a:off x="368" y="892"/>
                <a:ext cx="42" cy="156"/>
                <a:chOff x="372" y="1046"/>
                <a:chExt cx="42" cy="156"/>
              </a:xfrm>
            </p:grpSpPr>
            <p:sp>
              <p:nvSpPr>
                <p:cNvPr id="2119" name="Line 88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20" name="Line 88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10" name="Group 8802"/>
            <p:cNvGrpSpPr>
              <a:grpSpLocks/>
            </p:cNvGrpSpPr>
            <p:nvPr/>
          </p:nvGrpSpPr>
          <p:grpSpPr bwMode="auto">
            <a:xfrm rot="-5400000">
              <a:off x="2807" y="2550"/>
              <a:ext cx="35" cy="92"/>
              <a:chOff x="368" y="892"/>
              <a:chExt cx="42" cy="312"/>
            </a:xfrm>
          </p:grpSpPr>
          <p:grpSp>
            <p:nvGrpSpPr>
              <p:cNvPr id="1515" name="Group 8803"/>
              <p:cNvGrpSpPr>
                <a:grpSpLocks/>
              </p:cNvGrpSpPr>
              <p:nvPr/>
            </p:nvGrpSpPr>
            <p:grpSpPr bwMode="auto">
              <a:xfrm>
                <a:off x="368" y="1048"/>
                <a:ext cx="42" cy="156"/>
                <a:chOff x="372" y="1046"/>
                <a:chExt cx="42" cy="156"/>
              </a:xfrm>
            </p:grpSpPr>
            <p:sp>
              <p:nvSpPr>
                <p:cNvPr id="2115" name="Line 880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16" name="Line 880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16" name="Group 8806"/>
              <p:cNvGrpSpPr>
                <a:grpSpLocks/>
              </p:cNvGrpSpPr>
              <p:nvPr/>
            </p:nvGrpSpPr>
            <p:grpSpPr bwMode="auto">
              <a:xfrm>
                <a:off x="368" y="892"/>
                <a:ext cx="42" cy="156"/>
                <a:chOff x="372" y="1046"/>
                <a:chExt cx="42" cy="156"/>
              </a:xfrm>
            </p:grpSpPr>
            <p:sp>
              <p:nvSpPr>
                <p:cNvPr id="2113" name="Line 880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14" name="Line 880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21" name="Group 8809"/>
            <p:cNvGrpSpPr>
              <a:grpSpLocks/>
            </p:cNvGrpSpPr>
            <p:nvPr/>
          </p:nvGrpSpPr>
          <p:grpSpPr bwMode="auto">
            <a:xfrm rot="-5400000">
              <a:off x="2891" y="2453"/>
              <a:ext cx="35" cy="92"/>
              <a:chOff x="368" y="892"/>
              <a:chExt cx="42" cy="312"/>
            </a:xfrm>
          </p:grpSpPr>
          <p:grpSp>
            <p:nvGrpSpPr>
              <p:cNvPr id="1522" name="Group 8810"/>
              <p:cNvGrpSpPr>
                <a:grpSpLocks/>
              </p:cNvGrpSpPr>
              <p:nvPr/>
            </p:nvGrpSpPr>
            <p:grpSpPr bwMode="auto">
              <a:xfrm>
                <a:off x="368" y="1048"/>
                <a:ext cx="42" cy="156"/>
                <a:chOff x="372" y="1046"/>
                <a:chExt cx="42" cy="156"/>
              </a:xfrm>
            </p:grpSpPr>
            <p:sp>
              <p:nvSpPr>
                <p:cNvPr id="2109" name="Line 881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10" name="Line 881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27" name="Group 8813"/>
              <p:cNvGrpSpPr>
                <a:grpSpLocks/>
              </p:cNvGrpSpPr>
              <p:nvPr/>
            </p:nvGrpSpPr>
            <p:grpSpPr bwMode="auto">
              <a:xfrm>
                <a:off x="368" y="892"/>
                <a:ext cx="42" cy="156"/>
                <a:chOff x="372" y="1046"/>
                <a:chExt cx="42" cy="156"/>
              </a:xfrm>
            </p:grpSpPr>
            <p:sp>
              <p:nvSpPr>
                <p:cNvPr id="2107" name="Line 881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08" name="Line 881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28" name="Group 8816"/>
            <p:cNvGrpSpPr>
              <a:grpSpLocks/>
            </p:cNvGrpSpPr>
            <p:nvPr/>
          </p:nvGrpSpPr>
          <p:grpSpPr bwMode="auto">
            <a:xfrm rot="-5400000">
              <a:off x="2807" y="2453"/>
              <a:ext cx="35" cy="92"/>
              <a:chOff x="368" y="892"/>
              <a:chExt cx="42" cy="312"/>
            </a:xfrm>
          </p:grpSpPr>
          <p:grpSp>
            <p:nvGrpSpPr>
              <p:cNvPr id="1529" name="Group 8817"/>
              <p:cNvGrpSpPr>
                <a:grpSpLocks/>
              </p:cNvGrpSpPr>
              <p:nvPr/>
            </p:nvGrpSpPr>
            <p:grpSpPr bwMode="auto">
              <a:xfrm>
                <a:off x="368" y="1048"/>
                <a:ext cx="42" cy="156"/>
                <a:chOff x="372" y="1046"/>
                <a:chExt cx="42" cy="156"/>
              </a:xfrm>
            </p:grpSpPr>
            <p:sp>
              <p:nvSpPr>
                <p:cNvPr id="2103" name="Line 881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04" name="Line 881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30" name="Group 8820"/>
              <p:cNvGrpSpPr>
                <a:grpSpLocks/>
              </p:cNvGrpSpPr>
              <p:nvPr/>
            </p:nvGrpSpPr>
            <p:grpSpPr bwMode="auto">
              <a:xfrm>
                <a:off x="368" y="892"/>
                <a:ext cx="42" cy="156"/>
                <a:chOff x="372" y="1046"/>
                <a:chExt cx="42" cy="156"/>
              </a:xfrm>
            </p:grpSpPr>
            <p:sp>
              <p:nvSpPr>
                <p:cNvPr id="2101" name="Line 88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02" name="Line 88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31" name="Group 8823"/>
            <p:cNvGrpSpPr>
              <a:grpSpLocks/>
            </p:cNvGrpSpPr>
            <p:nvPr/>
          </p:nvGrpSpPr>
          <p:grpSpPr bwMode="auto">
            <a:xfrm rot="-5400000">
              <a:off x="2891" y="2354"/>
              <a:ext cx="34" cy="92"/>
              <a:chOff x="368" y="892"/>
              <a:chExt cx="42" cy="312"/>
            </a:xfrm>
          </p:grpSpPr>
          <p:grpSp>
            <p:nvGrpSpPr>
              <p:cNvPr id="1532" name="Group 8824"/>
              <p:cNvGrpSpPr>
                <a:grpSpLocks/>
              </p:cNvGrpSpPr>
              <p:nvPr/>
            </p:nvGrpSpPr>
            <p:grpSpPr bwMode="auto">
              <a:xfrm>
                <a:off x="368" y="1048"/>
                <a:ext cx="42" cy="156"/>
                <a:chOff x="372" y="1046"/>
                <a:chExt cx="42" cy="156"/>
              </a:xfrm>
            </p:grpSpPr>
            <p:sp>
              <p:nvSpPr>
                <p:cNvPr id="2097" name="Line 88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98" name="Line 88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33" name="Group 8827"/>
              <p:cNvGrpSpPr>
                <a:grpSpLocks/>
              </p:cNvGrpSpPr>
              <p:nvPr/>
            </p:nvGrpSpPr>
            <p:grpSpPr bwMode="auto">
              <a:xfrm>
                <a:off x="368" y="892"/>
                <a:ext cx="42" cy="156"/>
                <a:chOff x="372" y="1046"/>
                <a:chExt cx="42" cy="156"/>
              </a:xfrm>
            </p:grpSpPr>
            <p:sp>
              <p:nvSpPr>
                <p:cNvPr id="2095" name="Line 882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96" name="Line 882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34" name="Group 8830"/>
            <p:cNvGrpSpPr>
              <a:grpSpLocks/>
            </p:cNvGrpSpPr>
            <p:nvPr/>
          </p:nvGrpSpPr>
          <p:grpSpPr bwMode="auto">
            <a:xfrm rot="-5400000">
              <a:off x="2804" y="2355"/>
              <a:ext cx="34" cy="92"/>
              <a:chOff x="368" y="892"/>
              <a:chExt cx="42" cy="312"/>
            </a:xfrm>
          </p:grpSpPr>
          <p:grpSp>
            <p:nvGrpSpPr>
              <p:cNvPr id="1535" name="Group 8831"/>
              <p:cNvGrpSpPr>
                <a:grpSpLocks/>
              </p:cNvGrpSpPr>
              <p:nvPr/>
            </p:nvGrpSpPr>
            <p:grpSpPr bwMode="auto">
              <a:xfrm>
                <a:off x="368" y="1048"/>
                <a:ext cx="42" cy="156"/>
                <a:chOff x="372" y="1046"/>
                <a:chExt cx="42" cy="156"/>
              </a:xfrm>
            </p:grpSpPr>
            <p:sp>
              <p:nvSpPr>
                <p:cNvPr id="2091" name="Line 88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92" name="Line 88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36" name="Group 8834"/>
              <p:cNvGrpSpPr>
                <a:grpSpLocks/>
              </p:cNvGrpSpPr>
              <p:nvPr/>
            </p:nvGrpSpPr>
            <p:grpSpPr bwMode="auto">
              <a:xfrm>
                <a:off x="368" y="892"/>
                <a:ext cx="42" cy="156"/>
                <a:chOff x="372" y="1046"/>
                <a:chExt cx="42" cy="156"/>
              </a:xfrm>
            </p:grpSpPr>
            <p:sp>
              <p:nvSpPr>
                <p:cNvPr id="2089" name="Line 883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90" name="Line 883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37" name="Group 8837"/>
            <p:cNvGrpSpPr>
              <a:grpSpLocks/>
            </p:cNvGrpSpPr>
            <p:nvPr/>
          </p:nvGrpSpPr>
          <p:grpSpPr bwMode="auto">
            <a:xfrm rot="-5400000">
              <a:off x="2891" y="2257"/>
              <a:ext cx="35" cy="92"/>
              <a:chOff x="368" y="892"/>
              <a:chExt cx="42" cy="312"/>
            </a:xfrm>
          </p:grpSpPr>
          <p:grpSp>
            <p:nvGrpSpPr>
              <p:cNvPr id="1543" name="Group 8838"/>
              <p:cNvGrpSpPr>
                <a:grpSpLocks/>
              </p:cNvGrpSpPr>
              <p:nvPr/>
            </p:nvGrpSpPr>
            <p:grpSpPr bwMode="auto">
              <a:xfrm>
                <a:off x="368" y="1048"/>
                <a:ext cx="42" cy="156"/>
                <a:chOff x="372" y="1046"/>
                <a:chExt cx="42" cy="156"/>
              </a:xfrm>
            </p:grpSpPr>
            <p:sp>
              <p:nvSpPr>
                <p:cNvPr id="2085" name="Line 88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86" name="Line 88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44" name="Group 8841"/>
              <p:cNvGrpSpPr>
                <a:grpSpLocks/>
              </p:cNvGrpSpPr>
              <p:nvPr/>
            </p:nvGrpSpPr>
            <p:grpSpPr bwMode="auto">
              <a:xfrm>
                <a:off x="368" y="892"/>
                <a:ext cx="42" cy="156"/>
                <a:chOff x="372" y="1046"/>
                <a:chExt cx="42" cy="156"/>
              </a:xfrm>
            </p:grpSpPr>
            <p:sp>
              <p:nvSpPr>
                <p:cNvPr id="2083" name="Line 88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84" name="Line 88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45" name="Group 8844"/>
            <p:cNvGrpSpPr>
              <a:grpSpLocks/>
            </p:cNvGrpSpPr>
            <p:nvPr/>
          </p:nvGrpSpPr>
          <p:grpSpPr bwMode="auto">
            <a:xfrm rot="-5400000">
              <a:off x="2807" y="2257"/>
              <a:ext cx="35" cy="92"/>
              <a:chOff x="368" y="892"/>
              <a:chExt cx="42" cy="312"/>
            </a:xfrm>
          </p:grpSpPr>
          <p:grpSp>
            <p:nvGrpSpPr>
              <p:cNvPr id="1546" name="Group 8845"/>
              <p:cNvGrpSpPr>
                <a:grpSpLocks/>
              </p:cNvGrpSpPr>
              <p:nvPr/>
            </p:nvGrpSpPr>
            <p:grpSpPr bwMode="auto">
              <a:xfrm>
                <a:off x="368" y="1048"/>
                <a:ext cx="42" cy="156"/>
                <a:chOff x="372" y="1046"/>
                <a:chExt cx="42" cy="156"/>
              </a:xfrm>
            </p:grpSpPr>
            <p:sp>
              <p:nvSpPr>
                <p:cNvPr id="2079" name="Line 88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80" name="Line 88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47" name="Group 8848"/>
              <p:cNvGrpSpPr>
                <a:grpSpLocks/>
              </p:cNvGrpSpPr>
              <p:nvPr/>
            </p:nvGrpSpPr>
            <p:grpSpPr bwMode="auto">
              <a:xfrm>
                <a:off x="368" y="892"/>
                <a:ext cx="42" cy="156"/>
                <a:chOff x="372" y="1046"/>
                <a:chExt cx="42" cy="156"/>
              </a:xfrm>
            </p:grpSpPr>
            <p:sp>
              <p:nvSpPr>
                <p:cNvPr id="2077" name="Line 88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78" name="Line 88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842" name="Oval 8851"/>
            <p:cNvSpPr>
              <a:spLocks noChangeArrowheads="1"/>
            </p:cNvSpPr>
            <p:nvPr/>
          </p:nvSpPr>
          <p:spPr bwMode="auto">
            <a:xfrm rot="-5400000">
              <a:off x="2955" y="2637"/>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43" name="Oval 8852"/>
            <p:cNvSpPr>
              <a:spLocks noChangeArrowheads="1"/>
            </p:cNvSpPr>
            <p:nvPr/>
          </p:nvSpPr>
          <p:spPr bwMode="auto">
            <a:xfrm rot="-5400000">
              <a:off x="2956" y="253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44" name="Oval 8853"/>
            <p:cNvSpPr>
              <a:spLocks noChangeArrowheads="1"/>
            </p:cNvSpPr>
            <p:nvPr/>
          </p:nvSpPr>
          <p:spPr bwMode="auto">
            <a:xfrm rot="-5400000">
              <a:off x="2955" y="2442"/>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45" name="Oval 8854"/>
            <p:cNvSpPr>
              <a:spLocks noChangeArrowheads="1"/>
            </p:cNvSpPr>
            <p:nvPr/>
          </p:nvSpPr>
          <p:spPr bwMode="auto">
            <a:xfrm rot="-5400000">
              <a:off x="2955" y="2345"/>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46" name="Oval 8855"/>
            <p:cNvSpPr>
              <a:spLocks noChangeArrowheads="1"/>
            </p:cNvSpPr>
            <p:nvPr/>
          </p:nvSpPr>
          <p:spPr bwMode="auto">
            <a:xfrm rot="-5400000">
              <a:off x="2955" y="224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548" name="Group 8856"/>
            <p:cNvGrpSpPr>
              <a:grpSpLocks/>
            </p:cNvGrpSpPr>
            <p:nvPr/>
          </p:nvGrpSpPr>
          <p:grpSpPr bwMode="auto">
            <a:xfrm rot="-5400000">
              <a:off x="2891" y="2158"/>
              <a:ext cx="35" cy="92"/>
              <a:chOff x="368" y="892"/>
              <a:chExt cx="42" cy="312"/>
            </a:xfrm>
          </p:grpSpPr>
          <p:grpSp>
            <p:nvGrpSpPr>
              <p:cNvPr id="1549" name="Group 8857"/>
              <p:cNvGrpSpPr>
                <a:grpSpLocks/>
              </p:cNvGrpSpPr>
              <p:nvPr/>
            </p:nvGrpSpPr>
            <p:grpSpPr bwMode="auto">
              <a:xfrm>
                <a:off x="368" y="1048"/>
                <a:ext cx="42" cy="156"/>
                <a:chOff x="372" y="1046"/>
                <a:chExt cx="42" cy="156"/>
              </a:xfrm>
            </p:grpSpPr>
            <p:sp>
              <p:nvSpPr>
                <p:cNvPr id="2073" name="Line 88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74" name="Line 88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50" name="Group 8860"/>
              <p:cNvGrpSpPr>
                <a:grpSpLocks/>
              </p:cNvGrpSpPr>
              <p:nvPr/>
            </p:nvGrpSpPr>
            <p:grpSpPr bwMode="auto">
              <a:xfrm>
                <a:off x="368" y="892"/>
                <a:ext cx="42" cy="156"/>
                <a:chOff x="372" y="1046"/>
                <a:chExt cx="42" cy="156"/>
              </a:xfrm>
            </p:grpSpPr>
            <p:sp>
              <p:nvSpPr>
                <p:cNvPr id="2071" name="Line 88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72" name="Line 88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51" name="Group 8863"/>
            <p:cNvGrpSpPr>
              <a:grpSpLocks/>
            </p:cNvGrpSpPr>
            <p:nvPr/>
          </p:nvGrpSpPr>
          <p:grpSpPr bwMode="auto">
            <a:xfrm rot="-5400000">
              <a:off x="2807" y="2158"/>
              <a:ext cx="35" cy="92"/>
              <a:chOff x="368" y="892"/>
              <a:chExt cx="42" cy="312"/>
            </a:xfrm>
          </p:grpSpPr>
          <p:grpSp>
            <p:nvGrpSpPr>
              <p:cNvPr id="1552" name="Group 8864"/>
              <p:cNvGrpSpPr>
                <a:grpSpLocks/>
              </p:cNvGrpSpPr>
              <p:nvPr/>
            </p:nvGrpSpPr>
            <p:grpSpPr bwMode="auto">
              <a:xfrm>
                <a:off x="368" y="1048"/>
                <a:ext cx="42" cy="156"/>
                <a:chOff x="372" y="1046"/>
                <a:chExt cx="42" cy="156"/>
              </a:xfrm>
            </p:grpSpPr>
            <p:sp>
              <p:nvSpPr>
                <p:cNvPr id="2067" name="Line 88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68" name="Line 88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58" name="Group 8867"/>
              <p:cNvGrpSpPr>
                <a:grpSpLocks/>
              </p:cNvGrpSpPr>
              <p:nvPr/>
            </p:nvGrpSpPr>
            <p:grpSpPr bwMode="auto">
              <a:xfrm>
                <a:off x="368" y="892"/>
                <a:ext cx="42" cy="156"/>
                <a:chOff x="372" y="1046"/>
                <a:chExt cx="42" cy="156"/>
              </a:xfrm>
            </p:grpSpPr>
            <p:sp>
              <p:nvSpPr>
                <p:cNvPr id="2065" name="Line 88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66" name="Line 88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59" name="Group 8870"/>
            <p:cNvGrpSpPr>
              <a:grpSpLocks/>
            </p:cNvGrpSpPr>
            <p:nvPr/>
          </p:nvGrpSpPr>
          <p:grpSpPr bwMode="auto">
            <a:xfrm rot="-5400000">
              <a:off x="2892" y="2060"/>
              <a:ext cx="34" cy="92"/>
              <a:chOff x="368" y="892"/>
              <a:chExt cx="42" cy="312"/>
            </a:xfrm>
          </p:grpSpPr>
          <p:grpSp>
            <p:nvGrpSpPr>
              <p:cNvPr id="1560" name="Group 8871"/>
              <p:cNvGrpSpPr>
                <a:grpSpLocks/>
              </p:cNvGrpSpPr>
              <p:nvPr/>
            </p:nvGrpSpPr>
            <p:grpSpPr bwMode="auto">
              <a:xfrm>
                <a:off x="368" y="1048"/>
                <a:ext cx="42" cy="156"/>
                <a:chOff x="372" y="1046"/>
                <a:chExt cx="42" cy="156"/>
              </a:xfrm>
            </p:grpSpPr>
            <p:sp>
              <p:nvSpPr>
                <p:cNvPr id="2061" name="Line 88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62" name="Line 88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61" name="Group 8874"/>
              <p:cNvGrpSpPr>
                <a:grpSpLocks/>
              </p:cNvGrpSpPr>
              <p:nvPr/>
            </p:nvGrpSpPr>
            <p:grpSpPr bwMode="auto">
              <a:xfrm>
                <a:off x="368" y="892"/>
                <a:ext cx="42" cy="156"/>
                <a:chOff x="372" y="1046"/>
                <a:chExt cx="42" cy="156"/>
              </a:xfrm>
            </p:grpSpPr>
            <p:sp>
              <p:nvSpPr>
                <p:cNvPr id="2059" name="Line 88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60" name="Line 88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62" name="Group 8877"/>
            <p:cNvGrpSpPr>
              <a:grpSpLocks/>
            </p:cNvGrpSpPr>
            <p:nvPr/>
          </p:nvGrpSpPr>
          <p:grpSpPr bwMode="auto">
            <a:xfrm rot="-5400000">
              <a:off x="2808" y="2060"/>
              <a:ext cx="34" cy="92"/>
              <a:chOff x="368" y="892"/>
              <a:chExt cx="42" cy="312"/>
            </a:xfrm>
          </p:grpSpPr>
          <p:grpSp>
            <p:nvGrpSpPr>
              <p:cNvPr id="1563" name="Group 8878"/>
              <p:cNvGrpSpPr>
                <a:grpSpLocks/>
              </p:cNvGrpSpPr>
              <p:nvPr/>
            </p:nvGrpSpPr>
            <p:grpSpPr bwMode="auto">
              <a:xfrm>
                <a:off x="368" y="1048"/>
                <a:ext cx="42" cy="156"/>
                <a:chOff x="372" y="1046"/>
                <a:chExt cx="42" cy="156"/>
              </a:xfrm>
            </p:grpSpPr>
            <p:sp>
              <p:nvSpPr>
                <p:cNvPr id="2055" name="Line 88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56" name="Line 88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64" name="Group 8881"/>
              <p:cNvGrpSpPr>
                <a:grpSpLocks/>
              </p:cNvGrpSpPr>
              <p:nvPr/>
            </p:nvGrpSpPr>
            <p:grpSpPr bwMode="auto">
              <a:xfrm>
                <a:off x="368" y="892"/>
                <a:ext cx="42" cy="156"/>
                <a:chOff x="372" y="1046"/>
                <a:chExt cx="42" cy="156"/>
              </a:xfrm>
            </p:grpSpPr>
            <p:sp>
              <p:nvSpPr>
                <p:cNvPr id="2053" name="Line 88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54" name="Line 88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65" name="Group 8884"/>
            <p:cNvGrpSpPr>
              <a:grpSpLocks/>
            </p:cNvGrpSpPr>
            <p:nvPr/>
          </p:nvGrpSpPr>
          <p:grpSpPr bwMode="auto">
            <a:xfrm rot="-5400000">
              <a:off x="2892" y="1962"/>
              <a:ext cx="34" cy="92"/>
              <a:chOff x="368" y="892"/>
              <a:chExt cx="42" cy="312"/>
            </a:xfrm>
          </p:grpSpPr>
          <p:grpSp>
            <p:nvGrpSpPr>
              <p:cNvPr id="1566" name="Group 8885"/>
              <p:cNvGrpSpPr>
                <a:grpSpLocks/>
              </p:cNvGrpSpPr>
              <p:nvPr/>
            </p:nvGrpSpPr>
            <p:grpSpPr bwMode="auto">
              <a:xfrm>
                <a:off x="368" y="1048"/>
                <a:ext cx="42" cy="156"/>
                <a:chOff x="372" y="1046"/>
                <a:chExt cx="42" cy="156"/>
              </a:xfrm>
            </p:grpSpPr>
            <p:sp>
              <p:nvSpPr>
                <p:cNvPr id="2049" name="Line 88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50" name="Line 88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67" name="Group 8888"/>
              <p:cNvGrpSpPr>
                <a:grpSpLocks/>
              </p:cNvGrpSpPr>
              <p:nvPr/>
            </p:nvGrpSpPr>
            <p:grpSpPr bwMode="auto">
              <a:xfrm>
                <a:off x="368" y="892"/>
                <a:ext cx="42" cy="156"/>
                <a:chOff x="372" y="1046"/>
                <a:chExt cx="42" cy="156"/>
              </a:xfrm>
            </p:grpSpPr>
            <p:sp>
              <p:nvSpPr>
                <p:cNvPr id="2047" name="Line 88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48" name="Line 88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68" name="Group 8891"/>
            <p:cNvGrpSpPr>
              <a:grpSpLocks/>
            </p:cNvGrpSpPr>
            <p:nvPr/>
          </p:nvGrpSpPr>
          <p:grpSpPr bwMode="auto">
            <a:xfrm rot="-5400000">
              <a:off x="2808" y="1962"/>
              <a:ext cx="34" cy="92"/>
              <a:chOff x="368" y="892"/>
              <a:chExt cx="42" cy="312"/>
            </a:xfrm>
          </p:grpSpPr>
          <p:grpSp>
            <p:nvGrpSpPr>
              <p:cNvPr id="1569" name="Group 8892"/>
              <p:cNvGrpSpPr>
                <a:grpSpLocks/>
              </p:cNvGrpSpPr>
              <p:nvPr/>
            </p:nvGrpSpPr>
            <p:grpSpPr bwMode="auto">
              <a:xfrm>
                <a:off x="368" y="1048"/>
                <a:ext cx="42" cy="156"/>
                <a:chOff x="372" y="1046"/>
                <a:chExt cx="42" cy="156"/>
              </a:xfrm>
            </p:grpSpPr>
            <p:sp>
              <p:nvSpPr>
                <p:cNvPr id="2043" name="Line 88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44" name="Line 88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70" name="Group 8895"/>
              <p:cNvGrpSpPr>
                <a:grpSpLocks/>
              </p:cNvGrpSpPr>
              <p:nvPr/>
            </p:nvGrpSpPr>
            <p:grpSpPr bwMode="auto">
              <a:xfrm>
                <a:off x="368" y="892"/>
                <a:ext cx="42" cy="156"/>
                <a:chOff x="372" y="1046"/>
                <a:chExt cx="42" cy="156"/>
              </a:xfrm>
            </p:grpSpPr>
            <p:sp>
              <p:nvSpPr>
                <p:cNvPr id="2041" name="Line 88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42" name="Line 88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76" name="Group 8898"/>
            <p:cNvGrpSpPr>
              <a:grpSpLocks/>
            </p:cNvGrpSpPr>
            <p:nvPr/>
          </p:nvGrpSpPr>
          <p:grpSpPr bwMode="auto">
            <a:xfrm rot="-5400000">
              <a:off x="2890" y="1865"/>
              <a:ext cx="35" cy="92"/>
              <a:chOff x="368" y="892"/>
              <a:chExt cx="42" cy="312"/>
            </a:xfrm>
          </p:grpSpPr>
          <p:grpSp>
            <p:nvGrpSpPr>
              <p:cNvPr id="1577" name="Group 8899"/>
              <p:cNvGrpSpPr>
                <a:grpSpLocks/>
              </p:cNvGrpSpPr>
              <p:nvPr/>
            </p:nvGrpSpPr>
            <p:grpSpPr bwMode="auto">
              <a:xfrm>
                <a:off x="368" y="1048"/>
                <a:ext cx="42" cy="156"/>
                <a:chOff x="372" y="1046"/>
                <a:chExt cx="42" cy="156"/>
              </a:xfrm>
            </p:grpSpPr>
            <p:sp>
              <p:nvSpPr>
                <p:cNvPr id="2037" name="Line 89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38" name="Line 89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82" name="Group 8902"/>
              <p:cNvGrpSpPr>
                <a:grpSpLocks/>
              </p:cNvGrpSpPr>
              <p:nvPr/>
            </p:nvGrpSpPr>
            <p:grpSpPr bwMode="auto">
              <a:xfrm>
                <a:off x="368" y="892"/>
                <a:ext cx="42" cy="156"/>
                <a:chOff x="372" y="1046"/>
                <a:chExt cx="42" cy="156"/>
              </a:xfrm>
            </p:grpSpPr>
            <p:sp>
              <p:nvSpPr>
                <p:cNvPr id="2035" name="Line 89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36" name="Line 89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83" name="Group 8905"/>
            <p:cNvGrpSpPr>
              <a:grpSpLocks/>
            </p:cNvGrpSpPr>
            <p:nvPr/>
          </p:nvGrpSpPr>
          <p:grpSpPr bwMode="auto">
            <a:xfrm rot="-5400000">
              <a:off x="2803" y="1866"/>
              <a:ext cx="35" cy="92"/>
              <a:chOff x="368" y="892"/>
              <a:chExt cx="42" cy="312"/>
            </a:xfrm>
          </p:grpSpPr>
          <p:grpSp>
            <p:nvGrpSpPr>
              <p:cNvPr id="1588" name="Group 8906"/>
              <p:cNvGrpSpPr>
                <a:grpSpLocks/>
              </p:cNvGrpSpPr>
              <p:nvPr/>
            </p:nvGrpSpPr>
            <p:grpSpPr bwMode="auto">
              <a:xfrm>
                <a:off x="368" y="1048"/>
                <a:ext cx="42" cy="156"/>
                <a:chOff x="372" y="1046"/>
                <a:chExt cx="42" cy="156"/>
              </a:xfrm>
            </p:grpSpPr>
            <p:sp>
              <p:nvSpPr>
                <p:cNvPr id="2031" name="Line 890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32" name="Line 890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89" name="Group 8909"/>
              <p:cNvGrpSpPr>
                <a:grpSpLocks/>
              </p:cNvGrpSpPr>
              <p:nvPr/>
            </p:nvGrpSpPr>
            <p:grpSpPr bwMode="auto">
              <a:xfrm>
                <a:off x="368" y="892"/>
                <a:ext cx="42" cy="156"/>
                <a:chOff x="372" y="1046"/>
                <a:chExt cx="42" cy="156"/>
              </a:xfrm>
            </p:grpSpPr>
            <p:sp>
              <p:nvSpPr>
                <p:cNvPr id="2029" name="Line 89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30" name="Line 89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94" name="Group 8912"/>
            <p:cNvGrpSpPr>
              <a:grpSpLocks/>
            </p:cNvGrpSpPr>
            <p:nvPr/>
          </p:nvGrpSpPr>
          <p:grpSpPr bwMode="auto">
            <a:xfrm rot="-5400000">
              <a:off x="2892" y="1767"/>
              <a:ext cx="34" cy="92"/>
              <a:chOff x="368" y="892"/>
              <a:chExt cx="42" cy="312"/>
            </a:xfrm>
          </p:grpSpPr>
          <p:grpSp>
            <p:nvGrpSpPr>
              <p:cNvPr id="1595" name="Group 8913"/>
              <p:cNvGrpSpPr>
                <a:grpSpLocks/>
              </p:cNvGrpSpPr>
              <p:nvPr/>
            </p:nvGrpSpPr>
            <p:grpSpPr bwMode="auto">
              <a:xfrm>
                <a:off x="368" y="1048"/>
                <a:ext cx="42" cy="156"/>
                <a:chOff x="372" y="1046"/>
                <a:chExt cx="42" cy="156"/>
              </a:xfrm>
            </p:grpSpPr>
            <p:sp>
              <p:nvSpPr>
                <p:cNvPr id="2025" name="Line 891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26" name="Line 891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00" name="Group 8916"/>
              <p:cNvGrpSpPr>
                <a:grpSpLocks/>
              </p:cNvGrpSpPr>
              <p:nvPr/>
            </p:nvGrpSpPr>
            <p:grpSpPr bwMode="auto">
              <a:xfrm>
                <a:off x="368" y="892"/>
                <a:ext cx="42" cy="156"/>
                <a:chOff x="372" y="1046"/>
                <a:chExt cx="42" cy="156"/>
              </a:xfrm>
            </p:grpSpPr>
            <p:sp>
              <p:nvSpPr>
                <p:cNvPr id="2023" name="Line 89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24" name="Line 89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01" name="Group 8919"/>
            <p:cNvGrpSpPr>
              <a:grpSpLocks/>
            </p:cNvGrpSpPr>
            <p:nvPr/>
          </p:nvGrpSpPr>
          <p:grpSpPr bwMode="auto">
            <a:xfrm rot="-5400000">
              <a:off x="2808" y="1767"/>
              <a:ext cx="34" cy="92"/>
              <a:chOff x="368" y="892"/>
              <a:chExt cx="42" cy="312"/>
            </a:xfrm>
          </p:grpSpPr>
          <p:grpSp>
            <p:nvGrpSpPr>
              <p:cNvPr id="1606" name="Group 8920"/>
              <p:cNvGrpSpPr>
                <a:grpSpLocks/>
              </p:cNvGrpSpPr>
              <p:nvPr/>
            </p:nvGrpSpPr>
            <p:grpSpPr bwMode="auto">
              <a:xfrm>
                <a:off x="368" y="1048"/>
                <a:ext cx="42" cy="156"/>
                <a:chOff x="372" y="1046"/>
                <a:chExt cx="42" cy="156"/>
              </a:xfrm>
            </p:grpSpPr>
            <p:sp>
              <p:nvSpPr>
                <p:cNvPr id="2019" name="Line 89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20" name="Line 89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07" name="Group 8923"/>
              <p:cNvGrpSpPr>
                <a:grpSpLocks/>
              </p:cNvGrpSpPr>
              <p:nvPr/>
            </p:nvGrpSpPr>
            <p:grpSpPr bwMode="auto">
              <a:xfrm>
                <a:off x="368" y="892"/>
                <a:ext cx="42" cy="156"/>
                <a:chOff x="372" y="1046"/>
                <a:chExt cx="42" cy="156"/>
              </a:xfrm>
            </p:grpSpPr>
            <p:sp>
              <p:nvSpPr>
                <p:cNvPr id="2017" name="Line 89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18" name="Line 89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857" name="Oval 8926"/>
            <p:cNvSpPr>
              <a:spLocks noChangeArrowheads="1"/>
            </p:cNvSpPr>
            <p:nvPr/>
          </p:nvSpPr>
          <p:spPr bwMode="auto">
            <a:xfrm rot="-5400000">
              <a:off x="2956" y="2147"/>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58" name="Oval 8927"/>
            <p:cNvSpPr>
              <a:spLocks noChangeArrowheads="1"/>
            </p:cNvSpPr>
            <p:nvPr/>
          </p:nvSpPr>
          <p:spPr bwMode="auto">
            <a:xfrm rot="-5400000">
              <a:off x="2955" y="2050"/>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59" name="Oval 8928"/>
            <p:cNvSpPr>
              <a:spLocks noChangeArrowheads="1"/>
            </p:cNvSpPr>
            <p:nvPr/>
          </p:nvSpPr>
          <p:spPr bwMode="auto">
            <a:xfrm rot="-5400000">
              <a:off x="2955" y="1953"/>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60" name="Oval 8929"/>
            <p:cNvSpPr>
              <a:spLocks noChangeArrowheads="1"/>
            </p:cNvSpPr>
            <p:nvPr/>
          </p:nvSpPr>
          <p:spPr bwMode="auto">
            <a:xfrm rot="-5400000">
              <a:off x="2955" y="1855"/>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861" name="Oval 8930"/>
            <p:cNvSpPr>
              <a:spLocks noChangeArrowheads="1"/>
            </p:cNvSpPr>
            <p:nvPr/>
          </p:nvSpPr>
          <p:spPr bwMode="auto">
            <a:xfrm rot="-5400000">
              <a:off x="2956" y="175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612" name="Group 8931"/>
            <p:cNvGrpSpPr>
              <a:grpSpLocks/>
            </p:cNvGrpSpPr>
            <p:nvPr/>
          </p:nvGrpSpPr>
          <p:grpSpPr bwMode="auto">
            <a:xfrm>
              <a:off x="3085" y="1776"/>
              <a:ext cx="276" cy="955"/>
              <a:chOff x="4676" y="851"/>
              <a:chExt cx="372" cy="1288"/>
            </a:xfrm>
          </p:grpSpPr>
          <p:grpSp>
            <p:nvGrpSpPr>
              <p:cNvPr id="1613" name="Group 8932"/>
              <p:cNvGrpSpPr>
                <a:grpSpLocks/>
              </p:cNvGrpSpPr>
              <p:nvPr/>
            </p:nvGrpSpPr>
            <p:grpSpPr bwMode="auto">
              <a:xfrm rot="5400000">
                <a:off x="4547" y="980"/>
                <a:ext cx="630" cy="372"/>
                <a:chOff x="1002" y="972"/>
                <a:chExt cx="630" cy="372"/>
              </a:xfrm>
            </p:grpSpPr>
            <p:grpSp>
              <p:nvGrpSpPr>
                <p:cNvPr id="1618" name="Group 8933"/>
                <p:cNvGrpSpPr>
                  <a:grpSpLocks/>
                </p:cNvGrpSpPr>
                <p:nvPr/>
              </p:nvGrpSpPr>
              <p:grpSpPr bwMode="auto">
                <a:xfrm>
                  <a:off x="1027" y="1096"/>
                  <a:ext cx="47" cy="124"/>
                  <a:chOff x="368" y="892"/>
                  <a:chExt cx="42" cy="312"/>
                </a:xfrm>
              </p:grpSpPr>
              <p:grpSp>
                <p:nvGrpSpPr>
                  <p:cNvPr id="1619" name="Group 8934"/>
                  <p:cNvGrpSpPr>
                    <a:grpSpLocks/>
                  </p:cNvGrpSpPr>
                  <p:nvPr/>
                </p:nvGrpSpPr>
                <p:grpSpPr bwMode="auto">
                  <a:xfrm>
                    <a:off x="368" y="1048"/>
                    <a:ext cx="42" cy="156"/>
                    <a:chOff x="372" y="1046"/>
                    <a:chExt cx="42" cy="156"/>
                  </a:xfrm>
                </p:grpSpPr>
                <p:sp>
                  <p:nvSpPr>
                    <p:cNvPr id="2013" name="Line 893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14" name="Line 893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24" name="Group 8937"/>
                  <p:cNvGrpSpPr>
                    <a:grpSpLocks/>
                  </p:cNvGrpSpPr>
                  <p:nvPr/>
                </p:nvGrpSpPr>
                <p:grpSpPr bwMode="auto">
                  <a:xfrm>
                    <a:off x="368" y="892"/>
                    <a:ext cx="42" cy="156"/>
                    <a:chOff x="372" y="1046"/>
                    <a:chExt cx="42" cy="156"/>
                  </a:xfrm>
                </p:grpSpPr>
                <p:sp>
                  <p:nvSpPr>
                    <p:cNvPr id="2011" name="Line 89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12" name="Line 89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25" name="Group 8940"/>
                <p:cNvGrpSpPr>
                  <a:grpSpLocks/>
                </p:cNvGrpSpPr>
                <p:nvPr/>
              </p:nvGrpSpPr>
              <p:grpSpPr bwMode="auto">
                <a:xfrm>
                  <a:off x="1027" y="973"/>
                  <a:ext cx="47" cy="124"/>
                  <a:chOff x="368" y="892"/>
                  <a:chExt cx="42" cy="312"/>
                </a:xfrm>
              </p:grpSpPr>
              <p:grpSp>
                <p:nvGrpSpPr>
                  <p:cNvPr id="1630" name="Group 8941"/>
                  <p:cNvGrpSpPr>
                    <a:grpSpLocks/>
                  </p:cNvGrpSpPr>
                  <p:nvPr/>
                </p:nvGrpSpPr>
                <p:grpSpPr bwMode="auto">
                  <a:xfrm>
                    <a:off x="368" y="1048"/>
                    <a:ext cx="42" cy="156"/>
                    <a:chOff x="372" y="1046"/>
                    <a:chExt cx="42" cy="156"/>
                  </a:xfrm>
                </p:grpSpPr>
                <p:sp>
                  <p:nvSpPr>
                    <p:cNvPr id="2007" name="Line 89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08" name="Line 89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31" name="Group 8944"/>
                  <p:cNvGrpSpPr>
                    <a:grpSpLocks/>
                  </p:cNvGrpSpPr>
                  <p:nvPr/>
                </p:nvGrpSpPr>
                <p:grpSpPr bwMode="auto">
                  <a:xfrm>
                    <a:off x="368" y="892"/>
                    <a:ext cx="42" cy="156"/>
                    <a:chOff x="372" y="1046"/>
                    <a:chExt cx="42" cy="156"/>
                  </a:xfrm>
                </p:grpSpPr>
                <p:sp>
                  <p:nvSpPr>
                    <p:cNvPr id="2005" name="Line 89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06" name="Line 89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36" name="Group 8947"/>
                <p:cNvGrpSpPr>
                  <a:grpSpLocks/>
                </p:cNvGrpSpPr>
                <p:nvPr/>
              </p:nvGrpSpPr>
              <p:grpSpPr bwMode="auto">
                <a:xfrm>
                  <a:off x="1159" y="1096"/>
                  <a:ext cx="47" cy="124"/>
                  <a:chOff x="368" y="892"/>
                  <a:chExt cx="42" cy="312"/>
                </a:xfrm>
              </p:grpSpPr>
              <p:grpSp>
                <p:nvGrpSpPr>
                  <p:cNvPr id="1637" name="Group 8948"/>
                  <p:cNvGrpSpPr>
                    <a:grpSpLocks/>
                  </p:cNvGrpSpPr>
                  <p:nvPr/>
                </p:nvGrpSpPr>
                <p:grpSpPr bwMode="auto">
                  <a:xfrm>
                    <a:off x="368" y="1048"/>
                    <a:ext cx="42" cy="156"/>
                    <a:chOff x="372" y="1046"/>
                    <a:chExt cx="42" cy="156"/>
                  </a:xfrm>
                </p:grpSpPr>
                <p:sp>
                  <p:nvSpPr>
                    <p:cNvPr id="2001" name="Line 89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02" name="Line 89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38" name="Group 8951"/>
                  <p:cNvGrpSpPr>
                    <a:grpSpLocks/>
                  </p:cNvGrpSpPr>
                  <p:nvPr/>
                </p:nvGrpSpPr>
                <p:grpSpPr bwMode="auto">
                  <a:xfrm>
                    <a:off x="368" y="892"/>
                    <a:ext cx="42" cy="156"/>
                    <a:chOff x="372" y="1046"/>
                    <a:chExt cx="42" cy="156"/>
                  </a:xfrm>
                </p:grpSpPr>
                <p:sp>
                  <p:nvSpPr>
                    <p:cNvPr id="1999" name="Line 89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00" name="Line 89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39" name="Group 8954"/>
                <p:cNvGrpSpPr>
                  <a:grpSpLocks/>
                </p:cNvGrpSpPr>
                <p:nvPr/>
              </p:nvGrpSpPr>
              <p:grpSpPr bwMode="auto">
                <a:xfrm>
                  <a:off x="1159" y="973"/>
                  <a:ext cx="47" cy="124"/>
                  <a:chOff x="368" y="892"/>
                  <a:chExt cx="42" cy="312"/>
                </a:xfrm>
              </p:grpSpPr>
              <p:grpSp>
                <p:nvGrpSpPr>
                  <p:cNvPr id="1640" name="Group 8955"/>
                  <p:cNvGrpSpPr>
                    <a:grpSpLocks/>
                  </p:cNvGrpSpPr>
                  <p:nvPr/>
                </p:nvGrpSpPr>
                <p:grpSpPr bwMode="auto">
                  <a:xfrm>
                    <a:off x="368" y="1048"/>
                    <a:ext cx="42" cy="156"/>
                    <a:chOff x="372" y="1046"/>
                    <a:chExt cx="42" cy="156"/>
                  </a:xfrm>
                </p:grpSpPr>
                <p:sp>
                  <p:nvSpPr>
                    <p:cNvPr id="1995" name="Line 895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96" name="Line 895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41" name="Group 8958"/>
                  <p:cNvGrpSpPr>
                    <a:grpSpLocks/>
                  </p:cNvGrpSpPr>
                  <p:nvPr/>
                </p:nvGrpSpPr>
                <p:grpSpPr bwMode="auto">
                  <a:xfrm>
                    <a:off x="368" y="892"/>
                    <a:ext cx="42" cy="156"/>
                    <a:chOff x="372" y="1046"/>
                    <a:chExt cx="42" cy="156"/>
                  </a:xfrm>
                </p:grpSpPr>
                <p:sp>
                  <p:nvSpPr>
                    <p:cNvPr id="1993" name="Line 89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94" name="Line 89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42" name="Group 8961"/>
                <p:cNvGrpSpPr>
                  <a:grpSpLocks/>
                </p:cNvGrpSpPr>
                <p:nvPr/>
              </p:nvGrpSpPr>
              <p:grpSpPr bwMode="auto">
                <a:xfrm>
                  <a:off x="1291" y="1096"/>
                  <a:ext cx="47" cy="124"/>
                  <a:chOff x="368" y="892"/>
                  <a:chExt cx="42" cy="312"/>
                </a:xfrm>
              </p:grpSpPr>
              <p:grpSp>
                <p:nvGrpSpPr>
                  <p:cNvPr id="1643" name="Group 8962"/>
                  <p:cNvGrpSpPr>
                    <a:grpSpLocks/>
                  </p:cNvGrpSpPr>
                  <p:nvPr/>
                </p:nvGrpSpPr>
                <p:grpSpPr bwMode="auto">
                  <a:xfrm>
                    <a:off x="368" y="1048"/>
                    <a:ext cx="42" cy="156"/>
                    <a:chOff x="372" y="1046"/>
                    <a:chExt cx="42" cy="156"/>
                  </a:xfrm>
                </p:grpSpPr>
                <p:sp>
                  <p:nvSpPr>
                    <p:cNvPr id="1989" name="Line 896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90" name="Line 896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44" name="Group 8965"/>
                  <p:cNvGrpSpPr>
                    <a:grpSpLocks/>
                  </p:cNvGrpSpPr>
                  <p:nvPr/>
                </p:nvGrpSpPr>
                <p:grpSpPr bwMode="auto">
                  <a:xfrm>
                    <a:off x="368" y="892"/>
                    <a:ext cx="42" cy="156"/>
                    <a:chOff x="372" y="1046"/>
                    <a:chExt cx="42" cy="156"/>
                  </a:xfrm>
                </p:grpSpPr>
                <p:sp>
                  <p:nvSpPr>
                    <p:cNvPr id="1987" name="Line 896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88" name="Line 896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45" name="Group 8968"/>
                <p:cNvGrpSpPr>
                  <a:grpSpLocks/>
                </p:cNvGrpSpPr>
                <p:nvPr/>
              </p:nvGrpSpPr>
              <p:grpSpPr bwMode="auto">
                <a:xfrm>
                  <a:off x="1291" y="973"/>
                  <a:ext cx="47" cy="124"/>
                  <a:chOff x="368" y="892"/>
                  <a:chExt cx="42" cy="312"/>
                </a:xfrm>
              </p:grpSpPr>
              <p:grpSp>
                <p:nvGrpSpPr>
                  <p:cNvPr id="1651" name="Group 8969"/>
                  <p:cNvGrpSpPr>
                    <a:grpSpLocks/>
                  </p:cNvGrpSpPr>
                  <p:nvPr/>
                </p:nvGrpSpPr>
                <p:grpSpPr bwMode="auto">
                  <a:xfrm>
                    <a:off x="368" y="1048"/>
                    <a:ext cx="42" cy="156"/>
                    <a:chOff x="372" y="1046"/>
                    <a:chExt cx="42" cy="156"/>
                  </a:xfrm>
                </p:grpSpPr>
                <p:sp>
                  <p:nvSpPr>
                    <p:cNvPr id="1983" name="Line 89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84" name="Line 89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52" name="Group 8972"/>
                  <p:cNvGrpSpPr>
                    <a:grpSpLocks/>
                  </p:cNvGrpSpPr>
                  <p:nvPr/>
                </p:nvGrpSpPr>
                <p:grpSpPr bwMode="auto">
                  <a:xfrm>
                    <a:off x="368" y="892"/>
                    <a:ext cx="42" cy="156"/>
                    <a:chOff x="372" y="1046"/>
                    <a:chExt cx="42" cy="156"/>
                  </a:xfrm>
                </p:grpSpPr>
                <p:sp>
                  <p:nvSpPr>
                    <p:cNvPr id="1981" name="Line 897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82" name="Line 897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57" name="Group 8975"/>
                <p:cNvGrpSpPr>
                  <a:grpSpLocks/>
                </p:cNvGrpSpPr>
                <p:nvPr/>
              </p:nvGrpSpPr>
              <p:grpSpPr bwMode="auto">
                <a:xfrm>
                  <a:off x="1423" y="1095"/>
                  <a:ext cx="47" cy="124"/>
                  <a:chOff x="368" y="892"/>
                  <a:chExt cx="42" cy="312"/>
                </a:xfrm>
              </p:grpSpPr>
              <p:grpSp>
                <p:nvGrpSpPr>
                  <p:cNvPr id="1658" name="Group 8976"/>
                  <p:cNvGrpSpPr>
                    <a:grpSpLocks/>
                  </p:cNvGrpSpPr>
                  <p:nvPr/>
                </p:nvGrpSpPr>
                <p:grpSpPr bwMode="auto">
                  <a:xfrm>
                    <a:off x="368" y="1048"/>
                    <a:ext cx="42" cy="156"/>
                    <a:chOff x="372" y="1046"/>
                    <a:chExt cx="42" cy="156"/>
                  </a:xfrm>
                </p:grpSpPr>
                <p:sp>
                  <p:nvSpPr>
                    <p:cNvPr id="1977" name="Line 89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78" name="Line 89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63" name="Group 8979"/>
                  <p:cNvGrpSpPr>
                    <a:grpSpLocks/>
                  </p:cNvGrpSpPr>
                  <p:nvPr/>
                </p:nvGrpSpPr>
                <p:grpSpPr bwMode="auto">
                  <a:xfrm>
                    <a:off x="368" y="892"/>
                    <a:ext cx="42" cy="156"/>
                    <a:chOff x="372" y="1046"/>
                    <a:chExt cx="42" cy="156"/>
                  </a:xfrm>
                </p:grpSpPr>
                <p:sp>
                  <p:nvSpPr>
                    <p:cNvPr id="1975" name="Line 898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76" name="Line 898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64" name="Group 8982"/>
                <p:cNvGrpSpPr>
                  <a:grpSpLocks/>
                </p:cNvGrpSpPr>
                <p:nvPr/>
              </p:nvGrpSpPr>
              <p:grpSpPr bwMode="auto">
                <a:xfrm>
                  <a:off x="1423" y="972"/>
                  <a:ext cx="47" cy="124"/>
                  <a:chOff x="368" y="892"/>
                  <a:chExt cx="42" cy="312"/>
                </a:xfrm>
              </p:grpSpPr>
              <p:grpSp>
                <p:nvGrpSpPr>
                  <p:cNvPr id="1669" name="Group 8983"/>
                  <p:cNvGrpSpPr>
                    <a:grpSpLocks/>
                  </p:cNvGrpSpPr>
                  <p:nvPr/>
                </p:nvGrpSpPr>
                <p:grpSpPr bwMode="auto">
                  <a:xfrm>
                    <a:off x="368" y="1048"/>
                    <a:ext cx="42" cy="156"/>
                    <a:chOff x="372" y="1046"/>
                    <a:chExt cx="42" cy="156"/>
                  </a:xfrm>
                </p:grpSpPr>
                <p:sp>
                  <p:nvSpPr>
                    <p:cNvPr id="1971" name="Line 898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72" name="Line 898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70" name="Group 8986"/>
                  <p:cNvGrpSpPr>
                    <a:grpSpLocks/>
                  </p:cNvGrpSpPr>
                  <p:nvPr/>
                </p:nvGrpSpPr>
                <p:grpSpPr bwMode="auto">
                  <a:xfrm>
                    <a:off x="368" y="892"/>
                    <a:ext cx="42" cy="156"/>
                    <a:chOff x="372" y="1046"/>
                    <a:chExt cx="42" cy="156"/>
                  </a:xfrm>
                </p:grpSpPr>
                <p:sp>
                  <p:nvSpPr>
                    <p:cNvPr id="1969" name="Line 898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70" name="Line 898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75" name="Group 8989"/>
                <p:cNvGrpSpPr>
                  <a:grpSpLocks/>
                </p:cNvGrpSpPr>
                <p:nvPr/>
              </p:nvGrpSpPr>
              <p:grpSpPr bwMode="auto">
                <a:xfrm>
                  <a:off x="1555" y="1096"/>
                  <a:ext cx="47" cy="124"/>
                  <a:chOff x="368" y="892"/>
                  <a:chExt cx="42" cy="312"/>
                </a:xfrm>
              </p:grpSpPr>
              <p:grpSp>
                <p:nvGrpSpPr>
                  <p:cNvPr id="1676" name="Group 8990"/>
                  <p:cNvGrpSpPr>
                    <a:grpSpLocks/>
                  </p:cNvGrpSpPr>
                  <p:nvPr/>
                </p:nvGrpSpPr>
                <p:grpSpPr bwMode="auto">
                  <a:xfrm>
                    <a:off x="368" y="1048"/>
                    <a:ext cx="42" cy="156"/>
                    <a:chOff x="372" y="1046"/>
                    <a:chExt cx="42" cy="156"/>
                  </a:xfrm>
                </p:grpSpPr>
                <p:sp>
                  <p:nvSpPr>
                    <p:cNvPr id="1965" name="Line 899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66" name="Line 899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81" name="Group 8993"/>
                  <p:cNvGrpSpPr>
                    <a:grpSpLocks/>
                  </p:cNvGrpSpPr>
                  <p:nvPr/>
                </p:nvGrpSpPr>
                <p:grpSpPr bwMode="auto">
                  <a:xfrm>
                    <a:off x="368" y="892"/>
                    <a:ext cx="42" cy="156"/>
                    <a:chOff x="372" y="1046"/>
                    <a:chExt cx="42" cy="156"/>
                  </a:xfrm>
                </p:grpSpPr>
                <p:sp>
                  <p:nvSpPr>
                    <p:cNvPr id="1963" name="Line 899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64" name="Line 899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82" name="Group 8996"/>
                <p:cNvGrpSpPr>
                  <a:grpSpLocks/>
                </p:cNvGrpSpPr>
                <p:nvPr/>
              </p:nvGrpSpPr>
              <p:grpSpPr bwMode="auto">
                <a:xfrm>
                  <a:off x="1555" y="973"/>
                  <a:ext cx="47" cy="124"/>
                  <a:chOff x="368" y="892"/>
                  <a:chExt cx="42" cy="312"/>
                </a:xfrm>
              </p:grpSpPr>
              <p:grpSp>
                <p:nvGrpSpPr>
                  <p:cNvPr id="1687" name="Group 8997"/>
                  <p:cNvGrpSpPr>
                    <a:grpSpLocks/>
                  </p:cNvGrpSpPr>
                  <p:nvPr/>
                </p:nvGrpSpPr>
                <p:grpSpPr bwMode="auto">
                  <a:xfrm>
                    <a:off x="368" y="1048"/>
                    <a:ext cx="42" cy="156"/>
                    <a:chOff x="372" y="1046"/>
                    <a:chExt cx="42" cy="156"/>
                  </a:xfrm>
                </p:grpSpPr>
                <p:sp>
                  <p:nvSpPr>
                    <p:cNvPr id="1959" name="Line 899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60" name="Line 899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88" name="Group 9000"/>
                  <p:cNvGrpSpPr>
                    <a:grpSpLocks/>
                  </p:cNvGrpSpPr>
                  <p:nvPr/>
                </p:nvGrpSpPr>
                <p:grpSpPr bwMode="auto">
                  <a:xfrm>
                    <a:off x="368" y="892"/>
                    <a:ext cx="42" cy="156"/>
                    <a:chOff x="372" y="1046"/>
                    <a:chExt cx="42" cy="156"/>
                  </a:xfrm>
                </p:grpSpPr>
                <p:sp>
                  <p:nvSpPr>
                    <p:cNvPr id="1957" name="Line 900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58" name="Line 900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950" name="Oval 9003"/>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951" name="Oval 9004"/>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952" name="Oval 9005"/>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953" name="Oval 9006"/>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954" name="Oval 9007"/>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1693" name="Group 9008"/>
              <p:cNvGrpSpPr>
                <a:grpSpLocks/>
              </p:cNvGrpSpPr>
              <p:nvPr/>
            </p:nvGrpSpPr>
            <p:grpSpPr bwMode="auto">
              <a:xfrm rot="5400000">
                <a:off x="4547" y="1638"/>
                <a:ext cx="630" cy="372"/>
                <a:chOff x="1002" y="972"/>
                <a:chExt cx="630" cy="372"/>
              </a:xfrm>
            </p:grpSpPr>
            <p:grpSp>
              <p:nvGrpSpPr>
                <p:cNvPr id="1694" name="Group 9009"/>
                <p:cNvGrpSpPr>
                  <a:grpSpLocks/>
                </p:cNvGrpSpPr>
                <p:nvPr/>
              </p:nvGrpSpPr>
              <p:grpSpPr bwMode="auto">
                <a:xfrm>
                  <a:off x="1027" y="1096"/>
                  <a:ext cx="47" cy="124"/>
                  <a:chOff x="368" y="892"/>
                  <a:chExt cx="42" cy="312"/>
                </a:xfrm>
              </p:grpSpPr>
              <p:grpSp>
                <p:nvGrpSpPr>
                  <p:cNvPr id="1699" name="Group 9010"/>
                  <p:cNvGrpSpPr>
                    <a:grpSpLocks/>
                  </p:cNvGrpSpPr>
                  <p:nvPr/>
                </p:nvGrpSpPr>
                <p:grpSpPr bwMode="auto">
                  <a:xfrm>
                    <a:off x="368" y="1048"/>
                    <a:ext cx="42" cy="156"/>
                    <a:chOff x="372" y="1046"/>
                    <a:chExt cx="42" cy="156"/>
                  </a:xfrm>
                </p:grpSpPr>
                <p:sp>
                  <p:nvSpPr>
                    <p:cNvPr id="1938" name="Line 901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39" name="Line 901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00" name="Group 9013"/>
                  <p:cNvGrpSpPr>
                    <a:grpSpLocks/>
                  </p:cNvGrpSpPr>
                  <p:nvPr/>
                </p:nvGrpSpPr>
                <p:grpSpPr bwMode="auto">
                  <a:xfrm>
                    <a:off x="368" y="892"/>
                    <a:ext cx="42" cy="156"/>
                    <a:chOff x="372" y="1046"/>
                    <a:chExt cx="42" cy="156"/>
                  </a:xfrm>
                </p:grpSpPr>
                <p:sp>
                  <p:nvSpPr>
                    <p:cNvPr id="1936" name="Line 901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37" name="Line 901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05" name="Group 9016"/>
                <p:cNvGrpSpPr>
                  <a:grpSpLocks/>
                </p:cNvGrpSpPr>
                <p:nvPr/>
              </p:nvGrpSpPr>
              <p:grpSpPr bwMode="auto">
                <a:xfrm>
                  <a:off x="1027" y="973"/>
                  <a:ext cx="47" cy="124"/>
                  <a:chOff x="368" y="892"/>
                  <a:chExt cx="42" cy="312"/>
                </a:xfrm>
              </p:grpSpPr>
              <p:grpSp>
                <p:nvGrpSpPr>
                  <p:cNvPr id="1706" name="Group 9017"/>
                  <p:cNvGrpSpPr>
                    <a:grpSpLocks/>
                  </p:cNvGrpSpPr>
                  <p:nvPr/>
                </p:nvGrpSpPr>
                <p:grpSpPr bwMode="auto">
                  <a:xfrm>
                    <a:off x="368" y="1048"/>
                    <a:ext cx="42" cy="156"/>
                    <a:chOff x="372" y="1046"/>
                    <a:chExt cx="42" cy="156"/>
                  </a:xfrm>
                </p:grpSpPr>
                <p:sp>
                  <p:nvSpPr>
                    <p:cNvPr id="1932" name="Line 901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33" name="Line 901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11" name="Group 9020"/>
                  <p:cNvGrpSpPr>
                    <a:grpSpLocks/>
                  </p:cNvGrpSpPr>
                  <p:nvPr/>
                </p:nvGrpSpPr>
                <p:grpSpPr bwMode="auto">
                  <a:xfrm>
                    <a:off x="368" y="892"/>
                    <a:ext cx="42" cy="156"/>
                    <a:chOff x="372" y="1046"/>
                    <a:chExt cx="42" cy="156"/>
                  </a:xfrm>
                </p:grpSpPr>
                <p:sp>
                  <p:nvSpPr>
                    <p:cNvPr id="1930" name="Line 90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31" name="Line 90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12" name="Group 9023"/>
                <p:cNvGrpSpPr>
                  <a:grpSpLocks/>
                </p:cNvGrpSpPr>
                <p:nvPr/>
              </p:nvGrpSpPr>
              <p:grpSpPr bwMode="auto">
                <a:xfrm>
                  <a:off x="1159" y="1096"/>
                  <a:ext cx="47" cy="124"/>
                  <a:chOff x="368" y="892"/>
                  <a:chExt cx="42" cy="312"/>
                </a:xfrm>
              </p:grpSpPr>
              <p:grpSp>
                <p:nvGrpSpPr>
                  <p:cNvPr id="1717" name="Group 9024"/>
                  <p:cNvGrpSpPr>
                    <a:grpSpLocks/>
                  </p:cNvGrpSpPr>
                  <p:nvPr/>
                </p:nvGrpSpPr>
                <p:grpSpPr bwMode="auto">
                  <a:xfrm>
                    <a:off x="368" y="1048"/>
                    <a:ext cx="42" cy="156"/>
                    <a:chOff x="372" y="1046"/>
                    <a:chExt cx="42" cy="156"/>
                  </a:xfrm>
                </p:grpSpPr>
                <p:sp>
                  <p:nvSpPr>
                    <p:cNvPr id="1926" name="Line 90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27" name="Line 90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18" name="Group 9027"/>
                  <p:cNvGrpSpPr>
                    <a:grpSpLocks/>
                  </p:cNvGrpSpPr>
                  <p:nvPr/>
                </p:nvGrpSpPr>
                <p:grpSpPr bwMode="auto">
                  <a:xfrm>
                    <a:off x="368" y="892"/>
                    <a:ext cx="42" cy="156"/>
                    <a:chOff x="372" y="1046"/>
                    <a:chExt cx="42" cy="156"/>
                  </a:xfrm>
                </p:grpSpPr>
                <p:sp>
                  <p:nvSpPr>
                    <p:cNvPr id="1924" name="Line 902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25" name="Line 902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23" name="Group 9030"/>
                <p:cNvGrpSpPr>
                  <a:grpSpLocks/>
                </p:cNvGrpSpPr>
                <p:nvPr/>
              </p:nvGrpSpPr>
              <p:grpSpPr bwMode="auto">
                <a:xfrm>
                  <a:off x="1159" y="973"/>
                  <a:ext cx="47" cy="124"/>
                  <a:chOff x="368" y="892"/>
                  <a:chExt cx="42" cy="312"/>
                </a:xfrm>
              </p:grpSpPr>
              <p:grpSp>
                <p:nvGrpSpPr>
                  <p:cNvPr id="1724" name="Group 9031"/>
                  <p:cNvGrpSpPr>
                    <a:grpSpLocks/>
                  </p:cNvGrpSpPr>
                  <p:nvPr/>
                </p:nvGrpSpPr>
                <p:grpSpPr bwMode="auto">
                  <a:xfrm>
                    <a:off x="368" y="1048"/>
                    <a:ext cx="42" cy="156"/>
                    <a:chOff x="372" y="1046"/>
                    <a:chExt cx="42" cy="156"/>
                  </a:xfrm>
                </p:grpSpPr>
                <p:sp>
                  <p:nvSpPr>
                    <p:cNvPr id="1920" name="Line 90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21" name="Line 90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29" name="Group 9034"/>
                  <p:cNvGrpSpPr>
                    <a:grpSpLocks/>
                  </p:cNvGrpSpPr>
                  <p:nvPr/>
                </p:nvGrpSpPr>
                <p:grpSpPr bwMode="auto">
                  <a:xfrm>
                    <a:off x="368" y="892"/>
                    <a:ext cx="42" cy="156"/>
                    <a:chOff x="372" y="1046"/>
                    <a:chExt cx="42" cy="156"/>
                  </a:xfrm>
                </p:grpSpPr>
                <p:sp>
                  <p:nvSpPr>
                    <p:cNvPr id="1918" name="Line 903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19" name="Line 903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30" name="Group 9037"/>
                <p:cNvGrpSpPr>
                  <a:grpSpLocks/>
                </p:cNvGrpSpPr>
                <p:nvPr/>
              </p:nvGrpSpPr>
              <p:grpSpPr bwMode="auto">
                <a:xfrm>
                  <a:off x="1291" y="1096"/>
                  <a:ext cx="47" cy="124"/>
                  <a:chOff x="368" y="892"/>
                  <a:chExt cx="42" cy="312"/>
                </a:xfrm>
              </p:grpSpPr>
              <p:grpSp>
                <p:nvGrpSpPr>
                  <p:cNvPr id="1735" name="Group 9038"/>
                  <p:cNvGrpSpPr>
                    <a:grpSpLocks/>
                  </p:cNvGrpSpPr>
                  <p:nvPr/>
                </p:nvGrpSpPr>
                <p:grpSpPr bwMode="auto">
                  <a:xfrm>
                    <a:off x="368" y="1048"/>
                    <a:ext cx="42" cy="156"/>
                    <a:chOff x="372" y="1046"/>
                    <a:chExt cx="42" cy="156"/>
                  </a:xfrm>
                </p:grpSpPr>
                <p:sp>
                  <p:nvSpPr>
                    <p:cNvPr id="1914" name="Line 90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15" name="Line 90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36" name="Group 9041"/>
                  <p:cNvGrpSpPr>
                    <a:grpSpLocks/>
                  </p:cNvGrpSpPr>
                  <p:nvPr/>
                </p:nvGrpSpPr>
                <p:grpSpPr bwMode="auto">
                  <a:xfrm>
                    <a:off x="368" y="892"/>
                    <a:ext cx="42" cy="156"/>
                    <a:chOff x="372" y="1046"/>
                    <a:chExt cx="42" cy="156"/>
                  </a:xfrm>
                </p:grpSpPr>
                <p:sp>
                  <p:nvSpPr>
                    <p:cNvPr id="1912" name="Line 90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13" name="Line 90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41" name="Group 9044"/>
                <p:cNvGrpSpPr>
                  <a:grpSpLocks/>
                </p:cNvGrpSpPr>
                <p:nvPr/>
              </p:nvGrpSpPr>
              <p:grpSpPr bwMode="auto">
                <a:xfrm>
                  <a:off x="1291" y="973"/>
                  <a:ext cx="47" cy="124"/>
                  <a:chOff x="368" y="892"/>
                  <a:chExt cx="42" cy="312"/>
                </a:xfrm>
              </p:grpSpPr>
              <p:grpSp>
                <p:nvGrpSpPr>
                  <p:cNvPr id="1742" name="Group 9045"/>
                  <p:cNvGrpSpPr>
                    <a:grpSpLocks/>
                  </p:cNvGrpSpPr>
                  <p:nvPr/>
                </p:nvGrpSpPr>
                <p:grpSpPr bwMode="auto">
                  <a:xfrm>
                    <a:off x="368" y="1048"/>
                    <a:ext cx="42" cy="156"/>
                    <a:chOff x="372" y="1046"/>
                    <a:chExt cx="42" cy="156"/>
                  </a:xfrm>
                </p:grpSpPr>
                <p:sp>
                  <p:nvSpPr>
                    <p:cNvPr id="1908" name="Line 90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09" name="Line 90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47" name="Group 9048"/>
                  <p:cNvGrpSpPr>
                    <a:grpSpLocks/>
                  </p:cNvGrpSpPr>
                  <p:nvPr/>
                </p:nvGrpSpPr>
                <p:grpSpPr bwMode="auto">
                  <a:xfrm>
                    <a:off x="368" y="892"/>
                    <a:ext cx="42" cy="156"/>
                    <a:chOff x="372" y="1046"/>
                    <a:chExt cx="42" cy="156"/>
                  </a:xfrm>
                </p:grpSpPr>
                <p:sp>
                  <p:nvSpPr>
                    <p:cNvPr id="1906" name="Line 90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07" name="Line 90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48" name="Group 9051"/>
                <p:cNvGrpSpPr>
                  <a:grpSpLocks/>
                </p:cNvGrpSpPr>
                <p:nvPr/>
              </p:nvGrpSpPr>
              <p:grpSpPr bwMode="auto">
                <a:xfrm>
                  <a:off x="1423" y="1095"/>
                  <a:ext cx="47" cy="124"/>
                  <a:chOff x="368" y="892"/>
                  <a:chExt cx="42" cy="312"/>
                </a:xfrm>
              </p:grpSpPr>
              <p:grpSp>
                <p:nvGrpSpPr>
                  <p:cNvPr id="1753" name="Group 9052"/>
                  <p:cNvGrpSpPr>
                    <a:grpSpLocks/>
                  </p:cNvGrpSpPr>
                  <p:nvPr/>
                </p:nvGrpSpPr>
                <p:grpSpPr bwMode="auto">
                  <a:xfrm>
                    <a:off x="368" y="1048"/>
                    <a:ext cx="42" cy="156"/>
                    <a:chOff x="372" y="1046"/>
                    <a:chExt cx="42" cy="156"/>
                  </a:xfrm>
                </p:grpSpPr>
                <p:sp>
                  <p:nvSpPr>
                    <p:cNvPr id="1902" name="Line 90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03" name="Line 90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54" name="Group 9055"/>
                  <p:cNvGrpSpPr>
                    <a:grpSpLocks/>
                  </p:cNvGrpSpPr>
                  <p:nvPr/>
                </p:nvGrpSpPr>
                <p:grpSpPr bwMode="auto">
                  <a:xfrm>
                    <a:off x="368" y="892"/>
                    <a:ext cx="42" cy="156"/>
                    <a:chOff x="372" y="1046"/>
                    <a:chExt cx="42" cy="156"/>
                  </a:xfrm>
                </p:grpSpPr>
                <p:sp>
                  <p:nvSpPr>
                    <p:cNvPr id="1900" name="Line 905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01" name="Line 905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59" name="Group 9058"/>
                <p:cNvGrpSpPr>
                  <a:grpSpLocks/>
                </p:cNvGrpSpPr>
                <p:nvPr/>
              </p:nvGrpSpPr>
              <p:grpSpPr bwMode="auto">
                <a:xfrm>
                  <a:off x="1423" y="972"/>
                  <a:ext cx="47" cy="124"/>
                  <a:chOff x="368" y="892"/>
                  <a:chExt cx="42" cy="312"/>
                </a:xfrm>
              </p:grpSpPr>
              <p:grpSp>
                <p:nvGrpSpPr>
                  <p:cNvPr id="1760" name="Group 9059"/>
                  <p:cNvGrpSpPr>
                    <a:grpSpLocks/>
                  </p:cNvGrpSpPr>
                  <p:nvPr/>
                </p:nvGrpSpPr>
                <p:grpSpPr bwMode="auto">
                  <a:xfrm>
                    <a:off x="368" y="1048"/>
                    <a:ext cx="42" cy="156"/>
                    <a:chOff x="372" y="1046"/>
                    <a:chExt cx="42" cy="156"/>
                  </a:xfrm>
                </p:grpSpPr>
                <p:sp>
                  <p:nvSpPr>
                    <p:cNvPr id="1896" name="Line 90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97" name="Line 90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65" name="Group 9062"/>
                  <p:cNvGrpSpPr>
                    <a:grpSpLocks/>
                  </p:cNvGrpSpPr>
                  <p:nvPr/>
                </p:nvGrpSpPr>
                <p:grpSpPr bwMode="auto">
                  <a:xfrm>
                    <a:off x="368" y="892"/>
                    <a:ext cx="42" cy="156"/>
                    <a:chOff x="372" y="1046"/>
                    <a:chExt cx="42" cy="156"/>
                  </a:xfrm>
                </p:grpSpPr>
                <p:sp>
                  <p:nvSpPr>
                    <p:cNvPr id="1894" name="Line 906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95" name="Line 906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66" name="Group 9065"/>
                <p:cNvGrpSpPr>
                  <a:grpSpLocks/>
                </p:cNvGrpSpPr>
                <p:nvPr/>
              </p:nvGrpSpPr>
              <p:grpSpPr bwMode="auto">
                <a:xfrm>
                  <a:off x="1555" y="1096"/>
                  <a:ext cx="47" cy="124"/>
                  <a:chOff x="368" y="892"/>
                  <a:chExt cx="42" cy="312"/>
                </a:xfrm>
              </p:grpSpPr>
              <p:grpSp>
                <p:nvGrpSpPr>
                  <p:cNvPr id="1771" name="Group 9066"/>
                  <p:cNvGrpSpPr>
                    <a:grpSpLocks/>
                  </p:cNvGrpSpPr>
                  <p:nvPr/>
                </p:nvGrpSpPr>
                <p:grpSpPr bwMode="auto">
                  <a:xfrm>
                    <a:off x="368" y="1048"/>
                    <a:ext cx="42" cy="156"/>
                    <a:chOff x="372" y="1046"/>
                    <a:chExt cx="42" cy="156"/>
                  </a:xfrm>
                </p:grpSpPr>
                <p:sp>
                  <p:nvSpPr>
                    <p:cNvPr id="1890" name="Line 90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91" name="Line 90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72" name="Group 9069"/>
                  <p:cNvGrpSpPr>
                    <a:grpSpLocks/>
                  </p:cNvGrpSpPr>
                  <p:nvPr/>
                </p:nvGrpSpPr>
                <p:grpSpPr bwMode="auto">
                  <a:xfrm>
                    <a:off x="368" y="892"/>
                    <a:ext cx="42" cy="156"/>
                    <a:chOff x="372" y="1046"/>
                    <a:chExt cx="42" cy="156"/>
                  </a:xfrm>
                </p:grpSpPr>
                <p:sp>
                  <p:nvSpPr>
                    <p:cNvPr id="1888" name="Line 90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89" name="Line 90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77" name="Group 9072"/>
                <p:cNvGrpSpPr>
                  <a:grpSpLocks/>
                </p:cNvGrpSpPr>
                <p:nvPr/>
              </p:nvGrpSpPr>
              <p:grpSpPr bwMode="auto">
                <a:xfrm>
                  <a:off x="1555" y="973"/>
                  <a:ext cx="47" cy="124"/>
                  <a:chOff x="368" y="892"/>
                  <a:chExt cx="42" cy="312"/>
                </a:xfrm>
              </p:grpSpPr>
              <p:grpSp>
                <p:nvGrpSpPr>
                  <p:cNvPr id="1778" name="Group 9073"/>
                  <p:cNvGrpSpPr>
                    <a:grpSpLocks/>
                  </p:cNvGrpSpPr>
                  <p:nvPr/>
                </p:nvGrpSpPr>
                <p:grpSpPr bwMode="auto">
                  <a:xfrm>
                    <a:off x="368" y="1048"/>
                    <a:ext cx="42" cy="156"/>
                    <a:chOff x="372" y="1046"/>
                    <a:chExt cx="42" cy="156"/>
                  </a:xfrm>
                </p:grpSpPr>
                <p:sp>
                  <p:nvSpPr>
                    <p:cNvPr id="1884" name="Line 90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85" name="Line 90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83" name="Group 9076"/>
                  <p:cNvGrpSpPr>
                    <a:grpSpLocks/>
                  </p:cNvGrpSpPr>
                  <p:nvPr/>
                </p:nvGrpSpPr>
                <p:grpSpPr bwMode="auto">
                  <a:xfrm>
                    <a:off x="368" y="892"/>
                    <a:ext cx="42" cy="156"/>
                    <a:chOff x="372" y="1046"/>
                    <a:chExt cx="42" cy="156"/>
                  </a:xfrm>
                </p:grpSpPr>
                <p:sp>
                  <p:nvSpPr>
                    <p:cNvPr id="1882" name="Line 90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83" name="Line 90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875" name="Oval 9079"/>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876" name="Oval 9080"/>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877" name="Oval 9081"/>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878" name="Oval 9082"/>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879" name="Oval 9083"/>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grpSp>
        <p:nvGrpSpPr>
          <p:cNvPr id="1784" name="Group 9084"/>
          <p:cNvGrpSpPr>
            <a:grpSpLocks/>
          </p:cNvGrpSpPr>
          <p:nvPr/>
        </p:nvGrpSpPr>
        <p:grpSpPr bwMode="auto">
          <a:xfrm>
            <a:off x="2949575" y="4929188"/>
            <a:ext cx="911225" cy="1516062"/>
            <a:chOff x="2767" y="1772"/>
            <a:chExt cx="574" cy="955"/>
          </a:xfrm>
        </p:grpSpPr>
        <p:grpSp>
          <p:nvGrpSpPr>
            <p:cNvPr id="1789" name="Group 9085"/>
            <p:cNvGrpSpPr>
              <a:grpSpLocks/>
            </p:cNvGrpSpPr>
            <p:nvPr/>
          </p:nvGrpSpPr>
          <p:grpSpPr bwMode="auto">
            <a:xfrm rot="-5400000">
              <a:off x="2892" y="2647"/>
              <a:ext cx="34" cy="92"/>
              <a:chOff x="368" y="892"/>
              <a:chExt cx="42" cy="312"/>
            </a:xfrm>
          </p:grpSpPr>
          <p:grpSp>
            <p:nvGrpSpPr>
              <p:cNvPr id="1790" name="Group 9086"/>
              <p:cNvGrpSpPr>
                <a:grpSpLocks/>
              </p:cNvGrpSpPr>
              <p:nvPr/>
            </p:nvGrpSpPr>
            <p:grpSpPr bwMode="auto">
              <a:xfrm>
                <a:off x="368" y="1048"/>
                <a:ext cx="42" cy="156"/>
                <a:chOff x="372" y="1046"/>
                <a:chExt cx="42" cy="156"/>
              </a:xfrm>
            </p:grpSpPr>
            <p:sp>
              <p:nvSpPr>
                <p:cNvPr id="2437" name="Line 908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38" name="Line 908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95" name="Group 9089"/>
              <p:cNvGrpSpPr>
                <a:grpSpLocks/>
              </p:cNvGrpSpPr>
              <p:nvPr/>
            </p:nvGrpSpPr>
            <p:grpSpPr bwMode="auto">
              <a:xfrm>
                <a:off x="368" y="892"/>
                <a:ext cx="42" cy="156"/>
                <a:chOff x="372" y="1046"/>
                <a:chExt cx="42" cy="156"/>
              </a:xfrm>
            </p:grpSpPr>
            <p:sp>
              <p:nvSpPr>
                <p:cNvPr id="2435" name="Line 90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36" name="Line 90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96" name="Group 9092"/>
            <p:cNvGrpSpPr>
              <a:grpSpLocks/>
            </p:cNvGrpSpPr>
            <p:nvPr/>
          </p:nvGrpSpPr>
          <p:grpSpPr bwMode="auto">
            <a:xfrm rot="-5400000">
              <a:off x="2808" y="2647"/>
              <a:ext cx="34" cy="92"/>
              <a:chOff x="368" y="892"/>
              <a:chExt cx="42" cy="312"/>
            </a:xfrm>
          </p:grpSpPr>
          <p:grpSp>
            <p:nvGrpSpPr>
              <p:cNvPr id="1801" name="Group 9093"/>
              <p:cNvGrpSpPr>
                <a:grpSpLocks/>
              </p:cNvGrpSpPr>
              <p:nvPr/>
            </p:nvGrpSpPr>
            <p:grpSpPr bwMode="auto">
              <a:xfrm>
                <a:off x="368" y="1048"/>
                <a:ext cx="42" cy="156"/>
                <a:chOff x="372" y="1046"/>
                <a:chExt cx="42" cy="156"/>
              </a:xfrm>
            </p:grpSpPr>
            <p:sp>
              <p:nvSpPr>
                <p:cNvPr id="2431" name="Line 909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32" name="Line 909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02" name="Group 9096"/>
              <p:cNvGrpSpPr>
                <a:grpSpLocks/>
              </p:cNvGrpSpPr>
              <p:nvPr/>
            </p:nvGrpSpPr>
            <p:grpSpPr bwMode="auto">
              <a:xfrm>
                <a:off x="368" y="892"/>
                <a:ext cx="42" cy="156"/>
                <a:chOff x="372" y="1046"/>
                <a:chExt cx="42" cy="156"/>
              </a:xfrm>
            </p:grpSpPr>
            <p:sp>
              <p:nvSpPr>
                <p:cNvPr id="2429" name="Line 909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30" name="Line 909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07" name="Group 9099"/>
            <p:cNvGrpSpPr>
              <a:grpSpLocks/>
            </p:cNvGrpSpPr>
            <p:nvPr/>
          </p:nvGrpSpPr>
          <p:grpSpPr bwMode="auto">
            <a:xfrm rot="-5400000">
              <a:off x="2891" y="2550"/>
              <a:ext cx="35" cy="92"/>
              <a:chOff x="368" y="892"/>
              <a:chExt cx="42" cy="312"/>
            </a:xfrm>
          </p:grpSpPr>
          <p:grpSp>
            <p:nvGrpSpPr>
              <p:cNvPr id="1808" name="Group 9100"/>
              <p:cNvGrpSpPr>
                <a:grpSpLocks/>
              </p:cNvGrpSpPr>
              <p:nvPr/>
            </p:nvGrpSpPr>
            <p:grpSpPr bwMode="auto">
              <a:xfrm>
                <a:off x="368" y="1048"/>
                <a:ext cx="42" cy="156"/>
                <a:chOff x="372" y="1046"/>
                <a:chExt cx="42" cy="156"/>
              </a:xfrm>
            </p:grpSpPr>
            <p:sp>
              <p:nvSpPr>
                <p:cNvPr id="2425" name="Line 910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26" name="Line 910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13" name="Group 9103"/>
              <p:cNvGrpSpPr>
                <a:grpSpLocks/>
              </p:cNvGrpSpPr>
              <p:nvPr/>
            </p:nvGrpSpPr>
            <p:grpSpPr bwMode="auto">
              <a:xfrm>
                <a:off x="368" y="892"/>
                <a:ext cx="42" cy="156"/>
                <a:chOff x="372" y="1046"/>
                <a:chExt cx="42" cy="156"/>
              </a:xfrm>
            </p:grpSpPr>
            <p:sp>
              <p:nvSpPr>
                <p:cNvPr id="2423" name="Line 910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24" name="Line 910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14" name="Group 9106"/>
            <p:cNvGrpSpPr>
              <a:grpSpLocks/>
            </p:cNvGrpSpPr>
            <p:nvPr/>
          </p:nvGrpSpPr>
          <p:grpSpPr bwMode="auto">
            <a:xfrm rot="-5400000">
              <a:off x="2807" y="2550"/>
              <a:ext cx="35" cy="92"/>
              <a:chOff x="368" y="892"/>
              <a:chExt cx="42" cy="312"/>
            </a:xfrm>
          </p:grpSpPr>
          <p:grpSp>
            <p:nvGrpSpPr>
              <p:cNvPr id="1819" name="Group 9107"/>
              <p:cNvGrpSpPr>
                <a:grpSpLocks/>
              </p:cNvGrpSpPr>
              <p:nvPr/>
            </p:nvGrpSpPr>
            <p:grpSpPr bwMode="auto">
              <a:xfrm>
                <a:off x="368" y="1048"/>
                <a:ext cx="42" cy="156"/>
                <a:chOff x="372" y="1046"/>
                <a:chExt cx="42" cy="156"/>
              </a:xfrm>
            </p:grpSpPr>
            <p:sp>
              <p:nvSpPr>
                <p:cNvPr id="2419" name="Line 910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20" name="Line 910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20" name="Group 9110"/>
              <p:cNvGrpSpPr>
                <a:grpSpLocks/>
              </p:cNvGrpSpPr>
              <p:nvPr/>
            </p:nvGrpSpPr>
            <p:grpSpPr bwMode="auto">
              <a:xfrm>
                <a:off x="368" y="892"/>
                <a:ext cx="42" cy="156"/>
                <a:chOff x="372" y="1046"/>
                <a:chExt cx="42" cy="156"/>
              </a:xfrm>
            </p:grpSpPr>
            <p:sp>
              <p:nvSpPr>
                <p:cNvPr id="2417" name="Line 911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18" name="Line 911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25" name="Group 9113"/>
            <p:cNvGrpSpPr>
              <a:grpSpLocks/>
            </p:cNvGrpSpPr>
            <p:nvPr/>
          </p:nvGrpSpPr>
          <p:grpSpPr bwMode="auto">
            <a:xfrm rot="-5400000">
              <a:off x="2891" y="2453"/>
              <a:ext cx="35" cy="92"/>
              <a:chOff x="368" y="892"/>
              <a:chExt cx="42" cy="312"/>
            </a:xfrm>
          </p:grpSpPr>
          <p:grpSp>
            <p:nvGrpSpPr>
              <p:cNvPr id="1826" name="Group 9114"/>
              <p:cNvGrpSpPr>
                <a:grpSpLocks/>
              </p:cNvGrpSpPr>
              <p:nvPr/>
            </p:nvGrpSpPr>
            <p:grpSpPr bwMode="auto">
              <a:xfrm>
                <a:off x="368" y="1048"/>
                <a:ext cx="42" cy="156"/>
                <a:chOff x="372" y="1046"/>
                <a:chExt cx="42" cy="156"/>
              </a:xfrm>
            </p:grpSpPr>
            <p:sp>
              <p:nvSpPr>
                <p:cNvPr id="2413" name="Line 911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14" name="Line 911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31" name="Group 9117"/>
              <p:cNvGrpSpPr>
                <a:grpSpLocks/>
              </p:cNvGrpSpPr>
              <p:nvPr/>
            </p:nvGrpSpPr>
            <p:grpSpPr bwMode="auto">
              <a:xfrm>
                <a:off x="368" y="892"/>
                <a:ext cx="42" cy="156"/>
                <a:chOff x="372" y="1046"/>
                <a:chExt cx="42" cy="156"/>
              </a:xfrm>
            </p:grpSpPr>
            <p:sp>
              <p:nvSpPr>
                <p:cNvPr id="2411" name="Line 911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12" name="Line 911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32" name="Group 9120"/>
            <p:cNvGrpSpPr>
              <a:grpSpLocks/>
            </p:cNvGrpSpPr>
            <p:nvPr/>
          </p:nvGrpSpPr>
          <p:grpSpPr bwMode="auto">
            <a:xfrm rot="-5400000">
              <a:off x="2807" y="2453"/>
              <a:ext cx="35" cy="92"/>
              <a:chOff x="368" y="892"/>
              <a:chExt cx="42" cy="312"/>
            </a:xfrm>
          </p:grpSpPr>
          <p:grpSp>
            <p:nvGrpSpPr>
              <p:cNvPr id="1833" name="Group 9121"/>
              <p:cNvGrpSpPr>
                <a:grpSpLocks/>
              </p:cNvGrpSpPr>
              <p:nvPr/>
            </p:nvGrpSpPr>
            <p:grpSpPr bwMode="auto">
              <a:xfrm>
                <a:off x="368" y="1048"/>
                <a:ext cx="42" cy="156"/>
                <a:chOff x="372" y="1046"/>
                <a:chExt cx="42" cy="156"/>
              </a:xfrm>
            </p:grpSpPr>
            <p:sp>
              <p:nvSpPr>
                <p:cNvPr id="2407" name="Line 912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08" name="Line 912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34" name="Group 9124"/>
              <p:cNvGrpSpPr>
                <a:grpSpLocks/>
              </p:cNvGrpSpPr>
              <p:nvPr/>
            </p:nvGrpSpPr>
            <p:grpSpPr bwMode="auto">
              <a:xfrm>
                <a:off x="368" y="892"/>
                <a:ext cx="42" cy="156"/>
                <a:chOff x="372" y="1046"/>
                <a:chExt cx="42" cy="156"/>
              </a:xfrm>
            </p:grpSpPr>
            <p:sp>
              <p:nvSpPr>
                <p:cNvPr id="2405" name="Line 91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06" name="Line 91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35" name="Group 9127"/>
            <p:cNvGrpSpPr>
              <a:grpSpLocks/>
            </p:cNvGrpSpPr>
            <p:nvPr/>
          </p:nvGrpSpPr>
          <p:grpSpPr bwMode="auto">
            <a:xfrm rot="-5400000">
              <a:off x="2891" y="2354"/>
              <a:ext cx="34" cy="92"/>
              <a:chOff x="368" y="892"/>
              <a:chExt cx="42" cy="312"/>
            </a:xfrm>
          </p:grpSpPr>
          <p:grpSp>
            <p:nvGrpSpPr>
              <p:cNvPr id="1836" name="Group 9128"/>
              <p:cNvGrpSpPr>
                <a:grpSpLocks/>
              </p:cNvGrpSpPr>
              <p:nvPr/>
            </p:nvGrpSpPr>
            <p:grpSpPr bwMode="auto">
              <a:xfrm>
                <a:off x="368" y="1048"/>
                <a:ext cx="42" cy="156"/>
                <a:chOff x="372" y="1046"/>
                <a:chExt cx="42" cy="156"/>
              </a:xfrm>
            </p:grpSpPr>
            <p:sp>
              <p:nvSpPr>
                <p:cNvPr id="2401" name="Line 91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02" name="Line 91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37" name="Group 9131"/>
              <p:cNvGrpSpPr>
                <a:grpSpLocks/>
              </p:cNvGrpSpPr>
              <p:nvPr/>
            </p:nvGrpSpPr>
            <p:grpSpPr bwMode="auto">
              <a:xfrm>
                <a:off x="368" y="892"/>
                <a:ext cx="42" cy="156"/>
                <a:chOff x="372" y="1046"/>
                <a:chExt cx="42" cy="156"/>
              </a:xfrm>
            </p:grpSpPr>
            <p:sp>
              <p:nvSpPr>
                <p:cNvPr id="2399" name="Line 91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00" name="Line 91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38" name="Group 9134"/>
            <p:cNvGrpSpPr>
              <a:grpSpLocks/>
            </p:cNvGrpSpPr>
            <p:nvPr/>
          </p:nvGrpSpPr>
          <p:grpSpPr bwMode="auto">
            <a:xfrm rot="-5400000">
              <a:off x="2804" y="2355"/>
              <a:ext cx="34" cy="92"/>
              <a:chOff x="368" y="892"/>
              <a:chExt cx="42" cy="312"/>
            </a:xfrm>
          </p:grpSpPr>
          <p:grpSp>
            <p:nvGrpSpPr>
              <p:cNvPr id="1839" name="Group 9135"/>
              <p:cNvGrpSpPr>
                <a:grpSpLocks/>
              </p:cNvGrpSpPr>
              <p:nvPr/>
            </p:nvGrpSpPr>
            <p:grpSpPr bwMode="auto">
              <a:xfrm>
                <a:off x="368" y="1048"/>
                <a:ext cx="42" cy="156"/>
                <a:chOff x="372" y="1046"/>
                <a:chExt cx="42" cy="156"/>
              </a:xfrm>
            </p:grpSpPr>
            <p:sp>
              <p:nvSpPr>
                <p:cNvPr id="2395" name="Line 913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96" name="Line 913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40" name="Group 9138"/>
              <p:cNvGrpSpPr>
                <a:grpSpLocks/>
              </p:cNvGrpSpPr>
              <p:nvPr/>
            </p:nvGrpSpPr>
            <p:grpSpPr bwMode="auto">
              <a:xfrm>
                <a:off x="368" y="892"/>
                <a:ext cx="42" cy="156"/>
                <a:chOff x="372" y="1046"/>
                <a:chExt cx="42" cy="156"/>
              </a:xfrm>
            </p:grpSpPr>
            <p:sp>
              <p:nvSpPr>
                <p:cNvPr id="2393" name="Line 91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94" name="Line 91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41" name="Group 9141"/>
            <p:cNvGrpSpPr>
              <a:grpSpLocks/>
            </p:cNvGrpSpPr>
            <p:nvPr/>
          </p:nvGrpSpPr>
          <p:grpSpPr bwMode="auto">
            <a:xfrm rot="-5400000">
              <a:off x="2891" y="2257"/>
              <a:ext cx="35" cy="92"/>
              <a:chOff x="368" y="892"/>
              <a:chExt cx="42" cy="312"/>
            </a:xfrm>
          </p:grpSpPr>
          <p:grpSp>
            <p:nvGrpSpPr>
              <p:cNvPr id="1847" name="Group 9142"/>
              <p:cNvGrpSpPr>
                <a:grpSpLocks/>
              </p:cNvGrpSpPr>
              <p:nvPr/>
            </p:nvGrpSpPr>
            <p:grpSpPr bwMode="auto">
              <a:xfrm>
                <a:off x="368" y="1048"/>
                <a:ext cx="42" cy="156"/>
                <a:chOff x="372" y="1046"/>
                <a:chExt cx="42" cy="156"/>
              </a:xfrm>
            </p:grpSpPr>
            <p:sp>
              <p:nvSpPr>
                <p:cNvPr id="2389" name="Line 91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90" name="Line 91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48" name="Group 9145"/>
              <p:cNvGrpSpPr>
                <a:grpSpLocks/>
              </p:cNvGrpSpPr>
              <p:nvPr/>
            </p:nvGrpSpPr>
            <p:grpSpPr bwMode="auto">
              <a:xfrm>
                <a:off x="368" y="892"/>
                <a:ext cx="42" cy="156"/>
                <a:chOff x="372" y="1046"/>
                <a:chExt cx="42" cy="156"/>
              </a:xfrm>
            </p:grpSpPr>
            <p:sp>
              <p:nvSpPr>
                <p:cNvPr id="2387" name="Line 91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88" name="Line 91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49" name="Group 9148"/>
            <p:cNvGrpSpPr>
              <a:grpSpLocks/>
            </p:cNvGrpSpPr>
            <p:nvPr/>
          </p:nvGrpSpPr>
          <p:grpSpPr bwMode="auto">
            <a:xfrm rot="-5400000">
              <a:off x="2807" y="2257"/>
              <a:ext cx="35" cy="92"/>
              <a:chOff x="368" y="892"/>
              <a:chExt cx="42" cy="312"/>
            </a:xfrm>
          </p:grpSpPr>
          <p:grpSp>
            <p:nvGrpSpPr>
              <p:cNvPr id="1850" name="Group 9149"/>
              <p:cNvGrpSpPr>
                <a:grpSpLocks/>
              </p:cNvGrpSpPr>
              <p:nvPr/>
            </p:nvGrpSpPr>
            <p:grpSpPr bwMode="auto">
              <a:xfrm>
                <a:off x="368" y="1048"/>
                <a:ext cx="42" cy="156"/>
                <a:chOff x="372" y="1046"/>
                <a:chExt cx="42" cy="156"/>
              </a:xfrm>
            </p:grpSpPr>
            <p:sp>
              <p:nvSpPr>
                <p:cNvPr id="2383" name="Line 91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84" name="Line 91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51" name="Group 9152"/>
              <p:cNvGrpSpPr>
                <a:grpSpLocks/>
              </p:cNvGrpSpPr>
              <p:nvPr/>
            </p:nvGrpSpPr>
            <p:grpSpPr bwMode="auto">
              <a:xfrm>
                <a:off x="368" y="892"/>
                <a:ext cx="42" cy="156"/>
                <a:chOff x="372" y="1046"/>
                <a:chExt cx="42" cy="156"/>
              </a:xfrm>
            </p:grpSpPr>
            <p:sp>
              <p:nvSpPr>
                <p:cNvPr id="2381" name="Line 91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82" name="Line 91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146" name="Oval 9155"/>
            <p:cNvSpPr>
              <a:spLocks noChangeArrowheads="1"/>
            </p:cNvSpPr>
            <p:nvPr/>
          </p:nvSpPr>
          <p:spPr bwMode="auto">
            <a:xfrm rot="-5400000">
              <a:off x="2955" y="2637"/>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2147" name="Oval 9156"/>
            <p:cNvSpPr>
              <a:spLocks noChangeArrowheads="1"/>
            </p:cNvSpPr>
            <p:nvPr/>
          </p:nvSpPr>
          <p:spPr bwMode="auto">
            <a:xfrm rot="-5400000">
              <a:off x="2956" y="253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2148" name="Oval 9157"/>
            <p:cNvSpPr>
              <a:spLocks noChangeArrowheads="1"/>
            </p:cNvSpPr>
            <p:nvPr/>
          </p:nvSpPr>
          <p:spPr bwMode="auto">
            <a:xfrm rot="-5400000">
              <a:off x="2955" y="2442"/>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2149" name="Oval 9158"/>
            <p:cNvSpPr>
              <a:spLocks noChangeArrowheads="1"/>
            </p:cNvSpPr>
            <p:nvPr/>
          </p:nvSpPr>
          <p:spPr bwMode="auto">
            <a:xfrm rot="-5400000">
              <a:off x="2955" y="2345"/>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2150" name="Oval 9159"/>
            <p:cNvSpPr>
              <a:spLocks noChangeArrowheads="1"/>
            </p:cNvSpPr>
            <p:nvPr/>
          </p:nvSpPr>
          <p:spPr bwMode="auto">
            <a:xfrm rot="-5400000">
              <a:off x="2955" y="224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852" name="Group 9160"/>
            <p:cNvGrpSpPr>
              <a:grpSpLocks/>
            </p:cNvGrpSpPr>
            <p:nvPr/>
          </p:nvGrpSpPr>
          <p:grpSpPr bwMode="auto">
            <a:xfrm rot="-5400000">
              <a:off x="2891" y="2158"/>
              <a:ext cx="35" cy="92"/>
              <a:chOff x="368" y="892"/>
              <a:chExt cx="42" cy="312"/>
            </a:xfrm>
          </p:grpSpPr>
          <p:grpSp>
            <p:nvGrpSpPr>
              <p:cNvPr id="1853" name="Group 9161"/>
              <p:cNvGrpSpPr>
                <a:grpSpLocks/>
              </p:cNvGrpSpPr>
              <p:nvPr/>
            </p:nvGrpSpPr>
            <p:grpSpPr bwMode="auto">
              <a:xfrm>
                <a:off x="368" y="1048"/>
                <a:ext cx="42" cy="156"/>
                <a:chOff x="372" y="1046"/>
                <a:chExt cx="42" cy="156"/>
              </a:xfrm>
            </p:grpSpPr>
            <p:sp>
              <p:nvSpPr>
                <p:cNvPr id="2377" name="Line 91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78" name="Line 91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54" name="Group 9164"/>
              <p:cNvGrpSpPr>
                <a:grpSpLocks/>
              </p:cNvGrpSpPr>
              <p:nvPr/>
            </p:nvGrpSpPr>
            <p:grpSpPr bwMode="auto">
              <a:xfrm>
                <a:off x="368" y="892"/>
                <a:ext cx="42" cy="156"/>
                <a:chOff x="372" y="1046"/>
                <a:chExt cx="42" cy="156"/>
              </a:xfrm>
            </p:grpSpPr>
            <p:sp>
              <p:nvSpPr>
                <p:cNvPr id="2375" name="Line 91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76" name="Line 91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55" name="Group 9167"/>
            <p:cNvGrpSpPr>
              <a:grpSpLocks/>
            </p:cNvGrpSpPr>
            <p:nvPr/>
          </p:nvGrpSpPr>
          <p:grpSpPr bwMode="auto">
            <a:xfrm rot="-5400000">
              <a:off x="2807" y="2158"/>
              <a:ext cx="35" cy="92"/>
              <a:chOff x="368" y="892"/>
              <a:chExt cx="42" cy="312"/>
            </a:xfrm>
          </p:grpSpPr>
          <p:grpSp>
            <p:nvGrpSpPr>
              <p:cNvPr id="1856" name="Group 9168"/>
              <p:cNvGrpSpPr>
                <a:grpSpLocks/>
              </p:cNvGrpSpPr>
              <p:nvPr/>
            </p:nvGrpSpPr>
            <p:grpSpPr bwMode="auto">
              <a:xfrm>
                <a:off x="368" y="1048"/>
                <a:ext cx="42" cy="156"/>
                <a:chOff x="372" y="1046"/>
                <a:chExt cx="42" cy="156"/>
              </a:xfrm>
            </p:grpSpPr>
            <p:sp>
              <p:nvSpPr>
                <p:cNvPr id="2371" name="Line 91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72" name="Line 91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62" name="Group 9171"/>
              <p:cNvGrpSpPr>
                <a:grpSpLocks/>
              </p:cNvGrpSpPr>
              <p:nvPr/>
            </p:nvGrpSpPr>
            <p:grpSpPr bwMode="auto">
              <a:xfrm>
                <a:off x="368" y="892"/>
                <a:ext cx="42" cy="156"/>
                <a:chOff x="372" y="1046"/>
                <a:chExt cx="42" cy="156"/>
              </a:xfrm>
            </p:grpSpPr>
            <p:sp>
              <p:nvSpPr>
                <p:cNvPr id="2369" name="Line 91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70" name="Line 91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63" name="Group 9174"/>
            <p:cNvGrpSpPr>
              <a:grpSpLocks/>
            </p:cNvGrpSpPr>
            <p:nvPr/>
          </p:nvGrpSpPr>
          <p:grpSpPr bwMode="auto">
            <a:xfrm rot="-5400000">
              <a:off x="2892" y="2060"/>
              <a:ext cx="34" cy="92"/>
              <a:chOff x="368" y="892"/>
              <a:chExt cx="42" cy="312"/>
            </a:xfrm>
          </p:grpSpPr>
          <p:grpSp>
            <p:nvGrpSpPr>
              <p:cNvPr id="1864" name="Group 9175"/>
              <p:cNvGrpSpPr>
                <a:grpSpLocks/>
              </p:cNvGrpSpPr>
              <p:nvPr/>
            </p:nvGrpSpPr>
            <p:grpSpPr bwMode="auto">
              <a:xfrm>
                <a:off x="368" y="1048"/>
                <a:ext cx="42" cy="156"/>
                <a:chOff x="372" y="1046"/>
                <a:chExt cx="42" cy="156"/>
              </a:xfrm>
            </p:grpSpPr>
            <p:sp>
              <p:nvSpPr>
                <p:cNvPr id="2365" name="Line 91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66" name="Line 91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65" name="Group 9178"/>
              <p:cNvGrpSpPr>
                <a:grpSpLocks/>
              </p:cNvGrpSpPr>
              <p:nvPr/>
            </p:nvGrpSpPr>
            <p:grpSpPr bwMode="auto">
              <a:xfrm>
                <a:off x="368" y="892"/>
                <a:ext cx="42" cy="156"/>
                <a:chOff x="372" y="1046"/>
                <a:chExt cx="42" cy="156"/>
              </a:xfrm>
            </p:grpSpPr>
            <p:sp>
              <p:nvSpPr>
                <p:cNvPr id="2363" name="Line 91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64" name="Line 91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66" name="Group 9181"/>
            <p:cNvGrpSpPr>
              <a:grpSpLocks/>
            </p:cNvGrpSpPr>
            <p:nvPr/>
          </p:nvGrpSpPr>
          <p:grpSpPr bwMode="auto">
            <a:xfrm rot="-5400000">
              <a:off x="2808" y="2060"/>
              <a:ext cx="34" cy="92"/>
              <a:chOff x="368" y="892"/>
              <a:chExt cx="42" cy="312"/>
            </a:xfrm>
          </p:grpSpPr>
          <p:grpSp>
            <p:nvGrpSpPr>
              <p:cNvPr id="1867" name="Group 9182"/>
              <p:cNvGrpSpPr>
                <a:grpSpLocks/>
              </p:cNvGrpSpPr>
              <p:nvPr/>
            </p:nvGrpSpPr>
            <p:grpSpPr bwMode="auto">
              <a:xfrm>
                <a:off x="368" y="1048"/>
                <a:ext cx="42" cy="156"/>
                <a:chOff x="372" y="1046"/>
                <a:chExt cx="42" cy="156"/>
              </a:xfrm>
            </p:grpSpPr>
            <p:sp>
              <p:nvSpPr>
                <p:cNvPr id="2359" name="Line 91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60" name="Line 91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68" name="Group 9185"/>
              <p:cNvGrpSpPr>
                <a:grpSpLocks/>
              </p:cNvGrpSpPr>
              <p:nvPr/>
            </p:nvGrpSpPr>
            <p:grpSpPr bwMode="auto">
              <a:xfrm>
                <a:off x="368" y="892"/>
                <a:ext cx="42" cy="156"/>
                <a:chOff x="372" y="1046"/>
                <a:chExt cx="42" cy="156"/>
              </a:xfrm>
            </p:grpSpPr>
            <p:sp>
              <p:nvSpPr>
                <p:cNvPr id="2357" name="Line 91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58" name="Line 91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69" name="Group 9188"/>
            <p:cNvGrpSpPr>
              <a:grpSpLocks/>
            </p:cNvGrpSpPr>
            <p:nvPr/>
          </p:nvGrpSpPr>
          <p:grpSpPr bwMode="auto">
            <a:xfrm rot="-5400000">
              <a:off x="2892" y="1962"/>
              <a:ext cx="34" cy="92"/>
              <a:chOff x="368" y="892"/>
              <a:chExt cx="42" cy="312"/>
            </a:xfrm>
          </p:grpSpPr>
          <p:grpSp>
            <p:nvGrpSpPr>
              <p:cNvPr id="1870" name="Group 9189"/>
              <p:cNvGrpSpPr>
                <a:grpSpLocks/>
              </p:cNvGrpSpPr>
              <p:nvPr/>
            </p:nvGrpSpPr>
            <p:grpSpPr bwMode="auto">
              <a:xfrm>
                <a:off x="368" y="1048"/>
                <a:ext cx="42" cy="156"/>
                <a:chOff x="372" y="1046"/>
                <a:chExt cx="42" cy="156"/>
              </a:xfrm>
            </p:grpSpPr>
            <p:sp>
              <p:nvSpPr>
                <p:cNvPr id="2353" name="Line 91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54" name="Line 91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71" name="Group 9192"/>
              <p:cNvGrpSpPr>
                <a:grpSpLocks/>
              </p:cNvGrpSpPr>
              <p:nvPr/>
            </p:nvGrpSpPr>
            <p:grpSpPr bwMode="auto">
              <a:xfrm>
                <a:off x="368" y="892"/>
                <a:ext cx="42" cy="156"/>
                <a:chOff x="372" y="1046"/>
                <a:chExt cx="42" cy="156"/>
              </a:xfrm>
            </p:grpSpPr>
            <p:sp>
              <p:nvSpPr>
                <p:cNvPr id="2351" name="Line 91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52" name="Line 91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72" name="Group 9195"/>
            <p:cNvGrpSpPr>
              <a:grpSpLocks/>
            </p:cNvGrpSpPr>
            <p:nvPr/>
          </p:nvGrpSpPr>
          <p:grpSpPr bwMode="auto">
            <a:xfrm rot="-5400000">
              <a:off x="2808" y="1962"/>
              <a:ext cx="34" cy="92"/>
              <a:chOff x="368" y="892"/>
              <a:chExt cx="42" cy="312"/>
            </a:xfrm>
          </p:grpSpPr>
          <p:grpSp>
            <p:nvGrpSpPr>
              <p:cNvPr id="1873" name="Group 9196"/>
              <p:cNvGrpSpPr>
                <a:grpSpLocks/>
              </p:cNvGrpSpPr>
              <p:nvPr/>
            </p:nvGrpSpPr>
            <p:grpSpPr bwMode="auto">
              <a:xfrm>
                <a:off x="368" y="1048"/>
                <a:ext cx="42" cy="156"/>
                <a:chOff x="372" y="1046"/>
                <a:chExt cx="42" cy="156"/>
              </a:xfrm>
            </p:grpSpPr>
            <p:sp>
              <p:nvSpPr>
                <p:cNvPr id="2347" name="Line 919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48" name="Line 919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74" name="Group 9199"/>
              <p:cNvGrpSpPr>
                <a:grpSpLocks/>
              </p:cNvGrpSpPr>
              <p:nvPr/>
            </p:nvGrpSpPr>
            <p:grpSpPr bwMode="auto">
              <a:xfrm>
                <a:off x="368" y="892"/>
                <a:ext cx="42" cy="156"/>
                <a:chOff x="372" y="1046"/>
                <a:chExt cx="42" cy="156"/>
              </a:xfrm>
            </p:grpSpPr>
            <p:sp>
              <p:nvSpPr>
                <p:cNvPr id="2345" name="Line 92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46" name="Line 92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80" name="Group 9202"/>
            <p:cNvGrpSpPr>
              <a:grpSpLocks/>
            </p:cNvGrpSpPr>
            <p:nvPr/>
          </p:nvGrpSpPr>
          <p:grpSpPr bwMode="auto">
            <a:xfrm rot="-5400000">
              <a:off x="2890" y="1865"/>
              <a:ext cx="35" cy="92"/>
              <a:chOff x="368" y="892"/>
              <a:chExt cx="42" cy="312"/>
            </a:xfrm>
          </p:grpSpPr>
          <p:grpSp>
            <p:nvGrpSpPr>
              <p:cNvPr id="1881" name="Group 9203"/>
              <p:cNvGrpSpPr>
                <a:grpSpLocks/>
              </p:cNvGrpSpPr>
              <p:nvPr/>
            </p:nvGrpSpPr>
            <p:grpSpPr bwMode="auto">
              <a:xfrm>
                <a:off x="368" y="1048"/>
                <a:ext cx="42" cy="156"/>
                <a:chOff x="372" y="1046"/>
                <a:chExt cx="42" cy="156"/>
              </a:xfrm>
            </p:grpSpPr>
            <p:sp>
              <p:nvSpPr>
                <p:cNvPr id="2341" name="Line 920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42" name="Line 920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86" name="Group 9206"/>
              <p:cNvGrpSpPr>
                <a:grpSpLocks/>
              </p:cNvGrpSpPr>
              <p:nvPr/>
            </p:nvGrpSpPr>
            <p:grpSpPr bwMode="auto">
              <a:xfrm>
                <a:off x="368" y="892"/>
                <a:ext cx="42" cy="156"/>
                <a:chOff x="372" y="1046"/>
                <a:chExt cx="42" cy="156"/>
              </a:xfrm>
            </p:grpSpPr>
            <p:sp>
              <p:nvSpPr>
                <p:cNvPr id="2339" name="Line 920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40" name="Line 920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87" name="Group 9209"/>
            <p:cNvGrpSpPr>
              <a:grpSpLocks/>
            </p:cNvGrpSpPr>
            <p:nvPr/>
          </p:nvGrpSpPr>
          <p:grpSpPr bwMode="auto">
            <a:xfrm rot="-5400000">
              <a:off x="2803" y="1866"/>
              <a:ext cx="35" cy="92"/>
              <a:chOff x="368" y="892"/>
              <a:chExt cx="42" cy="312"/>
            </a:xfrm>
          </p:grpSpPr>
          <p:grpSp>
            <p:nvGrpSpPr>
              <p:cNvPr id="1892" name="Group 9210"/>
              <p:cNvGrpSpPr>
                <a:grpSpLocks/>
              </p:cNvGrpSpPr>
              <p:nvPr/>
            </p:nvGrpSpPr>
            <p:grpSpPr bwMode="auto">
              <a:xfrm>
                <a:off x="368" y="1048"/>
                <a:ext cx="42" cy="156"/>
                <a:chOff x="372" y="1046"/>
                <a:chExt cx="42" cy="156"/>
              </a:xfrm>
            </p:grpSpPr>
            <p:sp>
              <p:nvSpPr>
                <p:cNvPr id="2335" name="Line 921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36" name="Line 921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93" name="Group 9213"/>
              <p:cNvGrpSpPr>
                <a:grpSpLocks/>
              </p:cNvGrpSpPr>
              <p:nvPr/>
            </p:nvGrpSpPr>
            <p:grpSpPr bwMode="auto">
              <a:xfrm>
                <a:off x="368" y="892"/>
                <a:ext cx="42" cy="156"/>
                <a:chOff x="372" y="1046"/>
                <a:chExt cx="42" cy="156"/>
              </a:xfrm>
            </p:grpSpPr>
            <p:sp>
              <p:nvSpPr>
                <p:cNvPr id="2333" name="Line 921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34" name="Line 921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98" name="Group 9216"/>
            <p:cNvGrpSpPr>
              <a:grpSpLocks/>
            </p:cNvGrpSpPr>
            <p:nvPr/>
          </p:nvGrpSpPr>
          <p:grpSpPr bwMode="auto">
            <a:xfrm rot="-5400000">
              <a:off x="2892" y="1767"/>
              <a:ext cx="34" cy="92"/>
              <a:chOff x="368" y="892"/>
              <a:chExt cx="42" cy="312"/>
            </a:xfrm>
          </p:grpSpPr>
          <p:grpSp>
            <p:nvGrpSpPr>
              <p:cNvPr id="1899" name="Group 9217"/>
              <p:cNvGrpSpPr>
                <a:grpSpLocks/>
              </p:cNvGrpSpPr>
              <p:nvPr/>
            </p:nvGrpSpPr>
            <p:grpSpPr bwMode="auto">
              <a:xfrm>
                <a:off x="368" y="1048"/>
                <a:ext cx="42" cy="156"/>
                <a:chOff x="372" y="1046"/>
                <a:chExt cx="42" cy="156"/>
              </a:xfrm>
            </p:grpSpPr>
            <p:sp>
              <p:nvSpPr>
                <p:cNvPr id="2329" name="Line 921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30" name="Line 921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04" name="Group 9220"/>
              <p:cNvGrpSpPr>
                <a:grpSpLocks/>
              </p:cNvGrpSpPr>
              <p:nvPr/>
            </p:nvGrpSpPr>
            <p:grpSpPr bwMode="auto">
              <a:xfrm>
                <a:off x="368" y="892"/>
                <a:ext cx="42" cy="156"/>
                <a:chOff x="372" y="1046"/>
                <a:chExt cx="42" cy="156"/>
              </a:xfrm>
            </p:grpSpPr>
            <p:sp>
              <p:nvSpPr>
                <p:cNvPr id="2327" name="Line 92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28" name="Line 92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05" name="Group 9223"/>
            <p:cNvGrpSpPr>
              <a:grpSpLocks/>
            </p:cNvGrpSpPr>
            <p:nvPr/>
          </p:nvGrpSpPr>
          <p:grpSpPr bwMode="auto">
            <a:xfrm rot="-5400000">
              <a:off x="2808" y="1767"/>
              <a:ext cx="34" cy="92"/>
              <a:chOff x="368" y="892"/>
              <a:chExt cx="42" cy="312"/>
            </a:xfrm>
          </p:grpSpPr>
          <p:grpSp>
            <p:nvGrpSpPr>
              <p:cNvPr id="1910" name="Group 9224"/>
              <p:cNvGrpSpPr>
                <a:grpSpLocks/>
              </p:cNvGrpSpPr>
              <p:nvPr/>
            </p:nvGrpSpPr>
            <p:grpSpPr bwMode="auto">
              <a:xfrm>
                <a:off x="368" y="1048"/>
                <a:ext cx="42" cy="156"/>
                <a:chOff x="372" y="1046"/>
                <a:chExt cx="42" cy="156"/>
              </a:xfrm>
            </p:grpSpPr>
            <p:sp>
              <p:nvSpPr>
                <p:cNvPr id="2323" name="Line 92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24" name="Line 92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11" name="Group 9227"/>
              <p:cNvGrpSpPr>
                <a:grpSpLocks/>
              </p:cNvGrpSpPr>
              <p:nvPr/>
            </p:nvGrpSpPr>
            <p:grpSpPr bwMode="auto">
              <a:xfrm>
                <a:off x="368" y="892"/>
                <a:ext cx="42" cy="156"/>
                <a:chOff x="372" y="1046"/>
                <a:chExt cx="42" cy="156"/>
              </a:xfrm>
            </p:grpSpPr>
            <p:sp>
              <p:nvSpPr>
                <p:cNvPr id="2321" name="Line 922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22" name="Line 922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161" name="Oval 9230"/>
            <p:cNvSpPr>
              <a:spLocks noChangeArrowheads="1"/>
            </p:cNvSpPr>
            <p:nvPr/>
          </p:nvSpPr>
          <p:spPr bwMode="auto">
            <a:xfrm rot="-5400000">
              <a:off x="2956" y="2147"/>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2162" name="Oval 9231"/>
            <p:cNvSpPr>
              <a:spLocks noChangeArrowheads="1"/>
            </p:cNvSpPr>
            <p:nvPr/>
          </p:nvSpPr>
          <p:spPr bwMode="auto">
            <a:xfrm rot="-5400000">
              <a:off x="2955" y="2050"/>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2163" name="Oval 9232"/>
            <p:cNvSpPr>
              <a:spLocks noChangeArrowheads="1"/>
            </p:cNvSpPr>
            <p:nvPr/>
          </p:nvSpPr>
          <p:spPr bwMode="auto">
            <a:xfrm rot="-5400000">
              <a:off x="2955" y="1953"/>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2164" name="Oval 9233"/>
            <p:cNvSpPr>
              <a:spLocks noChangeArrowheads="1"/>
            </p:cNvSpPr>
            <p:nvPr/>
          </p:nvSpPr>
          <p:spPr bwMode="auto">
            <a:xfrm rot="-5400000">
              <a:off x="2955" y="1855"/>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2165" name="Oval 9234"/>
            <p:cNvSpPr>
              <a:spLocks noChangeArrowheads="1"/>
            </p:cNvSpPr>
            <p:nvPr/>
          </p:nvSpPr>
          <p:spPr bwMode="auto">
            <a:xfrm rot="-5400000">
              <a:off x="2956" y="175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916" name="Group 9235"/>
            <p:cNvGrpSpPr>
              <a:grpSpLocks/>
            </p:cNvGrpSpPr>
            <p:nvPr/>
          </p:nvGrpSpPr>
          <p:grpSpPr bwMode="auto">
            <a:xfrm>
              <a:off x="3085" y="1776"/>
              <a:ext cx="276" cy="955"/>
              <a:chOff x="4676" y="851"/>
              <a:chExt cx="372" cy="1288"/>
            </a:xfrm>
          </p:grpSpPr>
          <p:grpSp>
            <p:nvGrpSpPr>
              <p:cNvPr id="1917" name="Group 9236"/>
              <p:cNvGrpSpPr>
                <a:grpSpLocks/>
              </p:cNvGrpSpPr>
              <p:nvPr/>
            </p:nvGrpSpPr>
            <p:grpSpPr bwMode="auto">
              <a:xfrm rot="5400000">
                <a:off x="4547" y="980"/>
                <a:ext cx="630" cy="372"/>
                <a:chOff x="1002" y="972"/>
                <a:chExt cx="630" cy="372"/>
              </a:xfrm>
            </p:grpSpPr>
            <p:grpSp>
              <p:nvGrpSpPr>
                <p:cNvPr id="1922" name="Group 9237"/>
                <p:cNvGrpSpPr>
                  <a:grpSpLocks/>
                </p:cNvGrpSpPr>
                <p:nvPr/>
              </p:nvGrpSpPr>
              <p:grpSpPr bwMode="auto">
                <a:xfrm>
                  <a:off x="1027" y="1096"/>
                  <a:ext cx="47" cy="124"/>
                  <a:chOff x="368" y="892"/>
                  <a:chExt cx="42" cy="312"/>
                </a:xfrm>
              </p:grpSpPr>
              <p:grpSp>
                <p:nvGrpSpPr>
                  <p:cNvPr id="1923" name="Group 9238"/>
                  <p:cNvGrpSpPr>
                    <a:grpSpLocks/>
                  </p:cNvGrpSpPr>
                  <p:nvPr/>
                </p:nvGrpSpPr>
                <p:grpSpPr bwMode="auto">
                  <a:xfrm>
                    <a:off x="368" y="1048"/>
                    <a:ext cx="42" cy="156"/>
                    <a:chOff x="372" y="1046"/>
                    <a:chExt cx="42" cy="156"/>
                  </a:xfrm>
                </p:grpSpPr>
                <p:sp>
                  <p:nvSpPr>
                    <p:cNvPr id="2317" name="Line 92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18" name="Line 92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28" name="Group 9241"/>
                  <p:cNvGrpSpPr>
                    <a:grpSpLocks/>
                  </p:cNvGrpSpPr>
                  <p:nvPr/>
                </p:nvGrpSpPr>
                <p:grpSpPr bwMode="auto">
                  <a:xfrm>
                    <a:off x="368" y="892"/>
                    <a:ext cx="42" cy="156"/>
                    <a:chOff x="372" y="1046"/>
                    <a:chExt cx="42" cy="156"/>
                  </a:xfrm>
                </p:grpSpPr>
                <p:sp>
                  <p:nvSpPr>
                    <p:cNvPr id="2315" name="Line 92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16" name="Line 92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29" name="Group 9244"/>
                <p:cNvGrpSpPr>
                  <a:grpSpLocks/>
                </p:cNvGrpSpPr>
                <p:nvPr/>
              </p:nvGrpSpPr>
              <p:grpSpPr bwMode="auto">
                <a:xfrm>
                  <a:off x="1027" y="973"/>
                  <a:ext cx="47" cy="124"/>
                  <a:chOff x="368" y="892"/>
                  <a:chExt cx="42" cy="312"/>
                </a:xfrm>
              </p:grpSpPr>
              <p:grpSp>
                <p:nvGrpSpPr>
                  <p:cNvPr id="1934" name="Group 9245"/>
                  <p:cNvGrpSpPr>
                    <a:grpSpLocks/>
                  </p:cNvGrpSpPr>
                  <p:nvPr/>
                </p:nvGrpSpPr>
                <p:grpSpPr bwMode="auto">
                  <a:xfrm>
                    <a:off x="368" y="1048"/>
                    <a:ext cx="42" cy="156"/>
                    <a:chOff x="372" y="1046"/>
                    <a:chExt cx="42" cy="156"/>
                  </a:xfrm>
                </p:grpSpPr>
                <p:sp>
                  <p:nvSpPr>
                    <p:cNvPr id="2311" name="Line 92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12" name="Line 92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35" name="Group 9248"/>
                  <p:cNvGrpSpPr>
                    <a:grpSpLocks/>
                  </p:cNvGrpSpPr>
                  <p:nvPr/>
                </p:nvGrpSpPr>
                <p:grpSpPr bwMode="auto">
                  <a:xfrm>
                    <a:off x="368" y="892"/>
                    <a:ext cx="42" cy="156"/>
                    <a:chOff x="372" y="1046"/>
                    <a:chExt cx="42" cy="156"/>
                  </a:xfrm>
                </p:grpSpPr>
                <p:sp>
                  <p:nvSpPr>
                    <p:cNvPr id="2309" name="Line 92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10" name="Line 92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40" name="Group 9251"/>
                <p:cNvGrpSpPr>
                  <a:grpSpLocks/>
                </p:cNvGrpSpPr>
                <p:nvPr/>
              </p:nvGrpSpPr>
              <p:grpSpPr bwMode="auto">
                <a:xfrm>
                  <a:off x="1159" y="1096"/>
                  <a:ext cx="47" cy="124"/>
                  <a:chOff x="368" y="892"/>
                  <a:chExt cx="42" cy="312"/>
                </a:xfrm>
              </p:grpSpPr>
              <p:grpSp>
                <p:nvGrpSpPr>
                  <p:cNvPr id="1941" name="Group 9252"/>
                  <p:cNvGrpSpPr>
                    <a:grpSpLocks/>
                  </p:cNvGrpSpPr>
                  <p:nvPr/>
                </p:nvGrpSpPr>
                <p:grpSpPr bwMode="auto">
                  <a:xfrm>
                    <a:off x="368" y="1048"/>
                    <a:ext cx="42" cy="156"/>
                    <a:chOff x="372" y="1046"/>
                    <a:chExt cx="42" cy="156"/>
                  </a:xfrm>
                </p:grpSpPr>
                <p:sp>
                  <p:nvSpPr>
                    <p:cNvPr id="2305" name="Line 92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06" name="Line 92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42" name="Group 9255"/>
                  <p:cNvGrpSpPr>
                    <a:grpSpLocks/>
                  </p:cNvGrpSpPr>
                  <p:nvPr/>
                </p:nvGrpSpPr>
                <p:grpSpPr bwMode="auto">
                  <a:xfrm>
                    <a:off x="368" y="892"/>
                    <a:ext cx="42" cy="156"/>
                    <a:chOff x="372" y="1046"/>
                    <a:chExt cx="42" cy="156"/>
                  </a:xfrm>
                </p:grpSpPr>
                <p:sp>
                  <p:nvSpPr>
                    <p:cNvPr id="2303" name="Line 925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04" name="Line 925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43" name="Group 9258"/>
                <p:cNvGrpSpPr>
                  <a:grpSpLocks/>
                </p:cNvGrpSpPr>
                <p:nvPr/>
              </p:nvGrpSpPr>
              <p:grpSpPr bwMode="auto">
                <a:xfrm>
                  <a:off x="1159" y="973"/>
                  <a:ext cx="47" cy="124"/>
                  <a:chOff x="368" y="892"/>
                  <a:chExt cx="42" cy="312"/>
                </a:xfrm>
              </p:grpSpPr>
              <p:grpSp>
                <p:nvGrpSpPr>
                  <p:cNvPr id="1944" name="Group 9259"/>
                  <p:cNvGrpSpPr>
                    <a:grpSpLocks/>
                  </p:cNvGrpSpPr>
                  <p:nvPr/>
                </p:nvGrpSpPr>
                <p:grpSpPr bwMode="auto">
                  <a:xfrm>
                    <a:off x="368" y="1048"/>
                    <a:ext cx="42" cy="156"/>
                    <a:chOff x="372" y="1046"/>
                    <a:chExt cx="42" cy="156"/>
                  </a:xfrm>
                </p:grpSpPr>
                <p:sp>
                  <p:nvSpPr>
                    <p:cNvPr id="2299" name="Line 92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00" name="Line 92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45" name="Group 9262"/>
                  <p:cNvGrpSpPr>
                    <a:grpSpLocks/>
                  </p:cNvGrpSpPr>
                  <p:nvPr/>
                </p:nvGrpSpPr>
                <p:grpSpPr bwMode="auto">
                  <a:xfrm>
                    <a:off x="368" y="892"/>
                    <a:ext cx="42" cy="156"/>
                    <a:chOff x="372" y="1046"/>
                    <a:chExt cx="42" cy="156"/>
                  </a:xfrm>
                </p:grpSpPr>
                <p:sp>
                  <p:nvSpPr>
                    <p:cNvPr id="2297" name="Line 926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98" name="Line 926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46" name="Group 9265"/>
                <p:cNvGrpSpPr>
                  <a:grpSpLocks/>
                </p:cNvGrpSpPr>
                <p:nvPr/>
              </p:nvGrpSpPr>
              <p:grpSpPr bwMode="auto">
                <a:xfrm>
                  <a:off x="1291" y="1096"/>
                  <a:ext cx="47" cy="124"/>
                  <a:chOff x="368" y="892"/>
                  <a:chExt cx="42" cy="312"/>
                </a:xfrm>
              </p:grpSpPr>
              <p:grpSp>
                <p:nvGrpSpPr>
                  <p:cNvPr id="1947" name="Group 9266"/>
                  <p:cNvGrpSpPr>
                    <a:grpSpLocks/>
                  </p:cNvGrpSpPr>
                  <p:nvPr/>
                </p:nvGrpSpPr>
                <p:grpSpPr bwMode="auto">
                  <a:xfrm>
                    <a:off x="368" y="1048"/>
                    <a:ext cx="42" cy="156"/>
                    <a:chOff x="372" y="1046"/>
                    <a:chExt cx="42" cy="156"/>
                  </a:xfrm>
                </p:grpSpPr>
                <p:sp>
                  <p:nvSpPr>
                    <p:cNvPr id="2293" name="Line 92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94" name="Line 92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48" name="Group 9269"/>
                  <p:cNvGrpSpPr>
                    <a:grpSpLocks/>
                  </p:cNvGrpSpPr>
                  <p:nvPr/>
                </p:nvGrpSpPr>
                <p:grpSpPr bwMode="auto">
                  <a:xfrm>
                    <a:off x="368" y="892"/>
                    <a:ext cx="42" cy="156"/>
                    <a:chOff x="372" y="1046"/>
                    <a:chExt cx="42" cy="156"/>
                  </a:xfrm>
                </p:grpSpPr>
                <p:sp>
                  <p:nvSpPr>
                    <p:cNvPr id="2291" name="Line 92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92" name="Line 92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49" name="Group 9272"/>
                <p:cNvGrpSpPr>
                  <a:grpSpLocks/>
                </p:cNvGrpSpPr>
                <p:nvPr/>
              </p:nvGrpSpPr>
              <p:grpSpPr bwMode="auto">
                <a:xfrm>
                  <a:off x="1291" y="973"/>
                  <a:ext cx="47" cy="124"/>
                  <a:chOff x="368" y="892"/>
                  <a:chExt cx="42" cy="312"/>
                </a:xfrm>
              </p:grpSpPr>
              <p:grpSp>
                <p:nvGrpSpPr>
                  <p:cNvPr id="1955" name="Group 9273"/>
                  <p:cNvGrpSpPr>
                    <a:grpSpLocks/>
                  </p:cNvGrpSpPr>
                  <p:nvPr/>
                </p:nvGrpSpPr>
                <p:grpSpPr bwMode="auto">
                  <a:xfrm>
                    <a:off x="368" y="1048"/>
                    <a:ext cx="42" cy="156"/>
                    <a:chOff x="372" y="1046"/>
                    <a:chExt cx="42" cy="156"/>
                  </a:xfrm>
                </p:grpSpPr>
                <p:sp>
                  <p:nvSpPr>
                    <p:cNvPr id="2287" name="Line 92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88" name="Line 92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56" name="Group 9276"/>
                  <p:cNvGrpSpPr>
                    <a:grpSpLocks/>
                  </p:cNvGrpSpPr>
                  <p:nvPr/>
                </p:nvGrpSpPr>
                <p:grpSpPr bwMode="auto">
                  <a:xfrm>
                    <a:off x="368" y="892"/>
                    <a:ext cx="42" cy="156"/>
                    <a:chOff x="372" y="1046"/>
                    <a:chExt cx="42" cy="156"/>
                  </a:xfrm>
                </p:grpSpPr>
                <p:sp>
                  <p:nvSpPr>
                    <p:cNvPr id="2285" name="Line 92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86" name="Line 92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61" name="Group 9279"/>
                <p:cNvGrpSpPr>
                  <a:grpSpLocks/>
                </p:cNvGrpSpPr>
                <p:nvPr/>
              </p:nvGrpSpPr>
              <p:grpSpPr bwMode="auto">
                <a:xfrm>
                  <a:off x="1423" y="1095"/>
                  <a:ext cx="47" cy="124"/>
                  <a:chOff x="368" y="892"/>
                  <a:chExt cx="42" cy="312"/>
                </a:xfrm>
              </p:grpSpPr>
              <p:grpSp>
                <p:nvGrpSpPr>
                  <p:cNvPr id="1962" name="Group 9280"/>
                  <p:cNvGrpSpPr>
                    <a:grpSpLocks/>
                  </p:cNvGrpSpPr>
                  <p:nvPr/>
                </p:nvGrpSpPr>
                <p:grpSpPr bwMode="auto">
                  <a:xfrm>
                    <a:off x="368" y="1048"/>
                    <a:ext cx="42" cy="156"/>
                    <a:chOff x="372" y="1046"/>
                    <a:chExt cx="42" cy="156"/>
                  </a:xfrm>
                </p:grpSpPr>
                <p:sp>
                  <p:nvSpPr>
                    <p:cNvPr id="2281" name="Line 92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82" name="Line 92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67" name="Group 9283"/>
                  <p:cNvGrpSpPr>
                    <a:grpSpLocks/>
                  </p:cNvGrpSpPr>
                  <p:nvPr/>
                </p:nvGrpSpPr>
                <p:grpSpPr bwMode="auto">
                  <a:xfrm>
                    <a:off x="368" y="892"/>
                    <a:ext cx="42" cy="156"/>
                    <a:chOff x="372" y="1046"/>
                    <a:chExt cx="42" cy="156"/>
                  </a:xfrm>
                </p:grpSpPr>
                <p:sp>
                  <p:nvSpPr>
                    <p:cNvPr id="2279" name="Line 928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80" name="Line 928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68" name="Group 9286"/>
                <p:cNvGrpSpPr>
                  <a:grpSpLocks/>
                </p:cNvGrpSpPr>
                <p:nvPr/>
              </p:nvGrpSpPr>
              <p:grpSpPr bwMode="auto">
                <a:xfrm>
                  <a:off x="1423" y="972"/>
                  <a:ext cx="47" cy="124"/>
                  <a:chOff x="368" y="892"/>
                  <a:chExt cx="42" cy="312"/>
                </a:xfrm>
              </p:grpSpPr>
              <p:grpSp>
                <p:nvGrpSpPr>
                  <p:cNvPr id="1973" name="Group 9287"/>
                  <p:cNvGrpSpPr>
                    <a:grpSpLocks/>
                  </p:cNvGrpSpPr>
                  <p:nvPr/>
                </p:nvGrpSpPr>
                <p:grpSpPr bwMode="auto">
                  <a:xfrm>
                    <a:off x="368" y="1048"/>
                    <a:ext cx="42" cy="156"/>
                    <a:chOff x="372" y="1046"/>
                    <a:chExt cx="42" cy="156"/>
                  </a:xfrm>
                </p:grpSpPr>
                <p:sp>
                  <p:nvSpPr>
                    <p:cNvPr id="2275" name="Line 92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76" name="Line 92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74" name="Group 9290"/>
                  <p:cNvGrpSpPr>
                    <a:grpSpLocks/>
                  </p:cNvGrpSpPr>
                  <p:nvPr/>
                </p:nvGrpSpPr>
                <p:grpSpPr bwMode="auto">
                  <a:xfrm>
                    <a:off x="368" y="892"/>
                    <a:ext cx="42" cy="156"/>
                    <a:chOff x="372" y="1046"/>
                    <a:chExt cx="42" cy="156"/>
                  </a:xfrm>
                </p:grpSpPr>
                <p:sp>
                  <p:nvSpPr>
                    <p:cNvPr id="2273" name="Line 929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74" name="Line 929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79" name="Group 9293"/>
                <p:cNvGrpSpPr>
                  <a:grpSpLocks/>
                </p:cNvGrpSpPr>
                <p:nvPr/>
              </p:nvGrpSpPr>
              <p:grpSpPr bwMode="auto">
                <a:xfrm>
                  <a:off x="1555" y="1096"/>
                  <a:ext cx="47" cy="124"/>
                  <a:chOff x="368" y="892"/>
                  <a:chExt cx="42" cy="312"/>
                </a:xfrm>
              </p:grpSpPr>
              <p:grpSp>
                <p:nvGrpSpPr>
                  <p:cNvPr id="1980" name="Group 9294"/>
                  <p:cNvGrpSpPr>
                    <a:grpSpLocks/>
                  </p:cNvGrpSpPr>
                  <p:nvPr/>
                </p:nvGrpSpPr>
                <p:grpSpPr bwMode="auto">
                  <a:xfrm>
                    <a:off x="368" y="1048"/>
                    <a:ext cx="42" cy="156"/>
                    <a:chOff x="372" y="1046"/>
                    <a:chExt cx="42" cy="156"/>
                  </a:xfrm>
                </p:grpSpPr>
                <p:sp>
                  <p:nvSpPr>
                    <p:cNvPr id="2269" name="Line 92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70" name="Line 92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85" name="Group 9297"/>
                  <p:cNvGrpSpPr>
                    <a:grpSpLocks/>
                  </p:cNvGrpSpPr>
                  <p:nvPr/>
                </p:nvGrpSpPr>
                <p:grpSpPr bwMode="auto">
                  <a:xfrm>
                    <a:off x="368" y="892"/>
                    <a:ext cx="42" cy="156"/>
                    <a:chOff x="372" y="1046"/>
                    <a:chExt cx="42" cy="156"/>
                  </a:xfrm>
                </p:grpSpPr>
                <p:sp>
                  <p:nvSpPr>
                    <p:cNvPr id="2267" name="Line 929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68" name="Line 929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86" name="Group 9300"/>
                <p:cNvGrpSpPr>
                  <a:grpSpLocks/>
                </p:cNvGrpSpPr>
                <p:nvPr/>
              </p:nvGrpSpPr>
              <p:grpSpPr bwMode="auto">
                <a:xfrm>
                  <a:off x="1555" y="973"/>
                  <a:ext cx="47" cy="124"/>
                  <a:chOff x="368" y="892"/>
                  <a:chExt cx="42" cy="312"/>
                </a:xfrm>
              </p:grpSpPr>
              <p:grpSp>
                <p:nvGrpSpPr>
                  <p:cNvPr id="1991" name="Group 9301"/>
                  <p:cNvGrpSpPr>
                    <a:grpSpLocks/>
                  </p:cNvGrpSpPr>
                  <p:nvPr/>
                </p:nvGrpSpPr>
                <p:grpSpPr bwMode="auto">
                  <a:xfrm>
                    <a:off x="368" y="1048"/>
                    <a:ext cx="42" cy="156"/>
                    <a:chOff x="372" y="1046"/>
                    <a:chExt cx="42" cy="156"/>
                  </a:xfrm>
                </p:grpSpPr>
                <p:sp>
                  <p:nvSpPr>
                    <p:cNvPr id="2263" name="Line 93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64" name="Line 93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92" name="Group 9304"/>
                  <p:cNvGrpSpPr>
                    <a:grpSpLocks/>
                  </p:cNvGrpSpPr>
                  <p:nvPr/>
                </p:nvGrpSpPr>
                <p:grpSpPr bwMode="auto">
                  <a:xfrm>
                    <a:off x="368" y="892"/>
                    <a:ext cx="42" cy="156"/>
                    <a:chOff x="372" y="1046"/>
                    <a:chExt cx="42" cy="156"/>
                  </a:xfrm>
                </p:grpSpPr>
                <p:sp>
                  <p:nvSpPr>
                    <p:cNvPr id="2261" name="Line 930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62" name="Line 930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254" name="Oval 9307"/>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255" name="Oval 9308"/>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256" name="Oval 9309"/>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257" name="Oval 9310"/>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258" name="Oval 9311"/>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1997" name="Group 9312"/>
              <p:cNvGrpSpPr>
                <a:grpSpLocks/>
              </p:cNvGrpSpPr>
              <p:nvPr/>
            </p:nvGrpSpPr>
            <p:grpSpPr bwMode="auto">
              <a:xfrm rot="5400000">
                <a:off x="4547" y="1638"/>
                <a:ext cx="630" cy="372"/>
                <a:chOff x="1002" y="972"/>
                <a:chExt cx="630" cy="372"/>
              </a:xfrm>
            </p:grpSpPr>
            <p:grpSp>
              <p:nvGrpSpPr>
                <p:cNvPr id="1998" name="Group 9313"/>
                <p:cNvGrpSpPr>
                  <a:grpSpLocks/>
                </p:cNvGrpSpPr>
                <p:nvPr/>
              </p:nvGrpSpPr>
              <p:grpSpPr bwMode="auto">
                <a:xfrm>
                  <a:off x="1027" y="1096"/>
                  <a:ext cx="47" cy="124"/>
                  <a:chOff x="368" y="892"/>
                  <a:chExt cx="42" cy="312"/>
                </a:xfrm>
              </p:grpSpPr>
              <p:grpSp>
                <p:nvGrpSpPr>
                  <p:cNvPr id="2003" name="Group 9314"/>
                  <p:cNvGrpSpPr>
                    <a:grpSpLocks/>
                  </p:cNvGrpSpPr>
                  <p:nvPr/>
                </p:nvGrpSpPr>
                <p:grpSpPr bwMode="auto">
                  <a:xfrm>
                    <a:off x="368" y="1048"/>
                    <a:ext cx="42" cy="156"/>
                    <a:chOff x="372" y="1046"/>
                    <a:chExt cx="42" cy="156"/>
                  </a:xfrm>
                </p:grpSpPr>
                <p:sp>
                  <p:nvSpPr>
                    <p:cNvPr id="2242" name="Line 931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43" name="Line 931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04" name="Group 9317"/>
                  <p:cNvGrpSpPr>
                    <a:grpSpLocks/>
                  </p:cNvGrpSpPr>
                  <p:nvPr/>
                </p:nvGrpSpPr>
                <p:grpSpPr bwMode="auto">
                  <a:xfrm>
                    <a:off x="368" y="892"/>
                    <a:ext cx="42" cy="156"/>
                    <a:chOff x="372" y="1046"/>
                    <a:chExt cx="42" cy="156"/>
                  </a:xfrm>
                </p:grpSpPr>
                <p:sp>
                  <p:nvSpPr>
                    <p:cNvPr id="2240" name="Line 931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41" name="Line 931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09" name="Group 9320"/>
                <p:cNvGrpSpPr>
                  <a:grpSpLocks/>
                </p:cNvGrpSpPr>
                <p:nvPr/>
              </p:nvGrpSpPr>
              <p:grpSpPr bwMode="auto">
                <a:xfrm>
                  <a:off x="1027" y="973"/>
                  <a:ext cx="47" cy="124"/>
                  <a:chOff x="368" y="892"/>
                  <a:chExt cx="42" cy="312"/>
                </a:xfrm>
              </p:grpSpPr>
              <p:grpSp>
                <p:nvGrpSpPr>
                  <p:cNvPr id="2010" name="Group 9321"/>
                  <p:cNvGrpSpPr>
                    <a:grpSpLocks/>
                  </p:cNvGrpSpPr>
                  <p:nvPr/>
                </p:nvGrpSpPr>
                <p:grpSpPr bwMode="auto">
                  <a:xfrm>
                    <a:off x="368" y="1048"/>
                    <a:ext cx="42" cy="156"/>
                    <a:chOff x="372" y="1046"/>
                    <a:chExt cx="42" cy="156"/>
                  </a:xfrm>
                </p:grpSpPr>
                <p:sp>
                  <p:nvSpPr>
                    <p:cNvPr id="2236" name="Line 932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37" name="Line 932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15" name="Group 9324"/>
                  <p:cNvGrpSpPr>
                    <a:grpSpLocks/>
                  </p:cNvGrpSpPr>
                  <p:nvPr/>
                </p:nvGrpSpPr>
                <p:grpSpPr bwMode="auto">
                  <a:xfrm>
                    <a:off x="368" y="892"/>
                    <a:ext cx="42" cy="156"/>
                    <a:chOff x="372" y="1046"/>
                    <a:chExt cx="42" cy="156"/>
                  </a:xfrm>
                </p:grpSpPr>
                <p:sp>
                  <p:nvSpPr>
                    <p:cNvPr id="2234" name="Line 93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35" name="Line 93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16" name="Group 9327"/>
                <p:cNvGrpSpPr>
                  <a:grpSpLocks/>
                </p:cNvGrpSpPr>
                <p:nvPr/>
              </p:nvGrpSpPr>
              <p:grpSpPr bwMode="auto">
                <a:xfrm>
                  <a:off x="1159" y="1096"/>
                  <a:ext cx="47" cy="124"/>
                  <a:chOff x="368" y="892"/>
                  <a:chExt cx="42" cy="312"/>
                </a:xfrm>
              </p:grpSpPr>
              <p:grpSp>
                <p:nvGrpSpPr>
                  <p:cNvPr id="2021" name="Group 9328"/>
                  <p:cNvGrpSpPr>
                    <a:grpSpLocks/>
                  </p:cNvGrpSpPr>
                  <p:nvPr/>
                </p:nvGrpSpPr>
                <p:grpSpPr bwMode="auto">
                  <a:xfrm>
                    <a:off x="368" y="1048"/>
                    <a:ext cx="42" cy="156"/>
                    <a:chOff x="372" y="1046"/>
                    <a:chExt cx="42" cy="156"/>
                  </a:xfrm>
                </p:grpSpPr>
                <p:sp>
                  <p:nvSpPr>
                    <p:cNvPr id="2230" name="Line 93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31" name="Line 93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22" name="Group 9331"/>
                  <p:cNvGrpSpPr>
                    <a:grpSpLocks/>
                  </p:cNvGrpSpPr>
                  <p:nvPr/>
                </p:nvGrpSpPr>
                <p:grpSpPr bwMode="auto">
                  <a:xfrm>
                    <a:off x="368" y="892"/>
                    <a:ext cx="42" cy="156"/>
                    <a:chOff x="372" y="1046"/>
                    <a:chExt cx="42" cy="156"/>
                  </a:xfrm>
                </p:grpSpPr>
                <p:sp>
                  <p:nvSpPr>
                    <p:cNvPr id="2228" name="Line 93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29" name="Line 93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27" name="Group 9334"/>
                <p:cNvGrpSpPr>
                  <a:grpSpLocks/>
                </p:cNvGrpSpPr>
                <p:nvPr/>
              </p:nvGrpSpPr>
              <p:grpSpPr bwMode="auto">
                <a:xfrm>
                  <a:off x="1159" y="973"/>
                  <a:ext cx="47" cy="124"/>
                  <a:chOff x="368" y="892"/>
                  <a:chExt cx="42" cy="312"/>
                </a:xfrm>
              </p:grpSpPr>
              <p:grpSp>
                <p:nvGrpSpPr>
                  <p:cNvPr id="2028" name="Group 9335"/>
                  <p:cNvGrpSpPr>
                    <a:grpSpLocks/>
                  </p:cNvGrpSpPr>
                  <p:nvPr/>
                </p:nvGrpSpPr>
                <p:grpSpPr bwMode="auto">
                  <a:xfrm>
                    <a:off x="368" y="1048"/>
                    <a:ext cx="42" cy="156"/>
                    <a:chOff x="372" y="1046"/>
                    <a:chExt cx="42" cy="156"/>
                  </a:xfrm>
                </p:grpSpPr>
                <p:sp>
                  <p:nvSpPr>
                    <p:cNvPr id="2224" name="Line 933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25" name="Line 933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33" name="Group 9338"/>
                  <p:cNvGrpSpPr>
                    <a:grpSpLocks/>
                  </p:cNvGrpSpPr>
                  <p:nvPr/>
                </p:nvGrpSpPr>
                <p:grpSpPr bwMode="auto">
                  <a:xfrm>
                    <a:off x="368" y="892"/>
                    <a:ext cx="42" cy="156"/>
                    <a:chOff x="372" y="1046"/>
                    <a:chExt cx="42" cy="156"/>
                  </a:xfrm>
                </p:grpSpPr>
                <p:sp>
                  <p:nvSpPr>
                    <p:cNvPr id="2222" name="Line 93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23" name="Line 93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34" name="Group 9341"/>
                <p:cNvGrpSpPr>
                  <a:grpSpLocks/>
                </p:cNvGrpSpPr>
                <p:nvPr/>
              </p:nvGrpSpPr>
              <p:grpSpPr bwMode="auto">
                <a:xfrm>
                  <a:off x="1291" y="1096"/>
                  <a:ext cx="47" cy="124"/>
                  <a:chOff x="368" y="892"/>
                  <a:chExt cx="42" cy="312"/>
                </a:xfrm>
              </p:grpSpPr>
              <p:grpSp>
                <p:nvGrpSpPr>
                  <p:cNvPr id="2039" name="Group 9342"/>
                  <p:cNvGrpSpPr>
                    <a:grpSpLocks/>
                  </p:cNvGrpSpPr>
                  <p:nvPr/>
                </p:nvGrpSpPr>
                <p:grpSpPr bwMode="auto">
                  <a:xfrm>
                    <a:off x="368" y="1048"/>
                    <a:ext cx="42" cy="156"/>
                    <a:chOff x="372" y="1046"/>
                    <a:chExt cx="42" cy="156"/>
                  </a:xfrm>
                </p:grpSpPr>
                <p:sp>
                  <p:nvSpPr>
                    <p:cNvPr id="2218" name="Line 93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19" name="Line 93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40" name="Group 9345"/>
                  <p:cNvGrpSpPr>
                    <a:grpSpLocks/>
                  </p:cNvGrpSpPr>
                  <p:nvPr/>
                </p:nvGrpSpPr>
                <p:grpSpPr bwMode="auto">
                  <a:xfrm>
                    <a:off x="368" y="892"/>
                    <a:ext cx="42" cy="156"/>
                    <a:chOff x="372" y="1046"/>
                    <a:chExt cx="42" cy="156"/>
                  </a:xfrm>
                </p:grpSpPr>
                <p:sp>
                  <p:nvSpPr>
                    <p:cNvPr id="2216" name="Line 93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17" name="Line 93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45" name="Group 9348"/>
                <p:cNvGrpSpPr>
                  <a:grpSpLocks/>
                </p:cNvGrpSpPr>
                <p:nvPr/>
              </p:nvGrpSpPr>
              <p:grpSpPr bwMode="auto">
                <a:xfrm>
                  <a:off x="1291" y="973"/>
                  <a:ext cx="47" cy="124"/>
                  <a:chOff x="368" y="892"/>
                  <a:chExt cx="42" cy="312"/>
                </a:xfrm>
              </p:grpSpPr>
              <p:grpSp>
                <p:nvGrpSpPr>
                  <p:cNvPr id="2046" name="Group 9349"/>
                  <p:cNvGrpSpPr>
                    <a:grpSpLocks/>
                  </p:cNvGrpSpPr>
                  <p:nvPr/>
                </p:nvGrpSpPr>
                <p:grpSpPr bwMode="auto">
                  <a:xfrm>
                    <a:off x="368" y="1048"/>
                    <a:ext cx="42" cy="156"/>
                    <a:chOff x="372" y="1046"/>
                    <a:chExt cx="42" cy="156"/>
                  </a:xfrm>
                </p:grpSpPr>
                <p:sp>
                  <p:nvSpPr>
                    <p:cNvPr id="2212" name="Line 93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13" name="Line 93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51" name="Group 9352"/>
                  <p:cNvGrpSpPr>
                    <a:grpSpLocks/>
                  </p:cNvGrpSpPr>
                  <p:nvPr/>
                </p:nvGrpSpPr>
                <p:grpSpPr bwMode="auto">
                  <a:xfrm>
                    <a:off x="368" y="892"/>
                    <a:ext cx="42" cy="156"/>
                    <a:chOff x="372" y="1046"/>
                    <a:chExt cx="42" cy="156"/>
                  </a:xfrm>
                </p:grpSpPr>
                <p:sp>
                  <p:nvSpPr>
                    <p:cNvPr id="2210" name="Line 93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11" name="Line 93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52" name="Group 9355"/>
                <p:cNvGrpSpPr>
                  <a:grpSpLocks/>
                </p:cNvGrpSpPr>
                <p:nvPr/>
              </p:nvGrpSpPr>
              <p:grpSpPr bwMode="auto">
                <a:xfrm>
                  <a:off x="1423" y="1095"/>
                  <a:ext cx="47" cy="124"/>
                  <a:chOff x="368" y="892"/>
                  <a:chExt cx="42" cy="312"/>
                </a:xfrm>
              </p:grpSpPr>
              <p:grpSp>
                <p:nvGrpSpPr>
                  <p:cNvPr id="2057" name="Group 9356"/>
                  <p:cNvGrpSpPr>
                    <a:grpSpLocks/>
                  </p:cNvGrpSpPr>
                  <p:nvPr/>
                </p:nvGrpSpPr>
                <p:grpSpPr bwMode="auto">
                  <a:xfrm>
                    <a:off x="368" y="1048"/>
                    <a:ext cx="42" cy="156"/>
                    <a:chOff x="372" y="1046"/>
                    <a:chExt cx="42" cy="156"/>
                  </a:xfrm>
                </p:grpSpPr>
                <p:sp>
                  <p:nvSpPr>
                    <p:cNvPr id="2206" name="Line 93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07" name="Line 93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58" name="Group 9359"/>
                  <p:cNvGrpSpPr>
                    <a:grpSpLocks/>
                  </p:cNvGrpSpPr>
                  <p:nvPr/>
                </p:nvGrpSpPr>
                <p:grpSpPr bwMode="auto">
                  <a:xfrm>
                    <a:off x="368" y="892"/>
                    <a:ext cx="42" cy="156"/>
                    <a:chOff x="372" y="1046"/>
                    <a:chExt cx="42" cy="156"/>
                  </a:xfrm>
                </p:grpSpPr>
                <p:sp>
                  <p:nvSpPr>
                    <p:cNvPr id="2204" name="Line 93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05" name="Line 93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63" name="Group 9362"/>
                <p:cNvGrpSpPr>
                  <a:grpSpLocks/>
                </p:cNvGrpSpPr>
                <p:nvPr/>
              </p:nvGrpSpPr>
              <p:grpSpPr bwMode="auto">
                <a:xfrm>
                  <a:off x="1423" y="972"/>
                  <a:ext cx="47" cy="124"/>
                  <a:chOff x="368" y="892"/>
                  <a:chExt cx="42" cy="312"/>
                </a:xfrm>
              </p:grpSpPr>
              <p:grpSp>
                <p:nvGrpSpPr>
                  <p:cNvPr id="2064" name="Group 9363"/>
                  <p:cNvGrpSpPr>
                    <a:grpSpLocks/>
                  </p:cNvGrpSpPr>
                  <p:nvPr/>
                </p:nvGrpSpPr>
                <p:grpSpPr bwMode="auto">
                  <a:xfrm>
                    <a:off x="368" y="1048"/>
                    <a:ext cx="42" cy="156"/>
                    <a:chOff x="372" y="1046"/>
                    <a:chExt cx="42" cy="156"/>
                  </a:xfrm>
                </p:grpSpPr>
                <p:sp>
                  <p:nvSpPr>
                    <p:cNvPr id="2200" name="Line 93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01" name="Line 93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69" name="Group 9366"/>
                  <p:cNvGrpSpPr>
                    <a:grpSpLocks/>
                  </p:cNvGrpSpPr>
                  <p:nvPr/>
                </p:nvGrpSpPr>
                <p:grpSpPr bwMode="auto">
                  <a:xfrm>
                    <a:off x="368" y="892"/>
                    <a:ext cx="42" cy="156"/>
                    <a:chOff x="372" y="1046"/>
                    <a:chExt cx="42" cy="156"/>
                  </a:xfrm>
                </p:grpSpPr>
                <p:sp>
                  <p:nvSpPr>
                    <p:cNvPr id="2198" name="Line 93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99" name="Line 93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70" name="Group 9369"/>
                <p:cNvGrpSpPr>
                  <a:grpSpLocks/>
                </p:cNvGrpSpPr>
                <p:nvPr/>
              </p:nvGrpSpPr>
              <p:grpSpPr bwMode="auto">
                <a:xfrm>
                  <a:off x="1555" y="1096"/>
                  <a:ext cx="47" cy="124"/>
                  <a:chOff x="368" y="892"/>
                  <a:chExt cx="42" cy="312"/>
                </a:xfrm>
              </p:grpSpPr>
              <p:grpSp>
                <p:nvGrpSpPr>
                  <p:cNvPr id="2075" name="Group 9370"/>
                  <p:cNvGrpSpPr>
                    <a:grpSpLocks/>
                  </p:cNvGrpSpPr>
                  <p:nvPr/>
                </p:nvGrpSpPr>
                <p:grpSpPr bwMode="auto">
                  <a:xfrm>
                    <a:off x="368" y="1048"/>
                    <a:ext cx="42" cy="156"/>
                    <a:chOff x="372" y="1046"/>
                    <a:chExt cx="42" cy="156"/>
                  </a:xfrm>
                </p:grpSpPr>
                <p:sp>
                  <p:nvSpPr>
                    <p:cNvPr id="2194" name="Line 93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95" name="Line 93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76" name="Group 9373"/>
                  <p:cNvGrpSpPr>
                    <a:grpSpLocks/>
                  </p:cNvGrpSpPr>
                  <p:nvPr/>
                </p:nvGrpSpPr>
                <p:grpSpPr bwMode="auto">
                  <a:xfrm>
                    <a:off x="368" y="892"/>
                    <a:ext cx="42" cy="156"/>
                    <a:chOff x="372" y="1046"/>
                    <a:chExt cx="42" cy="156"/>
                  </a:xfrm>
                </p:grpSpPr>
                <p:sp>
                  <p:nvSpPr>
                    <p:cNvPr id="2192" name="Line 93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93" name="Line 93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81" name="Group 9376"/>
                <p:cNvGrpSpPr>
                  <a:grpSpLocks/>
                </p:cNvGrpSpPr>
                <p:nvPr/>
              </p:nvGrpSpPr>
              <p:grpSpPr bwMode="auto">
                <a:xfrm>
                  <a:off x="1555" y="973"/>
                  <a:ext cx="47" cy="124"/>
                  <a:chOff x="368" y="892"/>
                  <a:chExt cx="42" cy="312"/>
                </a:xfrm>
              </p:grpSpPr>
              <p:grpSp>
                <p:nvGrpSpPr>
                  <p:cNvPr id="2082" name="Group 9377"/>
                  <p:cNvGrpSpPr>
                    <a:grpSpLocks/>
                  </p:cNvGrpSpPr>
                  <p:nvPr/>
                </p:nvGrpSpPr>
                <p:grpSpPr bwMode="auto">
                  <a:xfrm>
                    <a:off x="368" y="1048"/>
                    <a:ext cx="42" cy="156"/>
                    <a:chOff x="372" y="1046"/>
                    <a:chExt cx="42" cy="156"/>
                  </a:xfrm>
                </p:grpSpPr>
                <p:sp>
                  <p:nvSpPr>
                    <p:cNvPr id="2188" name="Line 93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89" name="Line 93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87" name="Group 9380"/>
                  <p:cNvGrpSpPr>
                    <a:grpSpLocks/>
                  </p:cNvGrpSpPr>
                  <p:nvPr/>
                </p:nvGrpSpPr>
                <p:grpSpPr bwMode="auto">
                  <a:xfrm>
                    <a:off x="368" y="892"/>
                    <a:ext cx="42" cy="156"/>
                    <a:chOff x="372" y="1046"/>
                    <a:chExt cx="42" cy="156"/>
                  </a:xfrm>
                </p:grpSpPr>
                <p:sp>
                  <p:nvSpPr>
                    <p:cNvPr id="2186" name="Line 93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87" name="Line 93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179" name="Oval 9383"/>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180" name="Oval 9384"/>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181" name="Oval 9385"/>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182" name="Oval 9386"/>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183" name="Oval 9387"/>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sp>
        <p:nvSpPr>
          <p:cNvPr id="2439" name="AutoShape 9388"/>
          <p:cNvSpPr>
            <a:spLocks noChangeArrowheads="1"/>
          </p:cNvSpPr>
          <p:nvPr/>
        </p:nvSpPr>
        <p:spPr bwMode="auto">
          <a:xfrm rot="5400000" flipH="1" flipV="1">
            <a:off x="3817144" y="5572919"/>
            <a:ext cx="1746250" cy="169862"/>
          </a:xfrm>
          <a:prstGeom prst="cube">
            <a:avLst>
              <a:gd name="adj" fmla="val 59875"/>
            </a:avLst>
          </a:prstGeom>
          <a:solidFill>
            <a:srgbClr val="6699FF">
              <a:alpha val="50195"/>
            </a:srgbClr>
          </a:solidFill>
          <a:ln w="9525">
            <a:solidFill>
              <a:schemeClr val="tx1"/>
            </a:solidFill>
            <a:miter lim="800000"/>
            <a:headEnd/>
            <a:tailEnd/>
          </a:ln>
        </p:spPr>
        <p:txBody>
          <a:bodyPr wrap="none" anchor="ctr"/>
          <a:lstStyle/>
          <a:p>
            <a:endParaRPr lang="en-IN"/>
          </a:p>
        </p:txBody>
      </p:sp>
      <p:sp>
        <p:nvSpPr>
          <p:cNvPr id="2440" name="Slide Number Placeholder 2439"/>
          <p:cNvSpPr>
            <a:spLocks noGrp="1"/>
          </p:cNvSpPr>
          <p:nvPr>
            <p:ph type="sldNum" sz="quarter" idx="12"/>
          </p:nvPr>
        </p:nvSpPr>
        <p:spPr/>
        <p:txBody>
          <a:bodyPr/>
          <a:lstStyle/>
          <a:p>
            <a:pPr>
              <a:defRPr/>
            </a:pPr>
            <a:fld id="{89250202-7414-4ED7-95A7-DC491D0A2B12}" type="slidenum">
              <a:rPr lang="es-ES" smtClean="0"/>
              <a:pPr>
                <a:defRPr/>
              </a:pPr>
              <a:t>66</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2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13" dur="2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2000"/>
                                        <p:tgtEl>
                                          <p:spTgt spid="4">
                                            <p:txEl>
                                              <p:pRg st="1" end="1"/>
                                            </p:txEl>
                                          </p:spTgt>
                                        </p:tgtEl>
                                      </p:cBhvr>
                                    </p:animEffect>
                                  </p:childTnLst>
                                </p:cTn>
                              </p:par>
                              <p:par>
                                <p:cTn id="15" presetID="29" presetClass="entr" presetSubtype="0" fill="hold" grpId="0" nodeType="withEffect">
                                  <p:stCondLst>
                                    <p:cond delay="100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p:cTn id="17" dur="2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18" dur="2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9" dur="2000"/>
                                        <p:tgtEl>
                                          <p:spTgt spid="4">
                                            <p:txEl>
                                              <p:pRg st="3" end="3"/>
                                            </p:txEl>
                                          </p:spTgt>
                                        </p:tgtEl>
                                      </p:cBhvr>
                                    </p:animEffect>
                                  </p:childTnLst>
                                </p:cTn>
                              </p:par>
                              <p:par>
                                <p:cTn id="20" presetID="29" presetClass="entr" presetSubtype="0" fill="hold" grpId="0" nodeType="withEffect">
                                  <p:stCondLst>
                                    <p:cond delay="1000"/>
                                  </p:stCondLst>
                                  <p:childTnLst>
                                    <p:set>
                                      <p:cBhvr>
                                        <p:cTn id="21" dur="1" fill="hold">
                                          <p:stCondLst>
                                            <p:cond delay="0"/>
                                          </p:stCondLst>
                                        </p:cTn>
                                        <p:tgtEl>
                                          <p:spTgt spid="4">
                                            <p:txEl>
                                              <p:pRg st="5" end="5"/>
                                            </p:txEl>
                                          </p:spTgt>
                                        </p:tgtEl>
                                        <p:attrNameLst>
                                          <p:attrName>style.visibility</p:attrName>
                                        </p:attrNameLst>
                                      </p:cBhvr>
                                      <p:to>
                                        <p:strVal val="visible"/>
                                      </p:to>
                                    </p:set>
                                    <p:anim calcmode="lin" valueType="num">
                                      <p:cBhvr>
                                        <p:cTn id="22" dur="2000" fill="hold"/>
                                        <p:tgtEl>
                                          <p:spTgt spid="4">
                                            <p:txEl>
                                              <p:pRg st="5" end="5"/>
                                            </p:txEl>
                                          </p:spTgt>
                                        </p:tgtEl>
                                        <p:attrNameLst>
                                          <p:attrName>ppt_x</p:attrName>
                                        </p:attrNameLst>
                                      </p:cBhvr>
                                      <p:tavLst>
                                        <p:tav tm="0">
                                          <p:val>
                                            <p:strVal val="#ppt_x-.2"/>
                                          </p:val>
                                        </p:tav>
                                        <p:tav tm="100000">
                                          <p:val>
                                            <p:strVal val="#ppt_x"/>
                                          </p:val>
                                        </p:tav>
                                      </p:tavLst>
                                    </p:anim>
                                    <p:anim calcmode="lin" valueType="num">
                                      <p:cBhvr>
                                        <p:cTn id="23" dur="2000" fill="hold"/>
                                        <p:tgtEl>
                                          <p:spTgt spid="4">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4" dur="2000"/>
                                        <p:tgtEl>
                                          <p:spTgt spid="4">
                                            <p:txEl>
                                              <p:pRg st="5" end="5"/>
                                            </p:txEl>
                                          </p:spTgt>
                                        </p:tgtEl>
                                      </p:cBhvr>
                                    </p:animEffect>
                                  </p:childTnLst>
                                </p:cTn>
                              </p:par>
                              <p:par>
                                <p:cTn id="25" presetID="29" presetClass="entr" presetSubtype="0" fill="hold" grpId="0" nodeType="withEffect">
                                  <p:stCondLst>
                                    <p:cond delay="100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p:cTn id="27" dur="2000" fill="hold"/>
                                        <p:tgtEl>
                                          <p:spTgt spid="4">
                                            <p:txEl>
                                              <p:pRg st="7" end="7"/>
                                            </p:txEl>
                                          </p:spTgt>
                                        </p:tgtEl>
                                        <p:attrNameLst>
                                          <p:attrName>ppt_x</p:attrName>
                                        </p:attrNameLst>
                                      </p:cBhvr>
                                      <p:tavLst>
                                        <p:tav tm="0">
                                          <p:val>
                                            <p:strVal val="#ppt_x-.2"/>
                                          </p:val>
                                        </p:tav>
                                        <p:tav tm="100000">
                                          <p:val>
                                            <p:strVal val="#ppt_x"/>
                                          </p:val>
                                        </p:tav>
                                      </p:tavLst>
                                    </p:anim>
                                    <p:anim calcmode="lin" valueType="num">
                                      <p:cBhvr>
                                        <p:cTn id="28" dur="2000" fill="hold"/>
                                        <p:tgtEl>
                                          <p:spTgt spid="4">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29" dur="2000"/>
                                        <p:tgtEl>
                                          <p:spTgt spid="4">
                                            <p:txEl>
                                              <p:pRg st="7" end="7"/>
                                            </p:txEl>
                                          </p:spTgt>
                                        </p:tgtEl>
                                      </p:cBhvr>
                                    </p:animEffect>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000" fill="hold"/>
                                        <p:tgtEl>
                                          <p:spTgt spid="5"/>
                                        </p:tgtEl>
                                        <p:attrNameLst>
                                          <p:attrName>ppt_x</p:attrName>
                                        </p:attrNameLst>
                                      </p:cBhvr>
                                      <p:tavLst>
                                        <p:tav tm="0">
                                          <p:val>
                                            <p:strVal val="#ppt_x"/>
                                          </p:val>
                                        </p:tav>
                                        <p:tav tm="100000">
                                          <p:val>
                                            <p:strVal val="#ppt_x"/>
                                          </p:val>
                                        </p:tav>
                                      </p:tavLst>
                                    </p:anim>
                                    <p:anim calcmode="lin" valueType="num">
                                      <p:cBhvr additive="base">
                                        <p:cTn id="34" dur="10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ppt_x"/>
                                          </p:val>
                                        </p:tav>
                                        <p:tav tm="100000">
                                          <p:val>
                                            <p:strVal val="#ppt_x"/>
                                          </p:val>
                                        </p:tav>
                                      </p:tavLst>
                                    </p:anim>
                                    <p:anim calcmode="lin" valueType="num">
                                      <p:cBhvr additive="base">
                                        <p:cTn id="38" dur="10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000" fill="hold"/>
                                        <p:tgtEl>
                                          <p:spTgt spid="2"/>
                                        </p:tgtEl>
                                        <p:attrNameLst>
                                          <p:attrName>ppt_x</p:attrName>
                                        </p:attrNameLst>
                                      </p:cBhvr>
                                      <p:tavLst>
                                        <p:tav tm="0">
                                          <p:val>
                                            <p:strVal val="#ppt_x"/>
                                          </p:val>
                                        </p:tav>
                                        <p:tav tm="100000">
                                          <p:val>
                                            <p:strVal val="#ppt_x"/>
                                          </p:val>
                                        </p:tav>
                                      </p:tavLst>
                                    </p:anim>
                                    <p:anim calcmode="lin" valueType="num">
                                      <p:cBhvr additive="base">
                                        <p:cTn id="42" dur="10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1000" fill="hold"/>
                                        <p:tgtEl>
                                          <p:spTgt spid="10"/>
                                        </p:tgtEl>
                                        <p:attrNameLst>
                                          <p:attrName>ppt_x</p:attrName>
                                        </p:attrNameLst>
                                      </p:cBhvr>
                                      <p:tavLst>
                                        <p:tav tm="0">
                                          <p:val>
                                            <p:strVal val="#ppt_x"/>
                                          </p:val>
                                        </p:tav>
                                        <p:tav tm="100000">
                                          <p:val>
                                            <p:strVal val="#ppt_x"/>
                                          </p:val>
                                        </p:tav>
                                      </p:tavLst>
                                    </p:anim>
                                    <p:anim calcmode="lin" valueType="num">
                                      <p:cBhvr additive="base">
                                        <p:cTn id="46" dur="10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000" fill="hold"/>
                                        <p:tgtEl>
                                          <p:spTgt spid="17"/>
                                        </p:tgtEl>
                                        <p:attrNameLst>
                                          <p:attrName>ppt_x</p:attrName>
                                        </p:attrNameLst>
                                      </p:cBhvr>
                                      <p:tavLst>
                                        <p:tav tm="0">
                                          <p:val>
                                            <p:strVal val="#ppt_x"/>
                                          </p:val>
                                        </p:tav>
                                        <p:tav tm="100000">
                                          <p:val>
                                            <p:strVal val="#ppt_x"/>
                                          </p:val>
                                        </p:tav>
                                      </p:tavLst>
                                    </p:anim>
                                    <p:anim calcmode="lin" valueType="num">
                                      <p:cBhvr additive="base">
                                        <p:cTn id="50" dur="10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1000" fill="hold"/>
                                        <p:tgtEl>
                                          <p:spTgt spid="24"/>
                                        </p:tgtEl>
                                        <p:attrNameLst>
                                          <p:attrName>ppt_x</p:attrName>
                                        </p:attrNameLst>
                                      </p:cBhvr>
                                      <p:tavLst>
                                        <p:tav tm="0">
                                          <p:val>
                                            <p:strVal val="#ppt_x"/>
                                          </p:val>
                                        </p:tav>
                                        <p:tav tm="100000">
                                          <p:val>
                                            <p:strVal val="#ppt_x"/>
                                          </p:val>
                                        </p:tav>
                                      </p:tavLst>
                                    </p:anim>
                                    <p:anim calcmode="lin" valueType="num">
                                      <p:cBhvr additive="base">
                                        <p:cTn id="54" dur="10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1000" fill="hold"/>
                                        <p:tgtEl>
                                          <p:spTgt spid="31"/>
                                        </p:tgtEl>
                                        <p:attrNameLst>
                                          <p:attrName>ppt_x</p:attrName>
                                        </p:attrNameLst>
                                      </p:cBhvr>
                                      <p:tavLst>
                                        <p:tav tm="0">
                                          <p:val>
                                            <p:strVal val="#ppt_x"/>
                                          </p:val>
                                        </p:tav>
                                        <p:tav tm="100000">
                                          <p:val>
                                            <p:strVal val="#ppt_x"/>
                                          </p:val>
                                        </p:tav>
                                      </p:tavLst>
                                    </p:anim>
                                    <p:anim calcmode="lin" valueType="num">
                                      <p:cBhvr additive="base">
                                        <p:cTn id="58" dur="1000" fill="hold"/>
                                        <p:tgtEl>
                                          <p:spTgt spid="3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151"/>
                                        </p:tgtEl>
                                        <p:attrNameLst>
                                          <p:attrName>style.visibility</p:attrName>
                                        </p:attrNameLst>
                                      </p:cBhvr>
                                      <p:to>
                                        <p:strVal val="visible"/>
                                      </p:to>
                                    </p:set>
                                    <p:anim calcmode="lin" valueType="num">
                                      <p:cBhvr additive="base">
                                        <p:cTn id="61" dur="1000" fill="hold"/>
                                        <p:tgtEl>
                                          <p:spTgt spid="2151"/>
                                        </p:tgtEl>
                                        <p:attrNameLst>
                                          <p:attrName>ppt_x</p:attrName>
                                        </p:attrNameLst>
                                      </p:cBhvr>
                                      <p:tavLst>
                                        <p:tav tm="0">
                                          <p:val>
                                            <p:strVal val="#ppt_x"/>
                                          </p:val>
                                        </p:tav>
                                        <p:tav tm="100000">
                                          <p:val>
                                            <p:strVal val="#ppt_x"/>
                                          </p:val>
                                        </p:tav>
                                      </p:tavLst>
                                    </p:anim>
                                    <p:anim calcmode="lin" valueType="num">
                                      <p:cBhvr additive="base">
                                        <p:cTn id="62" dur="1000" fill="hold"/>
                                        <p:tgtEl>
                                          <p:spTgt spid="215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54"/>
                                        </p:tgtEl>
                                        <p:attrNameLst>
                                          <p:attrName>style.visibility</p:attrName>
                                        </p:attrNameLst>
                                      </p:cBhvr>
                                      <p:to>
                                        <p:strVal val="visible"/>
                                      </p:to>
                                    </p:set>
                                    <p:anim calcmode="lin" valueType="num">
                                      <p:cBhvr additive="base">
                                        <p:cTn id="65" dur="1000" fill="hold"/>
                                        <p:tgtEl>
                                          <p:spTgt spid="2154"/>
                                        </p:tgtEl>
                                        <p:attrNameLst>
                                          <p:attrName>ppt_x</p:attrName>
                                        </p:attrNameLst>
                                      </p:cBhvr>
                                      <p:tavLst>
                                        <p:tav tm="0">
                                          <p:val>
                                            <p:strVal val="#ppt_x"/>
                                          </p:val>
                                        </p:tav>
                                        <p:tav tm="100000">
                                          <p:val>
                                            <p:strVal val="#ppt_x"/>
                                          </p:val>
                                        </p:tav>
                                      </p:tavLst>
                                    </p:anim>
                                    <p:anim calcmode="lin" valueType="num">
                                      <p:cBhvr additive="base">
                                        <p:cTn id="66" dur="1000" fill="hold"/>
                                        <p:tgtEl>
                                          <p:spTgt spid="215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157"/>
                                        </p:tgtEl>
                                        <p:attrNameLst>
                                          <p:attrName>style.visibility</p:attrName>
                                        </p:attrNameLst>
                                      </p:cBhvr>
                                      <p:to>
                                        <p:strVal val="visible"/>
                                      </p:to>
                                    </p:set>
                                    <p:anim calcmode="lin" valueType="num">
                                      <p:cBhvr additive="base">
                                        <p:cTn id="69" dur="1000" fill="hold"/>
                                        <p:tgtEl>
                                          <p:spTgt spid="2157"/>
                                        </p:tgtEl>
                                        <p:attrNameLst>
                                          <p:attrName>ppt_x</p:attrName>
                                        </p:attrNameLst>
                                      </p:cBhvr>
                                      <p:tavLst>
                                        <p:tav tm="0">
                                          <p:val>
                                            <p:strVal val="#ppt_x"/>
                                          </p:val>
                                        </p:tav>
                                        <p:tav tm="100000">
                                          <p:val>
                                            <p:strVal val="#ppt_x"/>
                                          </p:val>
                                        </p:tav>
                                      </p:tavLst>
                                    </p:anim>
                                    <p:anim calcmode="lin" valueType="num">
                                      <p:cBhvr additive="base">
                                        <p:cTn id="70" dur="1000" fill="hold"/>
                                        <p:tgtEl>
                                          <p:spTgt spid="215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160"/>
                                        </p:tgtEl>
                                        <p:attrNameLst>
                                          <p:attrName>style.visibility</p:attrName>
                                        </p:attrNameLst>
                                      </p:cBhvr>
                                      <p:to>
                                        <p:strVal val="visible"/>
                                      </p:to>
                                    </p:set>
                                    <p:anim calcmode="lin" valueType="num">
                                      <p:cBhvr additive="base">
                                        <p:cTn id="73" dur="1000" fill="hold"/>
                                        <p:tgtEl>
                                          <p:spTgt spid="2160"/>
                                        </p:tgtEl>
                                        <p:attrNameLst>
                                          <p:attrName>ppt_x</p:attrName>
                                        </p:attrNameLst>
                                      </p:cBhvr>
                                      <p:tavLst>
                                        <p:tav tm="0">
                                          <p:val>
                                            <p:strVal val="#ppt_x"/>
                                          </p:val>
                                        </p:tav>
                                        <p:tav tm="100000">
                                          <p:val>
                                            <p:strVal val="#ppt_x"/>
                                          </p:val>
                                        </p:tav>
                                      </p:tavLst>
                                    </p:anim>
                                    <p:anim calcmode="lin" valueType="num">
                                      <p:cBhvr additive="base">
                                        <p:cTn id="74" dur="1000" fill="hold"/>
                                        <p:tgtEl>
                                          <p:spTgt spid="216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168"/>
                                        </p:tgtEl>
                                        <p:attrNameLst>
                                          <p:attrName>style.visibility</p:attrName>
                                        </p:attrNameLst>
                                      </p:cBhvr>
                                      <p:to>
                                        <p:strVal val="visible"/>
                                      </p:to>
                                    </p:set>
                                    <p:anim calcmode="lin" valueType="num">
                                      <p:cBhvr additive="base">
                                        <p:cTn id="77" dur="1000" fill="hold"/>
                                        <p:tgtEl>
                                          <p:spTgt spid="2168"/>
                                        </p:tgtEl>
                                        <p:attrNameLst>
                                          <p:attrName>ppt_x</p:attrName>
                                        </p:attrNameLst>
                                      </p:cBhvr>
                                      <p:tavLst>
                                        <p:tav tm="0">
                                          <p:val>
                                            <p:strVal val="#ppt_x"/>
                                          </p:val>
                                        </p:tav>
                                        <p:tav tm="100000">
                                          <p:val>
                                            <p:strVal val="#ppt_x"/>
                                          </p:val>
                                        </p:tav>
                                      </p:tavLst>
                                    </p:anim>
                                    <p:anim calcmode="lin" valueType="num">
                                      <p:cBhvr additive="base">
                                        <p:cTn id="78" dur="1000" fill="hold"/>
                                        <p:tgtEl>
                                          <p:spTgt spid="216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anim calcmode="lin" valueType="num">
                                      <p:cBhvr additive="base">
                                        <p:cTn id="81" dur="1000" fill="hold"/>
                                        <p:tgtEl>
                                          <p:spTgt spid="78"/>
                                        </p:tgtEl>
                                        <p:attrNameLst>
                                          <p:attrName>ppt_x</p:attrName>
                                        </p:attrNameLst>
                                      </p:cBhvr>
                                      <p:tavLst>
                                        <p:tav tm="0">
                                          <p:val>
                                            <p:strVal val="#ppt_x"/>
                                          </p:val>
                                        </p:tav>
                                        <p:tav tm="100000">
                                          <p:val>
                                            <p:strVal val="#ppt_x"/>
                                          </p:val>
                                        </p:tav>
                                      </p:tavLst>
                                    </p:anim>
                                    <p:anim calcmode="lin" valueType="num">
                                      <p:cBhvr additive="base">
                                        <p:cTn id="82" dur="1000" fill="hold"/>
                                        <p:tgtEl>
                                          <p:spTgt spid="7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1000" fill="hold"/>
                                        <p:tgtEl>
                                          <p:spTgt spid="79"/>
                                        </p:tgtEl>
                                        <p:attrNameLst>
                                          <p:attrName>ppt_x</p:attrName>
                                        </p:attrNameLst>
                                      </p:cBhvr>
                                      <p:tavLst>
                                        <p:tav tm="0">
                                          <p:val>
                                            <p:strVal val="#ppt_x"/>
                                          </p:val>
                                        </p:tav>
                                        <p:tav tm="100000">
                                          <p:val>
                                            <p:strVal val="#ppt_x"/>
                                          </p:val>
                                        </p:tav>
                                      </p:tavLst>
                                    </p:anim>
                                    <p:anim calcmode="lin" valueType="num">
                                      <p:cBhvr additive="base">
                                        <p:cTn id="86" dur="1000" fill="hold"/>
                                        <p:tgtEl>
                                          <p:spTgt spid="7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80"/>
                                        </p:tgtEl>
                                        <p:attrNameLst>
                                          <p:attrName>style.visibility</p:attrName>
                                        </p:attrNameLst>
                                      </p:cBhvr>
                                      <p:to>
                                        <p:strVal val="visible"/>
                                      </p:to>
                                    </p:set>
                                    <p:anim calcmode="lin" valueType="num">
                                      <p:cBhvr additive="base">
                                        <p:cTn id="89" dur="1000" fill="hold"/>
                                        <p:tgtEl>
                                          <p:spTgt spid="80"/>
                                        </p:tgtEl>
                                        <p:attrNameLst>
                                          <p:attrName>ppt_x</p:attrName>
                                        </p:attrNameLst>
                                      </p:cBhvr>
                                      <p:tavLst>
                                        <p:tav tm="0">
                                          <p:val>
                                            <p:strVal val="#ppt_x"/>
                                          </p:val>
                                        </p:tav>
                                        <p:tav tm="100000">
                                          <p:val>
                                            <p:strVal val="#ppt_x"/>
                                          </p:val>
                                        </p:tav>
                                      </p:tavLst>
                                    </p:anim>
                                    <p:anim calcmode="lin" valueType="num">
                                      <p:cBhvr additive="base">
                                        <p:cTn id="90" dur="1000" fill="hold"/>
                                        <p:tgtEl>
                                          <p:spTgt spid="80"/>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1"/>
                                        </p:tgtEl>
                                        <p:attrNameLst>
                                          <p:attrName>style.visibility</p:attrName>
                                        </p:attrNameLst>
                                      </p:cBhvr>
                                      <p:to>
                                        <p:strVal val="visible"/>
                                      </p:to>
                                    </p:set>
                                    <p:anim calcmode="lin" valueType="num">
                                      <p:cBhvr additive="base">
                                        <p:cTn id="93" dur="1000" fill="hold"/>
                                        <p:tgtEl>
                                          <p:spTgt spid="81"/>
                                        </p:tgtEl>
                                        <p:attrNameLst>
                                          <p:attrName>ppt_x</p:attrName>
                                        </p:attrNameLst>
                                      </p:cBhvr>
                                      <p:tavLst>
                                        <p:tav tm="0">
                                          <p:val>
                                            <p:strVal val="#ppt_x"/>
                                          </p:val>
                                        </p:tav>
                                        <p:tav tm="100000">
                                          <p:val>
                                            <p:strVal val="#ppt_x"/>
                                          </p:val>
                                        </p:tav>
                                      </p:tavLst>
                                    </p:anim>
                                    <p:anim calcmode="lin" valueType="num">
                                      <p:cBhvr additive="base">
                                        <p:cTn id="94" dur="1000" fill="hold"/>
                                        <p:tgtEl>
                                          <p:spTgt spid="8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additive="base">
                                        <p:cTn id="97" dur="1000" fill="hold"/>
                                        <p:tgtEl>
                                          <p:spTgt spid="82"/>
                                        </p:tgtEl>
                                        <p:attrNameLst>
                                          <p:attrName>ppt_x</p:attrName>
                                        </p:attrNameLst>
                                      </p:cBhvr>
                                      <p:tavLst>
                                        <p:tav tm="0">
                                          <p:val>
                                            <p:strVal val="#ppt_x"/>
                                          </p:val>
                                        </p:tav>
                                        <p:tav tm="100000">
                                          <p:val>
                                            <p:strVal val="#ppt_x"/>
                                          </p:val>
                                        </p:tav>
                                      </p:tavLst>
                                    </p:anim>
                                    <p:anim calcmode="lin" valueType="num">
                                      <p:cBhvr additive="base">
                                        <p:cTn id="98" dur="1000" fill="hold"/>
                                        <p:tgtEl>
                                          <p:spTgt spid="8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171"/>
                                        </p:tgtEl>
                                        <p:attrNameLst>
                                          <p:attrName>style.visibility</p:attrName>
                                        </p:attrNameLst>
                                      </p:cBhvr>
                                      <p:to>
                                        <p:strVal val="visible"/>
                                      </p:to>
                                    </p:set>
                                    <p:anim calcmode="lin" valueType="num">
                                      <p:cBhvr additive="base">
                                        <p:cTn id="101" dur="1000" fill="hold"/>
                                        <p:tgtEl>
                                          <p:spTgt spid="2171"/>
                                        </p:tgtEl>
                                        <p:attrNameLst>
                                          <p:attrName>ppt_x</p:attrName>
                                        </p:attrNameLst>
                                      </p:cBhvr>
                                      <p:tavLst>
                                        <p:tav tm="0">
                                          <p:val>
                                            <p:strVal val="#ppt_x"/>
                                          </p:val>
                                        </p:tav>
                                        <p:tav tm="100000">
                                          <p:val>
                                            <p:strVal val="#ppt_x"/>
                                          </p:val>
                                        </p:tav>
                                      </p:tavLst>
                                    </p:anim>
                                    <p:anim calcmode="lin" valueType="num">
                                      <p:cBhvr additive="base">
                                        <p:cTn id="102" dur="1000" fill="hold"/>
                                        <p:tgtEl>
                                          <p:spTgt spid="2171"/>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174"/>
                                        </p:tgtEl>
                                        <p:attrNameLst>
                                          <p:attrName>style.visibility</p:attrName>
                                        </p:attrNameLst>
                                      </p:cBhvr>
                                      <p:to>
                                        <p:strVal val="visible"/>
                                      </p:to>
                                    </p:set>
                                    <p:anim calcmode="lin" valueType="num">
                                      <p:cBhvr additive="base">
                                        <p:cTn id="105" dur="1000" fill="hold"/>
                                        <p:tgtEl>
                                          <p:spTgt spid="2174"/>
                                        </p:tgtEl>
                                        <p:attrNameLst>
                                          <p:attrName>ppt_x</p:attrName>
                                        </p:attrNameLst>
                                      </p:cBhvr>
                                      <p:tavLst>
                                        <p:tav tm="0">
                                          <p:val>
                                            <p:strVal val="#ppt_x"/>
                                          </p:val>
                                        </p:tav>
                                        <p:tav tm="100000">
                                          <p:val>
                                            <p:strVal val="#ppt_x"/>
                                          </p:val>
                                        </p:tav>
                                      </p:tavLst>
                                    </p:anim>
                                    <p:anim calcmode="lin" valueType="num">
                                      <p:cBhvr additive="base">
                                        <p:cTn id="106" dur="1000" fill="hold"/>
                                        <p:tgtEl>
                                          <p:spTgt spid="2174"/>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177"/>
                                        </p:tgtEl>
                                        <p:attrNameLst>
                                          <p:attrName>style.visibility</p:attrName>
                                        </p:attrNameLst>
                                      </p:cBhvr>
                                      <p:to>
                                        <p:strVal val="visible"/>
                                      </p:to>
                                    </p:set>
                                    <p:anim calcmode="lin" valueType="num">
                                      <p:cBhvr additive="base">
                                        <p:cTn id="109" dur="1000" fill="hold"/>
                                        <p:tgtEl>
                                          <p:spTgt spid="2177"/>
                                        </p:tgtEl>
                                        <p:attrNameLst>
                                          <p:attrName>ppt_x</p:attrName>
                                        </p:attrNameLst>
                                      </p:cBhvr>
                                      <p:tavLst>
                                        <p:tav tm="0">
                                          <p:val>
                                            <p:strVal val="#ppt_x"/>
                                          </p:val>
                                        </p:tav>
                                        <p:tav tm="100000">
                                          <p:val>
                                            <p:strVal val="#ppt_x"/>
                                          </p:val>
                                        </p:tav>
                                      </p:tavLst>
                                    </p:anim>
                                    <p:anim calcmode="lin" valueType="num">
                                      <p:cBhvr additive="base">
                                        <p:cTn id="110" dur="1000" fill="hold"/>
                                        <p:tgtEl>
                                          <p:spTgt spid="2177"/>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2185"/>
                                        </p:tgtEl>
                                        <p:attrNameLst>
                                          <p:attrName>style.visibility</p:attrName>
                                        </p:attrNameLst>
                                      </p:cBhvr>
                                      <p:to>
                                        <p:strVal val="visible"/>
                                      </p:to>
                                    </p:set>
                                    <p:anim calcmode="lin" valueType="num">
                                      <p:cBhvr additive="base">
                                        <p:cTn id="113" dur="1000" fill="hold"/>
                                        <p:tgtEl>
                                          <p:spTgt spid="2185"/>
                                        </p:tgtEl>
                                        <p:attrNameLst>
                                          <p:attrName>ppt_x</p:attrName>
                                        </p:attrNameLst>
                                      </p:cBhvr>
                                      <p:tavLst>
                                        <p:tav tm="0">
                                          <p:val>
                                            <p:strVal val="#ppt_x"/>
                                          </p:val>
                                        </p:tav>
                                        <p:tav tm="100000">
                                          <p:val>
                                            <p:strVal val="#ppt_x"/>
                                          </p:val>
                                        </p:tav>
                                      </p:tavLst>
                                    </p:anim>
                                    <p:anim calcmode="lin" valueType="num">
                                      <p:cBhvr additive="base">
                                        <p:cTn id="114" dur="1000" fill="hold"/>
                                        <p:tgtEl>
                                          <p:spTgt spid="2185"/>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2196"/>
                                        </p:tgtEl>
                                        <p:attrNameLst>
                                          <p:attrName>style.visibility</p:attrName>
                                        </p:attrNameLst>
                                      </p:cBhvr>
                                      <p:to>
                                        <p:strVal val="visible"/>
                                      </p:to>
                                    </p:set>
                                    <p:anim calcmode="lin" valueType="num">
                                      <p:cBhvr additive="base">
                                        <p:cTn id="117" dur="1000" fill="hold"/>
                                        <p:tgtEl>
                                          <p:spTgt spid="2196"/>
                                        </p:tgtEl>
                                        <p:attrNameLst>
                                          <p:attrName>ppt_x</p:attrName>
                                        </p:attrNameLst>
                                      </p:cBhvr>
                                      <p:tavLst>
                                        <p:tav tm="0">
                                          <p:val>
                                            <p:strVal val="#ppt_x"/>
                                          </p:val>
                                        </p:tav>
                                        <p:tav tm="100000">
                                          <p:val>
                                            <p:strVal val="#ppt_x"/>
                                          </p:val>
                                        </p:tav>
                                      </p:tavLst>
                                    </p:anim>
                                    <p:anim calcmode="lin" valueType="num">
                                      <p:cBhvr additive="base">
                                        <p:cTn id="118" dur="1000" fill="hold"/>
                                        <p:tgtEl>
                                          <p:spTgt spid="2196"/>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2203"/>
                                        </p:tgtEl>
                                        <p:attrNameLst>
                                          <p:attrName>style.visibility</p:attrName>
                                        </p:attrNameLst>
                                      </p:cBhvr>
                                      <p:to>
                                        <p:strVal val="visible"/>
                                      </p:to>
                                    </p:set>
                                    <p:anim calcmode="lin" valueType="num">
                                      <p:cBhvr additive="base">
                                        <p:cTn id="121" dur="1000" fill="hold"/>
                                        <p:tgtEl>
                                          <p:spTgt spid="2203"/>
                                        </p:tgtEl>
                                        <p:attrNameLst>
                                          <p:attrName>ppt_x</p:attrName>
                                        </p:attrNameLst>
                                      </p:cBhvr>
                                      <p:tavLst>
                                        <p:tav tm="0">
                                          <p:val>
                                            <p:strVal val="#ppt_x"/>
                                          </p:val>
                                        </p:tav>
                                        <p:tav tm="100000">
                                          <p:val>
                                            <p:strVal val="#ppt_x"/>
                                          </p:val>
                                        </p:tav>
                                      </p:tavLst>
                                    </p:anim>
                                    <p:anim calcmode="lin" valueType="num">
                                      <p:cBhvr additive="base">
                                        <p:cTn id="122" dur="1000" fill="hold"/>
                                        <p:tgtEl>
                                          <p:spTgt spid="2203"/>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8"/>
                                        </p:tgtEl>
                                        <p:attrNameLst>
                                          <p:attrName>style.visibility</p:attrName>
                                        </p:attrNameLst>
                                      </p:cBhvr>
                                      <p:to>
                                        <p:strVal val="visible"/>
                                      </p:to>
                                    </p:set>
                                    <p:anim calcmode="lin" valueType="num">
                                      <p:cBhvr additive="base">
                                        <p:cTn id="125" dur="1000" fill="hold"/>
                                        <p:tgtEl>
                                          <p:spTgt spid="38"/>
                                        </p:tgtEl>
                                        <p:attrNameLst>
                                          <p:attrName>ppt_x</p:attrName>
                                        </p:attrNameLst>
                                      </p:cBhvr>
                                      <p:tavLst>
                                        <p:tav tm="0">
                                          <p:val>
                                            <p:strVal val="#ppt_x"/>
                                          </p:val>
                                        </p:tav>
                                        <p:tav tm="100000">
                                          <p:val>
                                            <p:strVal val="#ppt_x"/>
                                          </p:val>
                                        </p:tav>
                                      </p:tavLst>
                                    </p:anim>
                                    <p:anim calcmode="lin" valueType="num">
                                      <p:cBhvr additive="base">
                                        <p:cTn id="126" dur="1000" fill="hold"/>
                                        <p:tgtEl>
                                          <p:spTgt spid="38"/>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anim calcmode="lin" valueType="num">
                                      <p:cBhvr additive="base">
                                        <p:cTn id="129" dur="1000" fill="hold"/>
                                        <p:tgtEl>
                                          <p:spTgt spid="45"/>
                                        </p:tgtEl>
                                        <p:attrNameLst>
                                          <p:attrName>ppt_x</p:attrName>
                                        </p:attrNameLst>
                                      </p:cBhvr>
                                      <p:tavLst>
                                        <p:tav tm="0">
                                          <p:val>
                                            <p:strVal val="#ppt_x"/>
                                          </p:val>
                                        </p:tav>
                                        <p:tav tm="100000">
                                          <p:val>
                                            <p:strVal val="#ppt_x"/>
                                          </p:val>
                                        </p:tav>
                                      </p:tavLst>
                                    </p:anim>
                                    <p:anim calcmode="lin" valueType="num">
                                      <p:cBhvr additive="base">
                                        <p:cTn id="130" dur="1000" fill="hold"/>
                                        <p:tgtEl>
                                          <p:spTgt spid="45"/>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52"/>
                                        </p:tgtEl>
                                        <p:attrNameLst>
                                          <p:attrName>style.visibility</p:attrName>
                                        </p:attrNameLst>
                                      </p:cBhvr>
                                      <p:to>
                                        <p:strVal val="visible"/>
                                      </p:to>
                                    </p:set>
                                    <p:anim calcmode="lin" valueType="num">
                                      <p:cBhvr additive="base">
                                        <p:cTn id="133" dur="1000" fill="hold"/>
                                        <p:tgtEl>
                                          <p:spTgt spid="52"/>
                                        </p:tgtEl>
                                        <p:attrNameLst>
                                          <p:attrName>ppt_x</p:attrName>
                                        </p:attrNameLst>
                                      </p:cBhvr>
                                      <p:tavLst>
                                        <p:tav tm="0">
                                          <p:val>
                                            <p:strVal val="#ppt_x"/>
                                          </p:val>
                                        </p:tav>
                                        <p:tav tm="100000">
                                          <p:val>
                                            <p:strVal val="#ppt_x"/>
                                          </p:val>
                                        </p:tav>
                                      </p:tavLst>
                                    </p:anim>
                                    <p:anim calcmode="lin" valueType="num">
                                      <p:cBhvr additive="base">
                                        <p:cTn id="134" dur="1000" fill="hold"/>
                                        <p:tgtEl>
                                          <p:spTgt spid="52"/>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9"/>
                                        </p:tgtEl>
                                        <p:attrNameLst>
                                          <p:attrName>style.visibility</p:attrName>
                                        </p:attrNameLst>
                                      </p:cBhvr>
                                      <p:to>
                                        <p:strVal val="visible"/>
                                      </p:to>
                                    </p:set>
                                    <p:anim calcmode="lin" valueType="num">
                                      <p:cBhvr additive="base">
                                        <p:cTn id="137" dur="1000" fill="hold"/>
                                        <p:tgtEl>
                                          <p:spTgt spid="59"/>
                                        </p:tgtEl>
                                        <p:attrNameLst>
                                          <p:attrName>ppt_x</p:attrName>
                                        </p:attrNameLst>
                                      </p:cBhvr>
                                      <p:tavLst>
                                        <p:tav tm="0">
                                          <p:val>
                                            <p:strVal val="#ppt_x"/>
                                          </p:val>
                                        </p:tav>
                                        <p:tav tm="100000">
                                          <p:val>
                                            <p:strVal val="#ppt_x"/>
                                          </p:val>
                                        </p:tav>
                                      </p:tavLst>
                                    </p:anim>
                                    <p:anim calcmode="lin" valueType="num">
                                      <p:cBhvr additive="base">
                                        <p:cTn id="138" dur="1000" fill="hold"/>
                                        <p:tgtEl>
                                          <p:spTgt spid="59"/>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3"/>
                                        </p:tgtEl>
                                        <p:attrNameLst>
                                          <p:attrName>style.visibility</p:attrName>
                                        </p:attrNameLst>
                                      </p:cBhvr>
                                      <p:to>
                                        <p:strVal val="visible"/>
                                      </p:to>
                                    </p:set>
                                    <p:anim calcmode="lin" valueType="num">
                                      <p:cBhvr additive="base">
                                        <p:cTn id="141" dur="1000" fill="hold"/>
                                        <p:tgtEl>
                                          <p:spTgt spid="153"/>
                                        </p:tgtEl>
                                        <p:attrNameLst>
                                          <p:attrName>ppt_x</p:attrName>
                                        </p:attrNameLst>
                                      </p:cBhvr>
                                      <p:tavLst>
                                        <p:tav tm="0">
                                          <p:val>
                                            <p:strVal val="#ppt_x"/>
                                          </p:val>
                                        </p:tav>
                                        <p:tav tm="100000">
                                          <p:val>
                                            <p:strVal val="#ppt_x"/>
                                          </p:val>
                                        </p:tav>
                                      </p:tavLst>
                                    </p:anim>
                                    <p:anim calcmode="lin" valueType="num">
                                      <p:cBhvr additive="base">
                                        <p:cTn id="142" dur="1000" fill="hold"/>
                                        <p:tgtEl>
                                          <p:spTgt spid="153"/>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54"/>
                                        </p:tgtEl>
                                        <p:attrNameLst>
                                          <p:attrName>style.visibility</p:attrName>
                                        </p:attrNameLst>
                                      </p:cBhvr>
                                      <p:to>
                                        <p:strVal val="visible"/>
                                      </p:to>
                                    </p:set>
                                    <p:anim calcmode="lin" valueType="num">
                                      <p:cBhvr additive="base">
                                        <p:cTn id="145" dur="1000" fill="hold"/>
                                        <p:tgtEl>
                                          <p:spTgt spid="154"/>
                                        </p:tgtEl>
                                        <p:attrNameLst>
                                          <p:attrName>ppt_x</p:attrName>
                                        </p:attrNameLst>
                                      </p:cBhvr>
                                      <p:tavLst>
                                        <p:tav tm="0">
                                          <p:val>
                                            <p:strVal val="#ppt_x"/>
                                          </p:val>
                                        </p:tav>
                                        <p:tav tm="100000">
                                          <p:val>
                                            <p:strVal val="#ppt_x"/>
                                          </p:val>
                                        </p:tav>
                                      </p:tavLst>
                                    </p:anim>
                                    <p:anim calcmode="lin" valueType="num">
                                      <p:cBhvr additive="base">
                                        <p:cTn id="146" dur="1000" fill="hold"/>
                                        <p:tgtEl>
                                          <p:spTgt spid="154"/>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55"/>
                                        </p:tgtEl>
                                        <p:attrNameLst>
                                          <p:attrName>style.visibility</p:attrName>
                                        </p:attrNameLst>
                                      </p:cBhvr>
                                      <p:to>
                                        <p:strVal val="visible"/>
                                      </p:to>
                                    </p:set>
                                    <p:anim calcmode="lin" valueType="num">
                                      <p:cBhvr additive="base">
                                        <p:cTn id="149" dur="1000" fill="hold"/>
                                        <p:tgtEl>
                                          <p:spTgt spid="155"/>
                                        </p:tgtEl>
                                        <p:attrNameLst>
                                          <p:attrName>ppt_x</p:attrName>
                                        </p:attrNameLst>
                                      </p:cBhvr>
                                      <p:tavLst>
                                        <p:tav tm="0">
                                          <p:val>
                                            <p:strVal val="#ppt_x"/>
                                          </p:val>
                                        </p:tav>
                                        <p:tav tm="100000">
                                          <p:val>
                                            <p:strVal val="#ppt_x"/>
                                          </p:val>
                                        </p:tav>
                                      </p:tavLst>
                                    </p:anim>
                                    <p:anim calcmode="lin" valueType="num">
                                      <p:cBhvr additive="base">
                                        <p:cTn id="150" dur="1000" fill="hold"/>
                                        <p:tgtEl>
                                          <p:spTgt spid="155"/>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56"/>
                                        </p:tgtEl>
                                        <p:attrNameLst>
                                          <p:attrName>style.visibility</p:attrName>
                                        </p:attrNameLst>
                                      </p:cBhvr>
                                      <p:to>
                                        <p:strVal val="visible"/>
                                      </p:to>
                                    </p:set>
                                    <p:anim calcmode="lin" valueType="num">
                                      <p:cBhvr additive="base">
                                        <p:cTn id="153" dur="1000" fill="hold"/>
                                        <p:tgtEl>
                                          <p:spTgt spid="156"/>
                                        </p:tgtEl>
                                        <p:attrNameLst>
                                          <p:attrName>ppt_x</p:attrName>
                                        </p:attrNameLst>
                                      </p:cBhvr>
                                      <p:tavLst>
                                        <p:tav tm="0">
                                          <p:val>
                                            <p:strVal val="#ppt_x"/>
                                          </p:val>
                                        </p:tav>
                                        <p:tav tm="100000">
                                          <p:val>
                                            <p:strVal val="#ppt_x"/>
                                          </p:val>
                                        </p:tav>
                                      </p:tavLst>
                                    </p:anim>
                                    <p:anim calcmode="lin" valueType="num">
                                      <p:cBhvr additive="base">
                                        <p:cTn id="154" dur="1000" fill="hold"/>
                                        <p:tgtEl>
                                          <p:spTgt spid="156"/>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157"/>
                                        </p:tgtEl>
                                        <p:attrNameLst>
                                          <p:attrName>style.visibility</p:attrName>
                                        </p:attrNameLst>
                                      </p:cBhvr>
                                      <p:to>
                                        <p:strVal val="visible"/>
                                      </p:to>
                                    </p:set>
                                    <p:anim calcmode="lin" valueType="num">
                                      <p:cBhvr additive="base">
                                        <p:cTn id="157" dur="1000" fill="hold"/>
                                        <p:tgtEl>
                                          <p:spTgt spid="157"/>
                                        </p:tgtEl>
                                        <p:attrNameLst>
                                          <p:attrName>ppt_x</p:attrName>
                                        </p:attrNameLst>
                                      </p:cBhvr>
                                      <p:tavLst>
                                        <p:tav tm="0">
                                          <p:val>
                                            <p:strVal val="#ppt_x"/>
                                          </p:val>
                                        </p:tav>
                                        <p:tav tm="100000">
                                          <p:val>
                                            <p:strVal val="#ppt_x"/>
                                          </p:val>
                                        </p:tav>
                                      </p:tavLst>
                                    </p:anim>
                                    <p:anim calcmode="lin" valueType="num">
                                      <p:cBhvr additive="base">
                                        <p:cTn id="158" dur="1000" fill="hold"/>
                                        <p:tgtEl>
                                          <p:spTgt spid="157"/>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0"/>
                                  </p:stCondLst>
                                  <p:childTnLst>
                                    <p:set>
                                      <p:cBhvr>
                                        <p:cTn id="160" dur="1" fill="hold">
                                          <p:stCondLst>
                                            <p:cond delay="0"/>
                                          </p:stCondLst>
                                        </p:cTn>
                                        <p:tgtEl>
                                          <p:spTgt spid="66"/>
                                        </p:tgtEl>
                                        <p:attrNameLst>
                                          <p:attrName>style.visibility</p:attrName>
                                        </p:attrNameLst>
                                      </p:cBhvr>
                                      <p:to>
                                        <p:strVal val="visible"/>
                                      </p:to>
                                    </p:set>
                                    <p:anim calcmode="lin" valueType="num">
                                      <p:cBhvr additive="base">
                                        <p:cTn id="161" dur="1000" fill="hold"/>
                                        <p:tgtEl>
                                          <p:spTgt spid="66"/>
                                        </p:tgtEl>
                                        <p:attrNameLst>
                                          <p:attrName>ppt_x</p:attrName>
                                        </p:attrNameLst>
                                      </p:cBhvr>
                                      <p:tavLst>
                                        <p:tav tm="0">
                                          <p:val>
                                            <p:strVal val="#ppt_x"/>
                                          </p:val>
                                        </p:tav>
                                        <p:tav tm="100000">
                                          <p:val>
                                            <p:strVal val="#ppt_x"/>
                                          </p:val>
                                        </p:tav>
                                      </p:tavLst>
                                    </p:anim>
                                    <p:anim calcmode="lin" valueType="num">
                                      <p:cBhvr additive="base">
                                        <p:cTn id="162" dur="1000" fill="hold"/>
                                        <p:tgtEl>
                                          <p:spTgt spid="66"/>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199"/>
                                        </p:tgtEl>
                                        <p:attrNameLst>
                                          <p:attrName>style.visibility</p:attrName>
                                        </p:attrNameLst>
                                      </p:cBhvr>
                                      <p:to>
                                        <p:strVal val="visible"/>
                                      </p:to>
                                    </p:set>
                                    <p:anim calcmode="lin" valueType="num">
                                      <p:cBhvr additive="base">
                                        <p:cTn id="165" dur="1000" fill="hold"/>
                                        <p:tgtEl>
                                          <p:spTgt spid="199"/>
                                        </p:tgtEl>
                                        <p:attrNameLst>
                                          <p:attrName>ppt_x</p:attrName>
                                        </p:attrNameLst>
                                      </p:cBhvr>
                                      <p:tavLst>
                                        <p:tav tm="0">
                                          <p:val>
                                            <p:strVal val="#ppt_x"/>
                                          </p:val>
                                        </p:tav>
                                        <p:tav tm="100000">
                                          <p:val>
                                            <p:strVal val="#ppt_x"/>
                                          </p:val>
                                        </p:tav>
                                      </p:tavLst>
                                    </p:anim>
                                    <p:anim calcmode="lin" valueType="num">
                                      <p:cBhvr additive="base">
                                        <p:cTn id="166" dur="1000" fill="hold"/>
                                        <p:tgtEl>
                                          <p:spTgt spid="199"/>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2446"/>
                                        </p:tgtEl>
                                        <p:attrNameLst>
                                          <p:attrName>style.visibility</p:attrName>
                                        </p:attrNameLst>
                                      </p:cBhvr>
                                      <p:to>
                                        <p:strVal val="visible"/>
                                      </p:to>
                                    </p:set>
                                    <p:anim calcmode="lin" valueType="num">
                                      <p:cBhvr additive="base">
                                        <p:cTn id="169" dur="1000" fill="hold"/>
                                        <p:tgtEl>
                                          <p:spTgt spid="2446"/>
                                        </p:tgtEl>
                                        <p:attrNameLst>
                                          <p:attrName>ppt_x</p:attrName>
                                        </p:attrNameLst>
                                      </p:cBhvr>
                                      <p:tavLst>
                                        <p:tav tm="0">
                                          <p:val>
                                            <p:strVal val="#ppt_x"/>
                                          </p:val>
                                        </p:tav>
                                        <p:tav tm="100000">
                                          <p:val>
                                            <p:strVal val="#ppt_x"/>
                                          </p:val>
                                        </p:tav>
                                      </p:tavLst>
                                    </p:anim>
                                    <p:anim calcmode="lin" valueType="num">
                                      <p:cBhvr additive="base">
                                        <p:cTn id="170" dur="1000" fill="hold"/>
                                        <p:tgtEl>
                                          <p:spTgt spid="2446"/>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568"/>
                                        </p:tgtEl>
                                        <p:attrNameLst>
                                          <p:attrName>style.visibility</p:attrName>
                                        </p:attrNameLst>
                                      </p:cBhvr>
                                      <p:to>
                                        <p:strVal val="visible"/>
                                      </p:to>
                                    </p:set>
                                    <p:anim calcmode="lin" valueType="num">
                                      <p:cBhvr additive="base">
                                        <p:cTn id="173" dur="1000" fill="hold"/>
                                        <p:tgtEl>
                                          <p:spTgt spid="568"/>
                                        </p:tgtEl>
                                        <p:attrNameLst>
                                          <p:attrName>ppt_x</p:attrName>
                                        </p:attrNameLst>
                                      </p:cBhvr>
                                      <p:tavLst>
                                        <p:tav tm="0">
                                          <p:val>
                                            <p:strVal val="#ppt_x"/>
                                          </p:val>
                                        </p:tav>
                                        <p:tav tm="100000">
                                          <p:val>
                                            <p:strVal val="#ppt_x"/>
                                          </p:val>
                                        </p:tav>
                                      </p:tavLst>
                                    </p:anim>
                                    <p:anim calcmode="lin" valueType="num">
                                      <p:cBhvr additive="base">
                                        <p:cTn id="174" dur="1000" fill="hold"/>
                                        <p:tgtEl>
                                          <p:spTgt spid="568"/>
                                        </p:tgtEl>
                                        <p:attrNameLst>
                                          <p:attrName>ppt_y</p:attrName>
                                        </p:attrNameLst>
                                      </p:cBhvr>
                                      <p:tavLst>
                                        <p:tav tm="0">
                                          <p:val>
                                            <p:strVal val="1+#ppt_h/2"/>
                                          </p:val>
                                        </p:tav>
                                        <p:tav tm="100000">
                                          <p:val>
                                            <p:strVal val="#ppt_y"/>
                                          </p:val>
                                        </p:tav>
                                      </p:tavLst>
                                    </p:anim>
                                  </p:childTnLst>
                                </p:cTn>
                              </p:par>
                              <p:par>
                                <p:cTn id="175" presetID="2" presetClass="entr" presetSubtype="4" fill="hold" nodeType="withEffect">
                                  <p:stCondLst>
                                    <p:cond delay="0"/>
                                  </p:stCondLst>
                                  <p:childTnLst>
                                    <p:set>
                                      <p:cBhvr>
                                        <p:cTn id="176" dur="1" fill="hold">
                                          <p:stCondLst>
                                            <p:cond delay="0"/>
                                          </p:stCondLst>
                                        </p:cTn>
                                        <p:tgtEl>
                                          <p:spTgt spid="872"/>
                                        </p:tgtEl>
                                        <p:attrNameLst>
                                          <p:attrName>style.visibility</p:attrName>
                                        </p:attrNameLst>
                                      </p:cBhvr>
                                      <p:to>
                                        <p:strVal val="visible"/>
                                      </p:to>
                                    </p:set>
                                    <p:anim calcmode="lin" valueType="num">
                                      <p:cBhvr additive="base">
                                        <p:cTn id="177" dur="1000" fill="hold"/>
                                        <p:tgtEl>
                                          <p:spTgt spid="872"/>
                                        </p:tgtEl>
                                        <p:attrNameLst>
                                          <p:attrName>ppt_x</p:attrName>
                                        </p:attrNameLst>
                                      </p:cBhvr>
                                      <p:tavLst>
                                        <p:tav tm="0">
                                          <p:val>
                                            <p:strVal val="#ppt_x"/>
                                          </p:val>
                                        </p:tav>
                                        <p:tav tm="100000">
                                          <p:val>
                                            <p:strVal val="#ppt_x"/>
                                          </p:val>
                                        </p:tav>
                                      </p:tavLst>
                                    </p:anim>
                                    <p:anim calcmode="lin" valueType="num">
                                      <p:cBhvr additive="base">
                                        <p:cTn id="178" dur="1000" fill="hold"/>
                                        <p:tgtEl>
                                          <p:spTgt spid="872"/>
                                        </p:tgtEl>
                                        <p:attrNameLst>
                                          <p:attrName>ppt_y</p:attrName>
                                        </p:attrNameLst>
                                      </p:cBhvr>
                                      <p:tavLst>
                                        <p:tav tm="0">
                                          <p:val>
                                            <p:strVal val="1+#ppt_h/2"/>
                                          </p:val>
                                        </p:tav>
                                        <p:tav tm="100000">
                                          <p:val>
                                            <p:strVal val="#ppt_y"/>
                                          </p:val>
                                        </p:tav>
                                      </p:tavLst>
                                    </p:anim>
                                  </p:childTnLst>
                                </p:cTn>
                              </p:par>
                              <p:par>
                                <p:cTn id="179" presetID="2" presetClass="entr" presetSubtype="4" fill="hold" nodeType="withEffect">
                                  <p:stCondLst>
                                    <p:cond delay="0"/>
                                  </p:stCondLst>
                                  <p:childTnLst>
                                    <p:set>
                                      <p:cBhvr>
                                        <p:cTn id="180" dur="1" fill="hold">
                                          <p:stCondLst>
                                            <p:cond delay="0"/>
                                          </p:stCondLst>
                                        </p:cTn>
                                        <p:tgtEl>
                                          <p:spTgt spid="1176"/>
                                        </p:tgtEl>
                                        <p:attrNameLst>
                                          <p:attrName>style.visibility</p:attrName>
                                        </p:attrNameLst>
                                      </p:cBhvr>
                                      <p:to>
                                        <p:strVal val="visible"/>
                                      </p:to>
                                    </p:set>
                                    <p:anim calcmode="lin" valueType="num">
                                      <p:cBhvr additive="base">
                                        <p:cTn id="181" dur="1000" fill="hold"/>
                                        <p:tgtEl>
                                          <p:spTgt spid="1176"/>
                                        </p:tgtEl>
                                        <p:attrNameLst>
                                          <p:attrName>ppt_x</p:attrName>
                                        </p:attrNameLst>
                                      </p:cBhvr>
                                      <p:tavLst>
                                        <p:tav tm="0">
                                          <p:val>
                                            <p:strVal val="#ppt_x"/>
                                          </p:val>
                                        </p:tav>
                                        <p:tav tm="100000">
                                          <p:val>
                                            <p:strVal val="#ppt_x"/>
                                          </p:val>
                                        </p:tav>
                                      </p:tavLst>
                                    </p:anim>
                                    <p:anim calcmode="lin" valueType="num">
                                      <p:cBhvr additive="base">
                                        <p:cTn id="182" dur="1000" fill="hold"/>
                                        <p:tgtEl>
                                          <p:spTgt spid="1176"/>
                                        </p:tgtEl>
                                        <p:attrNameLst>
                                          <p:attrName>ppt_y</p:attrName>
                                        </p:attrNameLst>
                                      </p:cBhvr>
                                      <p:tavLst>
                                        <p:tav tm="0">
                                          <p:val>
                                            <p:strVal val="1+#ppt_h/2"/>
                                          </p:val>
                                        </p:tav>
                                        <p:tav tm="100000">
                                          <p:val>
                                            <p:strVal val="#ppt_y"/>
                                          </p:val>
                                        </p:tav>
                                      </p:tavLst>
                                    </p:anim>
                                  </p:childTnLst>
                                </p:cTn>
                              </p:par>
                              <p:par>
                                <p:cTn id="183" presetID="2" presetClass="entr" presetSubtype="4" fill="hold" nodeType="withEffect">
                                  <p:stCondLst>
                                    <p:cond delay="0"/>
                                  </p:stCondLst>
                                  <p:childTnLst>
                                    <p:set>
                                      <p:cBhvr>
                                        <p:cTn id="184" dur="1" fill="hold">
                                          <p:stCondLst>
                                            <p:cond delay="0"/>
                                          </p:stCondLst>
                                        </p:cTn>
                                        <p:tgtEl>
                                          <p:spTgt spid="1480"/>
                                        </p:tgtEl>
                                        <p:attrNameLst>
                                          <p:attrName>style.visibility</p:attrName>
                                        </p:attrNameLst>
                                      </p:cBhvr>
                                      <p:to>
                                        <p:strVal val="visible"/>
                                      </p:to>
                                    </p:set>
                                    <p:anim calcmode="lin" valueType="num">
                                      <p:cBhvr additive="base">
                                        <p:cTn id="185" dur="1000" fill="hold"/>
                                        <p:tgtEl>
                                          <p:spTgt spid="1480"/>
                                        </p:tgtEl>
                                        <p:attrNameLst>
                                          <p:attrName>ppt_x</p:attrName>
                                        </p:attrNameLst>
                                      </p:cBhvr>
                                      <p:tavLst>
                                        <p:tav tm="0">
                                          <p:val>
                                            <p:strVal val="#ppt_x"/>
                                          </p:val>
                                        </p:tav>
                                        <p:tav tm="100000">
                                          <p:val>
                                            <p:strVal val="#ppt_x"/>
                                          </p:val>
                                        </p:tav>
                                      </p:tavLst>
                                    </p:anim>
                                    <p:anim calcmode="lin" valueType="num">
                                      <p:cBhvr additive="base">
                                        <p:cTn id="186" dur="1000" fill="hold"/>
                                        <p:tgtEl>
                                          <p:spTgt spid="1480"/>
                                        </p:tgtEl>
                                        <p:attrNameLst>
                                          <p:attrName>ppt_y</p:attrName>
                                        </p:attrNameLst>
                                      </p:cBhvr>
                                      <p:tavLst>
                                        <p:tav tm="0">
                                          <p:val>
                                            <p:strVal val="1+#ppt_h/2"/>
                                          </p:val>
                                        </p:tav>
                                        <p:tav tm="100000">
                                          <p:val>
                                            <p:strVal val="#ppt_y"/>
                                          </p:val>
                                        </p:tav>
                                      </p:tavLst>
                                    </p:anim>
                                  </p:childTnLst>
                                </p:cTn>
                              </p:par>
                              <p:par>
                                <p:cTn id="187" presetID="2" presetClass="entr" presetSubtype="4" fill="hold" nodeType="withEffect">
                                  <p:stCondLst>
                                    <p:cond delay="0"/>
                                  </p:stCondLst>
                                  <p:childTnLst>
                                    <p:set>
                                      <p:cBhvr>
                                        <p:cTn id="188" dur="1" fill="hold">
                                          <p:stCondLst>
                                            <p:cond delay="0"/>
                                          </p:stCondLst>
                                        </p:cTn>
                                        <p:tgtEl>
                                          <p:spTgt spid="1784"/>
                                        </p:tgtEl>
                                        <p:attrNameLst>
                                          <p:attrName>style.visibility</p:attrName>
                                        </p:attrNameLst>
                                      </p:cBhvr>
                                      <p:to>
                                        <p:strVal val="visible"/>
                                      </p:to>
                                    </p:set>
                                    <p:anim calcmode="lin" valueType="num">
                                      <p:cBhvr additive="base">
                                        <p:cTn id="189" dur="1000" fill="hold"/>
                                        <p:tgtEl>
                                          <p:spTgt spid="1784"/>
                                        </p:tgtEl>
                                        <p:attrNameLst>
                                          <p:attrName>ppt_x</p:attrName>
                                        </p:attrNameLst>
                                      </p:cBhvr>
                                      <p:tavLst>
                                        <p:tav tm="0">
                                          <p:val>
                                            <p:strVal val="#ppt_x"/>
                                          </p:val>
                                        </p:tav>
                                        <p:tav tm="100000">
                                          <p:val>
                                            <p:strVal val="#ppt_x"/>
                                          </p:val>
                                        </p:tav>
                                      </p:tavLst>
                                    </p:anim>
                                    <p:anim calcmode="lin" valueType="num">
                                      <p:cBhvr additive="base">
                                        <p:cTn id="190" dur="1000" fill="hold"/>
                                        <p:tgtEl>
                                          <p:spTgt spid="1784"/>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2439"/>
                                        </p:tgtEl>
                                        <p:attrNameLst>
                                          <p:attrName>style.visibility</p:attrName>
                                        </p:attrNameLst>
                                      </p:cBhvr>
                                      <p:to>
                                        <p:strVal val="visible"/>
                                      </p:to>
                                    </p:set>
                                    <p:anim calcmode="lin" valueType="num">
                                      <p:cBhvr additive="base">
                                        <p:cTn id="193" dur="1000" fill="hold"/>
                                        <p:tgtEl>
                                          <p:spTgt spid="2439"/>
                                        </p:tgtEl>
                                        <p:attrNameLst>
                                          <p:attrName>ppt_x</p:attrName>
                                        </p:attrNameLst>
                                      </p:cBhvr>
                                      <p:tavLst>
                                        <p:tav tm="0">
                                          <p:val>
                                            <p:strVal val="#ppt_x"/>
                                          </p:val>
                                        </p:tav>
                                        <p:tav tm="100000">
                                          <p:val>
                                            <p:strVal val="#ppt_x"/>
                                          </p:val>
                                        </p:tav>
                                      </p:tavLst>
                                    </p:anim>
                                    <p:anim calcmode="lin" valueType="num">
                                      <p:cBhvr additive="base">
                                        <p:cTn id="194" dur="1000" fill="hold"/>
                                        <p:tgtEl>
                                          <p:spTgt spid="2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animBg="1"/>
      <p:bldP spid="7" grpId="0"/>
      <p:bldP spid="78" grpId="0" animBg="1"/>
      <p:bldP spid="79" grpId="0" animBg="1"/>
      <p:bldP spid="80" grpId="0" animBg="1"/>
      <p:bldP spid="81" grpId="0" animBg="1"/>
      <p:bldP spid="82" grpId="0" animBg="1"/>
      <p:bldP spid="153" grpId="0" animBg="1"/>
      <p:bldP spid="154" grpId="0" animBg="1"/>
      <p:bldP spid="155" grpId="0" animBg="1"/>
      <p:bldP spid="156" grpId="0" animBg="1"/>
      <p:bldP spid="157" grpId="0" animBg="1"/>
      <p:bldP spid="243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2440" name="Rectangle 4"/>
          <p:cNvSpPr>
            <a:spLocks noGrp="1" noChangeArrowheads="1"/>
          </p:cNvSpPr>
          <p:nvPr>
            <p:ph type="title"/>
          </p:nvPr>
        </p:nvSpPr>
        <p:spPr>
          <a:xfrm>
            <a:off x="1643042" y="214290"/>
            <a:ext cx="5851911" cy="71438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r>
              <a:rPr lang="en-US" sz="3600" b="1" dirty="0" smtClean="0">
                <a:ln w="11430"/>
                <a:effectLst>
                  <a:outerShdw blurRad="50800" dist="39000" dir="5460000" algn="tl">
                    <a:srgbClr val="000000">
                      <a:alpha val="38000"/>
                    </a:srgbClr>
                  </a:outerShdw>
                </a:effectLst>
                <a:latin typeface="Rockwell" pitchFamily="18" charset="0"/>
              </a:rPr>
              <a:t>Monolayer Phases</a:t>
            </a:r>
            <a:endParaRPr lang="cs-CZ" sz="3600" b="1" dirty="0" smtClean="0">
              <a:ln w="11430"/>
              <a:effectLst>
                <a:outerShdw blurRad="50800" dist="39000" dir="5460000" algn="tl">
                  <a:srgbClr val="000000">
                    <a:alpha val="38000"/>
                  </a:srgbClr>
                </a:outerShdw>
              </a:effectLst>
              <a:latin typeface="Rockwell" pitchFamily="18" charset="0"/>
            </a:endParaRPr>
          </a:p>
        </p:txBody>
      </p:sp>
      <p:sp>
        <p:nvSpPr>
          <p:cNvPr id="2441" name="Rectangle 5"/>
          <p:cNvSpPr txBox="1">
            <a:spLocks noChangeArrowheads="1"/>
          </p:cNvSpPr>
          <p:nvPr/>
        </p:nvSpPr>
        <p:spPr bwMode="auto">
          <a:xfrm>
            <a:off x="571472" y="1714488"/>
            <a:ext cx="3714776" cy="4556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90000"/>
              </a:lnSpc>
              <a:spcBef>
                <a:spcPct val="20000"/>
              </a:spcBef>
              <a:spcAft>
                <a:spcPct val="0"/>
              </a:spcAft>
              <a:buClr>
                <a:srgbClr val="996633"/>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When the molecules are first spread on the water surface, they are loosely packed and form a so-called gas phase.</a:t>
            </a:r>
            <a:endParaRPr kumimoji="0" lang="cs-CZ" sz="2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just" defTabSz="914400" rtl="0" eaLnBrk="1" fontAlgn="base" latinLnBrk="0" hangingPunct="1">
              <a:lnSpc>
                <a:spcPct val="90000"/>
              </a:lnSpc>
              <a:spcBef>
                <a:spcPct val="20000"/>
              </a:spcBef>
              <a:spcAft>
                <a:spcPct val="0"/>
              </a:spcAft>
              <a:buClr>
                <a:srgbClr val="996633"/>
              </a:buClr>
              <a:buSzTx/>
              <a:buFont typeface="Wingdings" pitchFamily="2" charset="2"/>
              <a:buChar char="§"/>
              <a:tabLst/>
              <a:defRPr/>
            </a:pPr>
            <a:endParaRPr kumimoji="0" lang="en-US" sz="2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just" defTabSz="914400" rtl="0" eaLnBrk="1" fontAlgn="base" latinLnBrk="0" hangingPunct="1">
              <a:lnSpc>
                <a:spcPct val="90000"/>
              </a:lnSpc>
              <a:spcBef>
                <a:spcPct val="20000"/>
              </a:spcBef>
              <a:spcAft>
                <a:spcPct val="0"/>
              </a:spcAft>
              <a:buClr>
                <a:srgbClr val="996633"/>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Increasing the surface pressure translates as a transition to a liquid phase.</a:t>
            </a:r>
            <a:endParaRPr kumimoji="0" lang="cs-CZ" sz="2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just" defTabSz="914400" rtl="0" eaLnBrk="1" fontAlgn="base" latinLnBrk="0" hangingPunct="1">
              <a:lnSpc>
                <a:spcPct val="90000"/>
              </a:lnSpc>
              <a:spcBef>
                <a:spcPct val="20000"/>
              </a:spcBef>
              <a:spcAft>
                <a:spcPct val="0"/>
              </a:spcAft>
              <a:buClr>
                <a:srgbClr val="996633"/>
              </a:buClr>
              <a:buSzTx/>
              <a:buFont typeface="Wingdings" pitchFamily="2" charset="2"/>
              <a:buChar char="§"/>
              <a:tabLst/>
              <a:defRPr/>
            </a:pPr>
            <a:endParaRPr kumimoji="0" lang="en-US" sz="2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just" defTabSz="914400" rtl="0" eaLnBrk="1" fontAlgn="base" latinLnBrk="0" hangingPunct="1">
              <a:lnSpc>
                <a:spcPct val="90000"/>
              </a:lnSpc>
              <a:spcBef>
                <a:spcPct val="20000"/>
              </a:spcBef>
              <a:spcAft>
                <a:spcPct val="0"/>
              </a:spcAft>
              <a:buClr>
                <a:srgbClr val="996633"/>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Further increases in pressure bring about a last compressibility change that is associated to a liquid-solid phase transition.</a:t>
            </a:r>
            <a:endParaRPr kumimoji="0" lang="cs-CZ" sz="2000" b="1" i="0" u="none" strike="noStrike" kern="0" cap="none" spc="0" normalizeH="0" baseline="0" noProof="0" dirty="0" smtClean="0">
              <a:ln>
                <a:noFill/>
              </a:ln>
              <a:solidFill>
                <a:schemeClr val="tx1"/>
              </a:solidFill>
              <a:effectLst/>
              <a:uLnTx/>
              <a:uFillTx/>
              <a:latin typeface="Garamond" pitchFamily="18" charset="0"/>
              <a:cs typeface="+mn-cs"/>
            </a:endParaRPr>
          </a:p>
        </p:txBody>
      </p:sp>
      <p:grpSp>
        <p:nvGrpSpPr>
          <p:cNvPr id="2" name="Group 153"/>
          <p:cNvGrpSpPr>
            <a:grpSpLocks/>
          </p:cNvGrpSpPr>
          <p:nvPr/>
        </p:nvGrpSpPr>
        <p:grpSpPr bwMode="auto">
          <a:xfrm>
            <a:off x="4506685" y="1700213"/>
            <a:ext cx="4337277" cy="4267200"/>
            <a:chOff x="288" y="1488"/>
            <a:chExt cx="2736" cy="2688"/>
          </a:xfrm>
        </p:grpSpPr>
        <p:grpSp>
          <p:nvGrpSpPr>
            <p:cNvPr id="3" name="Group 154"/>
            <p:cNvGrpSpPr>
              <a:grpSpLocks/>
            </p:cNvGrpSpPr>
            <p:nvPr/>
          </p:nvGrpSpPr>
          <p:grpSpPr bwMode="auto">
            <a:xfrm>
              <a:off x="288" y="1488"/>
              <a:ext cx="2256" cy="2688"/>
              <a:chOff x="288" y="1488"/>
              <a:chExt cx="2256" cy="2688"/>
            </a:xfrm>
          </p:grpSpPr>
          <p:sp>
            <p:nvSpPr>
              <p:cNvPr id="2503" name="Text Box 155"/>
              <p:cNvSpPr txBox="1">
                <a:spLocks noChangeArrowheads="1"/>
              </p:cNvSpPr>
              <p:nvPr/>
            </p:nvSpPr>
            <p:spPr bwMode="auto">
              <a:xfrm>
                <a:off x="587" y="3945"/>
                <a:ext cx="1857" cy="231"/>
              </a:xfrm>
              <a:prstGeom prst="rect">
                <a:avLst/>
              </a:prstGeom>
              <a:noFill/>
              <a:ln w="9525">
                <a:noFill/>
                <a:miter lim="800000"/>
                <a:headEnd/>
                <a:tailEnd/>
              </a:ln>
            </p:spPr>
            <p:txBody>
              <a:bodyPr wrap="none">
                <a:spAutoFit/>
              </a:bodyPr>
              <a:lstStyle/>
              <a:p>
                <a:r>
                  <a:rPr lang="en-US" sz="1800">
                    <a:latin typeface="Garamond" pitchFamily="18" charset="0"/>
                  </a:rPr>
                  <a:t>Molecular area (nm</a:t>
                </a:r>
                <a:r>
                  <a:rPr lang="en-US" sz="1800" baseline="30000">
                    <a:latin typeface="Garamond" pitchFamily="18" charset="0"/>
                  </a:rPr>
                  <a:t>2</a:t>
                </a:r>
                <a:r>
                  <a:rPr lang="en-US" sz="1800">
                    <a:latin typeface="Garamond" pitchFamily="18" charset="0"/>
                  </a:rPr>
                  <a:t>/molecule)</a:t>
                </a:r>
              </a:p>
            </p:txBody>
          </p:sp>
          <p:sp>
            <p:nvSpPr>
              <p:cNvPr id="2504" name="Text Box 156"/>
              <p:cNvSpPr txBox="1">
                <a:spLocks noChangeArrowheads="1"/>
              </p:cNvSpPr>
              <p:nvPr/>
            </p:nvSpPr>
            <p:spPr bwMode="auto">
              <a:xfrm rot="-5400000">
                <a:off x="-374" y="2562"/>
                <a:ext cx="1556" cy="231"/>
              </a:xfrm>
              <a:prstGeom prst="rect">
                <a:avLst/>
              </a:prstGeom>
              <a:noFill/>
              <a:ln w="9525">
                <a:noFill/>
                <a:miter lim="800000"/>
                <a:headEnd/>
                <a:tailEnd/>
              </a:ln>
            </p:spPr>
            <p:txBody>
              <a:bodyPr wrap="none">
                <a:spAutoFit/>
              </a:bodyPr>
              <a:lstStyle/>
              <a:p>
                <a:r>
                  <a:rPr lang="en-US" sz="1800">
                    <a:latin typeface="Garamond" pitchFamily="18" charset="0"/>
                  </a:rPr>
                  <a:t>Surface pressure (mN/m)</a:t>
                </a:r>
              </a:p>
            </p:txBody>
          </p:sp>
          <p:sp>
            <p:nvSpPr>
              <p:cNvPr id="2505" name="Line 157"/>
              <p:cNvSpPr>
                <a:spLocks noChangeShapeType="1"/>
              </p:cNvSpPr>
              <p:nvPr/>
            </p:nvSpPr>
            <p:spPr bwMode="auto">
              <a:xfrm>
                <a:off x="528" y="3936"/>
                <a:ext cx="2016" cy="0"/>
              </a:xfrm>
              <a:prstGeom prst="line">
                <a:avLst/>
              </a:prstGeom>
              <a:noFill/>
              <a:ln w="9525">
                <a:solidFill>
                  <a:schemeClr val="tx1"/>
                </a:solidFill>
                <a:round/>
                <a:headEnd/>
                <a:tailEnd type="triangle" w="med" len="med"/>
              </a:ln>
            </p:spPr>
            <p:txBody>
              <a:bodyPr/>
              <a:lstStyle/>
              <a:p>
                <a:endParaRPr lang="en-IN"/>
              </a:p>
            </p:txBody>
          </p:sp>
          <p:sp>
            <p:nvSpPr>
              <p:cNvPr id="2506" name="Line 158"/>
              <p:cNvSpPr>
                <a:spLocks noChangeShapeType="1"/>
              </p:cNvSpPr>
              <p:nvPr/>
            </p:nvSpPr>
            <p:spPr bwMode="auto">
              <a:xfrm flipV="1">
                <a:off x="528" y="1488"/>
                <a:ext cx="0" cy="2448"/>
              </a:xfrm>
              <a:prstGeom prst="line">
                <a:avLst/>
              </a:prstGeom>
              <a:noFill/>
              <a:ln w="9525">
                <a:solidFill>
                  <a:schemeClr val="tx1"/>
                </a:solidFill>
                <a:round/>
                <a:headEnd/>
                <a:tailEnd type="triangle" w="med" len="med"/>
              </a:ln>
            </p:spPr>
            <p:txBody>
              <a:bodyPr/>
              <a:lstStyle/>
              <a:p>
                <a:endParaRPr lang="en-IN"/>
              </a:p>
            </p:txBody>
          </p:sp>
        </p:grpSp>
        <p:sp>
          <p:nvSpPr>
            <p:cNvPr id="2444" name="Freeform 159"/>
            <p:cNvSpPr>
              <a:spLocks/>
            </p:cNvSpPr>
            <p:nvPr/>
          </p:nvSpPr>
          <p:spPr bwMode="auto">
            <a:xfrm>
              <a:off x="624" y="1525"/>
              <a:ext cx="1728" cy="2400"/>
            </a:xfrm>
            <a:custGeom>
              <a:avLst/>
              <a:gdLst>
                <a:gd name="T0" fmla="*/ 0 w 1728"/>
                <a:gd name="T1" fmla="*/ 0 h 2400"/>
                <a:gd name="T2" fmla="*/ 48 w 1728"/>
                <a:gd name="T3" fmla="*/ 1200 h 2400"/>
                <a:gd name="T4" fmla="*/ 960 w 1728"/>
                <a:gd name="T5" fmla="*/ 2400 h 2400"/>
                <a:gd name="T6" fmla="*/ 1728 w 1728"/>
                <a:gd name="T7" fmla="*/ 2400 h 2400"/>
                <a:gd name="T8" fmla="*/ 0 60000 65536"/>
                <a:gd name="T9" fmla="*/ 0 60000 65536"/>
                <a:gd name="T10" fmla="*/ 0 60000 65536"/>
                <a:gd name="T11" fmla="*/ 0 60000 65536"/>
                <a:gd name="T12" fmla="*/ 0 w 1728"/>
                <a:gd name="T13" fmla="*/ 0 h 2400"/>
                <a:gd name="T14" fmla="*/ 1728 w 1728"/>
                <a:gd name="T15" fmla="*/ 2400 h 2400"/>
              </a:gdLst>
              <a:ahLst/>
              <a:cxnLst>
                <a:cxn ang="T8">
                  <a:pos x="T0" y="T1"/>
                </a:cxn>
                <a:cxn ang="T9">
                  <a:pos x="T2" y="T3"/>
                </a:cxn>
                <a:cxn ang="T10">
                  <a:pos x="T4" y="T5"/>
                </a:cxn>
                <a:cxn ang="T11">
                  <a:pos x="T6" y="T7"/>
                </a:cxn>
              </a:cxnLst>
              <a:rect l="T12" t="T13" r="T14" b="T15"/>
              <a:pathLst>
                <a:path w="1728" h="2400">
                  <a:moveTo>
                    <a:pt x="0" y="0"/>
                  </a:moveTo>
                  <a:lnTo>
                    <a:pt x="48" y="1200"/>
                  </a:lnTo>
                  <a:lnTo>
                    <a:pt x="960" y="2400"/>
                  </a:lnTo>
                  <a:lnTo>
                    <a:pt x="1728" y="2400"/>
                  </a:lnTo>
                </a:path>
              </a:pathLst>
            </a:custGeom>
            <a:noFill/>
            <a:ln w="9525">
              <a:solidFill>
                <a:schemeClr val="tx1"/>
              </a:solidFill>
              <a:round/>
              <a:headEnd/>
              <a:tailEnd/>
            </a:ln>
          </p:spPr>
          <p:txBody>
            <a:bodyPr/>
            <a:lstStyle/>
            <a:p>
              <a:endParaRPr lang="en-IN"/>
            </a:p>
          </p:txBody>
        </p:sp>
        <p:grpSp>
          <p:nvGrpSpPr>
            <p:cNvPr id="4" name="Group 160"/>
            <p:cNvGrpSpPr>
              <a:grpSpLocks/>
            </p:cNvGrpSpPr>
            <p:nvPr/>
          </p:nvGrpSpPr>
          <p:grpSpPr bwMode="auto">
            <a:xfrm>
              <a:off x="2160" y="3358"/>
              <a:ext cx="864" cy="419"/>
              <a:chOff x="1488" y="1754"/>
              <a:chExt cx="1728" cy="838"/>
            </a:xfrm>
          </p:grpSpPr>
          <p:sp>
            <p:nvSpPr>
              <p:cNvPr id="2488" name="Rectangle 161" descr="White marble"/>
              <p:cNvSpPr>
                <a:spLocks noChangeArrowheads="1"/>
              </p:cNvSpPr>
              <p:nvPr/>
            </p:nvSpPr>
            <p:spPr bwMode="auto">
              <a:xfrm>
                <a:off x="1488" y="2256"/>
                <a:ext cx="1728" cy="336"/>
              </a:xfrm>
              <a:prstGeom prst="rect">
                <a:avLst/>
              </a:prstGeom>
              <a:blipFill dpi="0" rotWithShape="1">
                <a:blip r:embed="rId3" cstate="print"/>
                <a:srcRect/>
                <a:tile tx="0" ty="0" sx="100000" sy="100000" flip="none" algn="tl"/>
              </a:blipFill>
              <a:ln w="9525">
                <a:noFill/>
                <a:miter lim="800000"/>
                <a:headEnd/>
                <a:tailEnd/>
              </a:ln>
            </p:spPr>
            <p:txBody>
              <a:bodyPr wrap="none" anchor="ctr"/>
              <a:lstStyle/>
              <a:p>
                <a:endParaRPr lang="en-IN"/>
              </a:p>
            </p:txBody>
          </p:sp>
          <p:sp>
            <p:nvSpPr>
              <p:cNvPr id="2489" name="Oval 162"/>
              <p:cNvSpPr>
                <a:spLocks noChangeArrowheads="1"/>
              </p:cNvSpPr>
              <p:nvPr/>
            </p:nvSpPr>
            <p:spPr bwMode="auto">
              <a:xfrm>
                <a:off x="1574" y="2256"/>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90" name="Oval 163"/>
              <p:cNvSpPr>
                <a:spLocks noChangeArrowheads="1"/>
              </p:cNvSpPr>
              <p:nvPr/>
            </p:nvSpPr>
            <p:spPr bwMode="auto">
              <a:xfrm>
                <a:off x="1804" y="2256"/>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91" name="Freeform 164"/>
              <p:cNvSpPr>
                <a:spLocks/>
              </p:cNvSpPr>
              <p:nvPr/>
            </p:nvSpPr>
            <p:spPr bwMode="auto">
              <a:xfrm>
                <a:off x="1794" y="1754"/>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492" name="Oval 165"/>
              <p:cNvSpPr>
                <a:spLocks noChangeArrowheads="1"/>
              </p:cNvSpPr>
              <p:nvPr/>
            </p:nvSpPr>
            <p:spPr bwMode="auto">
              <a:xfrm>
                <a:off x="2036" y="2256"/>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93" name="Oval 166"/>
              <p:cNvSpPr>
                <a:spLocks noChangeArrowheads="1"/>
              </p:cNvSpPr>
              <p:nvPr/>
            </p:nvSpPr>
            <p:spPr bwMode="auto">
              <a:xfrm>
                <a:off x="2266" y="2256"/>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94" name="Oval 167"/>
              <p:cNvSpPr>
                <a:spLocks noChangeArrowheads="1"/>
              </p:cNvSpPr>
              <p:nvPr/>
            </p:nvSpPr>
            <p:spPr bwMode="auto">
              <a:xfrm>
                <a:off x="2496" y="2256"/>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95" name="Oval 168"/>
              <p:cNvSpPr>
                <a:spLocks noChangeArrowheads="1"/>
              </p:cNvSpPr>
              <p:nvPr/>
            </p:nvSpPr>
            <p:spPr bwMode="auto">
              <a:xfrm>
                <a:off x="2726" y="2256"/>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96" name="Oval 169"/>
              <p:cNvSpPr>
                <a:spLocks noChangeArrowheads="1"/>
              </p:cNvSpPr>
              <p:nvPr/>
            </p:nvSpPr>
            <p:spPr bwMode="auto">
              <a:xfrm>
                <a:off x="2966" y="2256"/>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97" name="Freeform 170"/>
              <p:cNvSpPr>
                <a:spLocks/>
              </p:cNvSpPr>
              <p:nvPr/>
            </p:nvSpPr>
            <p:spPr bwMode="auto">
              <a:xfrm>
                <a:off x="2956" y="1754"/>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498" name="Freeform 171"/>
              <p:cNvSpPr>
                <a:spLocks/>
              </p:cNvSpPr>
              <p:nvPr/>
            </p:nvSpPr>
            <p:spPr bwMode="auto">
              <a:xfrm rot="2829750">
                <a:off x="1736" y="1832"/>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499" name="Freeform 172"/>
              <p:cNvSpPr>
                <a:spLocks/>
              </p:cNvSpPr>
              <p:nvPr/>
            </p:nvSpPr>
            <p:spPr bwMode="auto">
              <a:xfrm rot="2829750">
                <a:off x="2434" y="1821"/>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500" name="Freeform 173"/>
              <p:cNvSpPr>
                <a:spLocks/>
              </p:cNvSpPr>
              <p:nvPr/>
            </p:nvSpPr>
            <p:spPr bwMode="auto">
              <a:xfrm rot="4134268">
                <a:off x="2707" y="1901"/>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501" name="Freeform 174"/>
              <p:cNvSpPr>
                <a:spLocks/>
              </p:cNvSpPr>
              <p:nvPr/>
            </p:nvSpPr>
            <p:spPr bwMode="auto">
              <a:xfrm rot="-1757378">
                <a:off x="1899" y="1791"/>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502" name="Freeform 175"/>
              <p:cNvSpPr>
                <a:spLocks/>
              </p:cNvSpPr>
              <p:nvPr/>
            </p:nvSpPr>
            <p:spPr bwMode="auto">
              <a:xfrm rot="-1268586">
                <a:off x="2619" y="1765"/>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grpSp>
        <p:sp>
          <p:nvSpPr>
            <p:cNvPr id="2446" name="Text Box 176"/>
            <p:cNvSpPr txBox="1">
              <a:spLocks noChangeArrowheads="1"/>
            </p:cNvSpPr>
            <p:nvPr/>
          </p:nvSpPr>
          <p:spPr bwMode="auto">
            <a:xfrm>
              <a:off x="2238" y="3733"/>
              <a:ext cx="693" cy="231"/>
            </a:xfrm>
            <a:prstGeom prst="rect">
              <a:avLst/>
            </a:prstGeom>
            <a:noFill/>
            <a:ln w="9525">
              <a:noFill/>
              <a:miter lim="800000"/>
              <a:headEnd/>
              <a:tailEnd/>
            </a:ln>
          </p:spPr>
          <p:txBody>
            <a:bodyPr wrap="none">
              <a:spAutoFit/>
            </a:bodyPr>
            <a:lstStyle/>
            <a:p>
              <a:r>
                <a:rPr lang="en-US" sz="1800">
                  <a:latin typeface="Garamond" pitchFamily="18" charset="0"/>
                </a:rPr>
                <a:t>Gas phase</a:t>
              </a:r>
            </a:p>
          </p:txBody>
        </p:sp>
        <p:sp>
          <p:nvSpPr>
            <p:cNvPr id="2447" name="Text Box 177"/>
            <p:cNvSpPr txBox="1">
              <a:spLocks noChangeArrowheads="1"/>
            </p:cNvSpPr>
            <p:nvPr/>
          </p:nvSpPr>
          <p:spPr bwMode="auto">
            <a:xfrm>
              <a:off x="1153" y="3059"/>
              <a:ext cx="832" cy="231"/>
            </a:xfrm>
            <a:prstGeom prst="rect">
              <a:avLst/>
            </a:prstGeom>
            <a:noFill/>
            <a:ln w="9525">
              <a:noFill/>
              <a:miter lim="800000"/>
              <a:headEnd/>
              <a:tailEnd/>
            </a:ln>
          </p:spPr>
          <p:txBody>
            <a:bodyPr wrap="none">
              <a:spAutoFit/>
            </a:bodyPr>
            <a:lstStyle/>
            <a:p>
              <a:r>
                <a:rPr lang="en-US" sz="1800">
                  <a:latin typeface="Garamond" pitchFamily="18" charset="0"/>
                </a:rPr>
                <a:t>Liquid phase</a:t>
              </a:r>
            </a:p>
          </p:txBody>
        </p:sp>
        <p:sp>
          <p:nvSpPr>
            <p:cNvPr id="2448" name="Text Box 178"/>
            <p:cNvSpPr txBox="1">
              <a:spLocks noChangeArrowheads="1"/>
            </p:cNvSpPr>
            <p:nvPr/>
          </p:nvSpPr>
          <p:spPr bwMode="auto">
            <a:xfrm>
              <a:off x="823" y="2047"/>
              <a:ext cx="750" cy="231"/>
            </a:xfrm>
            <a:prstGeom prst="rect">
              <a:avLst/>
            </a:prstGeom>
            <a:noFill/>
            <a:ln w="9525">
              <a:noFill/>
              <a:miter lim="800000"/>
              <a:headEnd/>
              <a:tailEnd/>
            </a:ln>
          </p:spPr>
          <p:txBody>
            <a:bodyPr wrap="none">
              <a:spAutoFit/>
            </a:bodyPr>
            <a:lstStyle/>
            <a:p>
              <a:r>
                <a:rPr lang="en-US" sz="1800">
                  <a:latin typeface="Garamond" pitchFamily="18" charset="0"/>
                </a:rPr>
                <a:t>Solid phase</a:t>
              </a:r>
            </a:p>
          </p:txBody>
        </p:sp>
        <p:grpSp>
          <p:nvGrpSpPr>
            <p:cNvPr id="5" name="Group 179"/>
            <p:cNvGrpSpPr>
              <a:grpSpLocks/>
            </p:cNvGrpSpPr>
            <p:nvPr/>
          </p:nvGrpSpPr>
          <p:grpSpPr bwMode="auto">
            <a:xfrm>
              <a:off x="1152" y="2679"/>
              <a:ext cx="864" cy="419"/>
              <a:chOff x="1728" y="1824"/>
              <a:chExt cx="1727" cy="841"/>
            </a:xfrm>
          </p:grpSpPr>
          <p:sp>
            <p:nvSpPr>
              <p:cNvPr id="2473" name="Rectangle 180" descr="White marble"/>
              <p:cNvSpPr>
                <a:spLocks noChangeArrowheads="1"/>
              </p:cNvSpPr>
              <p:nvPr/>
            </p:nvSpPr>
            <p:spPr bwMode="auto">
              <a:xfrm>
                <a:off x="1728" y="2328"/>
                <a:ext cx="1727" cy="337"/>
              </a:xfrm>
              <a:prstGeom prst="rect">
                <a:avLst/>
              </a:prstGeom>
              <a:blipFill dpi="0" rotWithShape="1">
                <a:blip r:embed="rId3" cstate="print"/>
                <a:srcRect/>
                <a:tile tx="0" ty="0" sx="100000" sy="100000" flip="none" algn="tl"/>
              </a:blipFill>
              <a:ln w="9525">
                <a:noFill/>
                <a:miter lim="800000"/>
                <a:headEnd/>
                <a:tailEnd/>
              </a:ln>
            </p:spPr>
            <p:txBody>
              <a:bodyPr wrap="none" anchor="ctr"/>
              <a:lstStyle/>
              <a:p>
                <a:endParaRPr lang="en-IN"/>
              </a:p>
            </p:txBody>
          </p:sp>
          <p:sp>
            <p:nvSpPr>
              <p:cNvPr id="2474" name="Oval 181"/>
              <p:cNvSpPr>
                <a:spLocks noChangeArrowheads="1"/>
              </p:cNvSpPr>
              <p:nvPr/>
            </p:nvSpPr>
            <p:spPr bwMode="auto">
              <a:xfrm>
                <a:off x="1814" y="2328"/>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75" name="Oval 182"/>
              <p:cNvSpPr>
                <a:spLocks noChangeArrowheads="1"/>
              </p:cNvSpPr>
              <p:nvPr/>
            </p:nvSpPr>
            <p:spPr bwMode="auto">
              <a:xfrm>
                <a:off x="2044" y="2328"/>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76" name="Freeform 183"/>
              <p:cNvSpPr>
                <a:spLocks/>
              </p:cNvSpPr>
              <p:nvPr/>
            </p:nvSpPr>
            <p:spPr bwMode="auto">
              <a:xfrm>
                <a:off x="2034" y="1824"/>
                <a:ext cx="154" cy="504"/>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477" name="Oval 184"/>
              <p:cNvSpPr>
                <a:spLocks noChangeArrowheads="1"/>
              </p:cNvSpPr>
              <p:nvPr/>
            </p:nvSpPr>
            <p:spPr bwMode="auto">
              <a:xfrm>
                <a:off x="2276" y="2328"/>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78" name="Oval 185"/>
              <p:cNvSpPr>
                <a:spLocks noChangeArrowheads="1"/>
              </p:cNvSpPr>
              <p:nvPr/>
            </p:nvSpPr>
            <p:spPr bwMode="auto">
              <a:xfrm>
                <a:off x="2506" y="2328"/>
                <a:ext cx="143"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79" name="Oval 186"/>
              <p:cNvSpPr>
                <a:spLocks noChangeArrowheads="1"/>
              </p:cNvSpPr>
              <p:nvPr/>
            </p:nvSpPr>
            <p:spPr bwMode="auto">
              <a:xfrm>
                <a:off x="2735" y="2328"/>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80" name="Oval 187"/>
              <p:cNvSpPr>
                <a:spLocks noChangeArrowheads="1"/>
              </p:cNvSpPr>
              <p:nvPr/>
            </p:nvSpPr>
            <p:spPr bwMode="auto">
              <a:xfrm>
                <a:off x="2965" y="2328"/>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81" name="Oval 188"/>
              <p:cNvSpPr>
                <a:spLocks noChangeArrowheads="1"/>
              </p:cNvSpPr>
              <p:nvPr/>
            </p:nvSpPr>
            <p:spPr bwMode="auto">
              <a:xfrm>
                <a:off x="3205" y="2328"/>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82" name="Freeform 189"/>
              <p:cNvSpPr>
                <a:spLocks/>
              </p:cNvSpPr>
              <p:nvPr/>
            </p:nvSpPr>
            <p:spPr bwMode="auto">
              <a:xfrm>
                <a:off x="3195" y="1824"/>
                <a:ext cx="154" cy="504"/>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483" name="Freeform 190"/>
              <p:cNvSpPr>
                <a:spLocks/>
              </p:cNvSpPr>
              <p:nvPr/>
            </p:nvSpPr>
            <p:spPr bwMode="auto">
              <a:xfrm rot="-1757378">
                <a:off x="2139" y="1861"/>
                <a:ext cx="154" cy="504"/>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484" name="Freeform 191"/>
              <p:cNvSpPr>
                <a:spLocks/>
              </p:cNvSpPr>
              <p:nvPr/>
            </p:nvSpPr>
            <p:spPr bwMode="auto">
              <a:xfrm rot="-1268586">
                <a:off x="2858" y="1835"/>
                <a:ext cx="154" cy="504"/>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485" name="Freeform 192"/>
              <p:cNvSpPr>
                <a:spLocks/>
              </p:cNvSpPr>
              <p:nvPr/>
            </p:nvSpPr>
            <p:spPr bwMode="auto">
              <a:xfrm>
                <a:off x="2715" y="1824"/>
                <a:ext cx="154" cy="504"/>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486" name="Freeform 193"/>
              <p:cNvSpPr>
                <a:spLocks/>
              </p:cNvSpPr>
              <p:nvPr/>
            </p:nvSpPr>
            <p:spPr bwMode="auto">
              <a:xfrm>
                <a:off x="2496" y="1848"/>
                <a:ext cx="154" cy="504"/>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sp>
            <p:nvSpPr>
              <p:cNvPr id="2487" name="Freeform 194"/>
              <p:cNvSpPr>
                <a:spLocks/>
              </p:cNvSpPr>
              <p:nvPr/>
            </p:nvSpPr>
            <p:spPr bwMode="auto">
              <a:xfrm>
                <a:off x="1802" y="1826"/>
                <a:ext cx="154" cy="504"/>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grpSp>
        <p:grpSp>
          <p:nvGrpSpPr>
            <p:cNvPr id="7" name="Group 195"/>
            <p:cNvGrpSpPr>
              <a:grpSpLocks/>
            </p:cNvGrpSpPr>
            <p:nvPr/>
          </p:nvGrpSpPr>
          <p:grpSpPr bwMode="auto">
            <a:xfrm>
              <a:off x="864" y="1678"/>
              <a:ext cx="674" cy="419"/>
              <a:chOff x="1776" y="1370"/>
              <a:chExt cx="1344" cy="838"/>
            </a:xfrm>
          </p:grpSpPr>
          <p:sp>
            <p:nvSpPr>
              <p:cNvPr id="2451" name="Rectangle 196" descr="White marble"/>
              <p:cNvSpPr>
                <a:spLocks noChangeArrowheads="1"/>
              </p:cNvSpPr>
              <p:nvPr/>
            </p:nvSpPr>
            <p:spPr bwMode="auto">
              <a:xfrm>
                <a:off x="1776" y="1872"/>
                <a:ext cx="1344" cy="336"/>
              </a:xfrm>
              <a:prstGeom prst="rect">
                <a:avLst/>
              </a:prstGeom>
              <a:blipFill dpi="0" rotWithShape="1">
                <a:blip r:embed="rId3" cstate="print"/>
                <a:srcRect/>
                <a:tile tx="0" ty="0" sx="100000" sy="100000" flip="none" algn="tl"/>
              </a:blipFill>
              <a:ln w="9525">
                <a:noFill/>
                <a:miter lim="800000"/>
                <a:headEnd/>
                <a:tailEnd/>
              </a:ln>
            </p:spPr>
            <p:txBody>
              <a:bodyPr wrap="none" anchor="ctr"/>
              <a:lstStyle/>
              <a:p>
                <a:endParaRPr lang="en-IN"/>
              </a:p>
            </p:txBody>
          </p:sp>
          <p:grpSp>
            <p:nvGrpSpPr>
              <p:cNvPr id="8" name="Group 197"/>
              <p:cNvGrpSpPr>
                <a:grpSpLocks/>
              </p:cNvGrpSpPr>
              <p:nvPr/>
            </p:nvGrpSpPr>
            <p:grpSpPr bwMode="auto">
              <a:xfrm>
                <a:off x="1852" y="1370"/>
                <a:ext cx="154" cy="646"/>
                <a:chOff x="1430" y="2042"/>
                <a:chExt cx="154" cy="646"/>
              </a:xfrm>
            </p:grpSpPr>
            <p:sp>
              <p:nvSpPr>
                <p:cNvPr id="2471" name="Oval 198"/>
                <p:cNvSpPr>
                  <a:spLocks noChangeArrowheads="1"/>
                </p:cNvSpPr>
                <p:nvPr/>
              </p:nvSpPr>
              <p:spPr bwMode="auto">
                <a:xfrm>
                  <a:off x="1440" y="2544"/>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72" name="Freeform 199"/>
                <p:cNvSpPr>
                  <a:spLocks/>
                </p:cNvSpPr>
                <p:nvPr/>
              </p:nvSpPr>
              <p:spPr bwMode="auto">
                <a:xfrm>
                  <a:off x="1430" y="2042"/>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grpSp>
          <p:grpSp>
            <p:nvGrpSpPr>
              <p:cNvPr id="9" name="Group 200"/>
              <p:cNvGrpSpPr>
                <a:grpSpLocks/>
              </p:cNvGrpSpPr>
              <p:nvPr/>
            </p:nvGrpSpPr>
            <p:grpSpPr bwMode="auto">
              <a:xfrm>
                <a:off x="2027" y="1370"/>
                <a:ext cx="154" cy="646"/>
                <a:chOff x="1430" y="2042"/>
                <a:chExt cx="154" cy="646"/>
              </a:xfrm>
            </p:grpSpPr>
            <p:sp>
              <p:nvSpPr>
                <p:cNvPr id="2469" name="Oval 201"/>
                <p:cNvSpPr>
                  <a:spLocks noChangeArrowheads="1"/>
                </p:cNvSpPr>
                <p:nvPr/>
              </p:nvSpPr>
              <p:spPr bwMode="auto">
                <a:xfrm>
                  <a:off x="1440" y="2544"/>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70" name="Freeform 202"/>
                <p:cNvSpPr>
                  <a:spLocks/>
                </p:cNvSpPr>
                <p:nvPr/>
              </p:nvSpPr>
              <p:spPr bwMode="auto">
                <a:xfrm>
                  <a:off x="1430" y="2042"/>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grpSp>
          <p:grpSp>
            <p:nvGrpSpPr>
              <p:cNvPr id="10" name="Group 203"/>
              <p:cNvGrpSpPr>
                <a:grpSpLocks/>
              </p:cNvGrpSpPr>
              <p:nvPr/>
            </p:nvGrpSpPr>
            <p:grpSpPr bwMode="auto">
              <a:xfrm>
                <a:off x="2197" y="1370"/>
                <a:ext cx="154" cy="646"/>
                <a:chOff x="1430" y="2042"/>
                <a:chExt cx="154" cy="646"/>
              </a:xfrm>
            </p:grpSpPr>
            <p:sp>
              <p:nvSpPr>
                <p:cNvPr id="2467" name="Oval 204"/>
                <p:cNvSpPr>
                  <a:spLocks noChangeArrowheads="1"/>
                </p:cNvSpPr>
                <p:nvPr/>
              </p:nvSpPr>
              <p:spPr bwMode="auto">
                <a:xfrm>
                  <a:off x="1440" y="2544"/>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68" name="Freeform 205"/>
                <p:cNvSpPr>
                  <a:spLocks/>
                </p:cNvSpPr>
                <p:nvPr/>
              </p:nvSpPr>
              <p:spPr bwMode="auto">
                <a:xfrm>
                  <a:off x="1430" y="2042"/>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grpSp>
          <p:grpSp>
            <p:nvGrpSpPr>
              <p:cNvPr id="11" name="Group 206"/>
              <p:cNvGrpSpPr>
                <a:grpSpLocks/>
              </p:cNvGrpSpPr>
              <p:nvPr/>
            </p:nvGrpSpPr>
            <p:grpSpPr bwMode="auto">
              <a:xfrm>
                <a:off x="2374" y="1370"/>
                <a:ext cx="154" cy="646"/>
                <a:chOff x="1430" y="2042"/>
                <a:chExt cx="154" cy="646"/>
              </a:xfrm>
            </p:grpSpPr>
            <p:sp>
              <p:nvSpPr>
                <p:cNvPr id="2465" name="Oval 207"/>
                <p:cNvSpPr>
                  <a:spLocks noChangeArrowheads="1"/>
                </p:cNvSpPr>
                <p:nvPr/>
              </p:nvSpPr>
              <p:spPr bwMode="auto">
                <a:xfrm>
                  <a:off x="1440" y="2544"/>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66" name="Freeform 208"/>
                <p:cNvSpPr>
                  <a:spLocks/>
                </p:cNvSpPr>
                <p:nvPr/>
              </p:nvSpPr>
              <p:spPr bwMode="auto">
                <a:xfrm>
                  <a:off x="1430" y="2042"/>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grpSp>
          <p:grpSp>
            <p:nvGrpSpPr>
              <p:cNvPr id="12" name="Group 209"/>
              <p:cNvGrpSpPr>
                <a:grpSpLocks/>
              </p:cNvGrpSpPr>
              <p:nvPr/>
            </p:nvGrpSpPr>
            <p:grpSpPr bwMode="auto">
              <a:xfrm>
                <a:off x="2544" y="1370"/>
                <a:ext cx="154" cy="646"/>
                <a:chOff x="1430" y="2042"/>
                <a:chExt cx="154" cy="646"/>
              </a:xfrm>
            </p:grpSpPr>
            <p:sp>
              <p:nvSpPr>
                <p:cNvPr id="2463" name="Oval 210"/>
                <p:cNvSpPr>
                  <a:spLocks noChangeArrowheads="1"/>
                </p:cNvSpPr>
                <p:nvPr/>
              </p:nvSpPr>
              <p:spPr bwMode="auto">
                <a:xfrm>
                  <a:off x="1440" y="2544"/>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64" name="Freeform 211"/>
                <p:cNvSpPr>
                  <a:spLocks/>
                </p:cNvSpPr>
                <p:nvPr/>
              </p:nvSpPr>
              <p:spPr bwMode="auto">
                <a:xfrm>
                  <a:off x="1430" y="2042"/>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grpSp>
          <p:grpSp>
            <p:nvGrpSpPr>
              <p:cNvPr id="13" name="Group 212"/>
              <p:cNvGrpSpPr>
                <a:grpSpLocks/>
              </p:cNvGrpSpPr>
              <p:nvPr/>
            </p:nvGrpSpPr>
            <p:grpSpPr bwMode="auto">
              <a:xfrm>
                <a:off x="2714" y="1370"/>
                <a:ext cx="154" cy="646"/>
                <a:chOff x="1430" y="2042"/>
                <a:chExt cx="154" cy="646"/>
              </a:xfrm>
            </p:grpSpPr>
            <p:sp>
              <p:nvSpPr>
                <p:cNvPr id="2461" name="Oval 213"/>
                <p:cNvSpPr>
                  <a:spLocks noChangeArrowheads="1"/>
                </p:cNvSpPr>
                <p:nvPr/>
              </p:nvSpPr>
              <p:spPr bwMode="auto">
                <a:xfrm>
                  <a:off x="1440" y="2544"/>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62" name="Freeform 214"/>
                <p:cNvSpPr>
                  <a:spLocks/>
                </p:cNvSpPr>
                <p:nvPr/>
              </p:nvSpPr>
              <p:spPr bwMode="auto">
                <a:xfrm>
                  <a:off x="1430" y="2042"/>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grpSp>
          <p:grpSp>
            <p:nvGrpSpPr>
              <p:cNvPr id="14" name="Group 215"/>
              <p:cNvGrpSpPr>
                <a:grpSpLocks/>
              </p:cNvGrpSpPr>
              <p:nvPr/>
            </p:nvGrpSpPr>
            <p:grpSpPr bwMode="auto">
              <a:xfrm>
                <a:off x="2880" y="1370"/>
                <a:ext cx="154" cy="646"/>
                <a:chOff x="1430" y="2042"/>
                <a:chExt cx="154" cy="646"/>
              </a:xfrm>
            </p:grpSpPr>
            <p:sp>
              <p:nvSpPr>
                <p:cNvPr id="2459" name="Oval 216"/>
                <p:cNvSpPr>
                  <a:spLocks noChangeArrowheads="1"/>
                </p:cNvSpPr>
                <p:nvPr/>
              </p:nvSpPr>
              <p:spPr bwMode="auto">
                <a:xfrm>
                  <a:off x="1440" y="2544"/>
                  <a:ext cx="144" cy="144"/>
                </a:xfrm>
                <a:prstGeom prst="ellipse">
                  <a:avLst/>
                </a:prstGeom>
                <a:solidFill>
                  <a:srgbClr val="333333"/>
                </a:solidFill>
                <a:ln w="9525">
                  <a:solidFill>
                    <a:schemeClr val="tx1"/>
                  </a:solidFill>
                  <a:round/>
                  <a:headEnd/>
                  <a:tailEnd/>
                </a:ln>
              </p:spPr>
              <p:txBody>
                <a:bodyPr wrap="none" anchor="ctr"/>
                <a:lstStyle/>
                <a:p>
                  <a:endParaRPr lang="en-IN"/>
                </a:p>
              </p:txBody>
            </p:sp>
            <p:sp>
              <p:nvSpPr>
                <p:cNvPr id="2460" name="Freeform 217"/>
                <p:cNvSpPr>
                  <a:spLocks/>
                </p:cNvSpPr>
                <p:nvPr/>
              </p:nvSpPr>
              <p:spPr bwMode="auto">
                <a:xfrm>
                  <a:off x="1430" y="2042"/>
                  <a:ext cx="154" cy="502"/>
                </a:xfrm>
                <a:custGeom>
                  <a:avLst/>
                  <a:gdLst>
                    <a:gd name="T0" fmla="*/ 87 w 154"/>
                    <a:gd name="T1" fmla="*/ 502 h 502"/>
                    <a:gd name="T2" fmla="*/ 118 w 154"/>
                    <a:gd name="T3" fmla="*/ 356 h 502"/>
                    <a:gd name="T4" fmla="*/ 24 w 154"/>
                    <a:gd name="T5" fmla="*/ 303 h 502"/>
                    <a:gd name="T6" fmla="*/ 3 w 154"/>
                    <a:gd name="T7" fmla="*/ 272 h 502"/>
                    <a:gd name="T8" fmla="*/ 13 w 154"/>
                    <a:gd name="T9" fmla="*/ 178 h 502"/>
                    <a:gd name="T10" fmla="*/ 24 w 154"/>
                    <a:gd name="T11" fmla="*/ 136 h 502"/>
                    <a:gd name="T12" fmla="*/ 118 w 154"/>
                    <a:gd name="T13" fmla="*/ 94 h 502"/>
                    <a:gd name="T14" fmla="*/ 149 w 154"/>
                    <a:gd name="T15" fmla="*/ 73 h 502"/>
                    <a:gd name="T16" fmla="*/ 139 w 154"/>
                    <a:gd name="T17" fmla="*/ 31 h 502"/>
                    <a:gd name="T18" fmla="*/ 129 w 15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502"/>
                    <a:gd name="T32" fmla="*/ 154 w 154"/>
                    <a:gd name="T33" fmla="*/ 502 h 5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502">
                      <a:moveTo>
                        <a:pt x="87" y="502"/>
                      </a:moveTo>
                      <a:cubicBezTo>
                        <a:pt x="97" y="453"/>
                        <a:pt x="118" y="406"/>
                        <a:pt x="118" y="356"/>
                      </a:cubicBezTo>
                      <a:cubicBezTo>
                        <a:pt x="118" y="323"/>
                        <a:pt x="45" y="310"/>
                        <a:pt x="24" y="303"/>
                      </a:cubicBezTo>
                      <a:cubicBezTo>
                        <a:pt x="17" y="293"/>
                        <a:pt x="4" y="284"/>
                        <a:pt x="3" y="272"/>
                      </a:cubicBezTo>
                      <a:cubicBezTo>
                        <a:pt x="0" y="241"/>
                        <a:pt x="8" y="209"/>
                        <a:pt x="13" y="178"/>
                      </a:cubicBezTo>
                      <a:cubicBezTo>
                        <a:pt x="15" y="164"/>
                        <a:pt x="15" y="147"/>
                        <a:pt x="24" y="136"/>
                      </a:cubicBezTo>
                      <a:cubicBezTo>
                        <a:pt x="29" y="130"/>
                        <a:pt x="106" y="98"/>
                        <a:pt x="118" y="94"/>
                      </a:cubicBezTo>
                      <a:cubicBezTo>
                        <a:pt x="128" y="87"/>
                        <a:pt x="145" y="85"/>
                        <a:pt x="149" y="73"/>
                      </a:cubicBezTo>
                      <a:cubicBezTo>
                        <a:pt x="154" y="59"/>
                        <a:pt x="143" y="45"/>
                        <a:pt x="139" y="31"/>
                      </a:cubicBezTo>
                      <a:cubicBezTo>
                        <a:pt x="136" y="21"/>
                        <a:pt x="129" y="0"/>
                        <a:pt x="129" y="0"/>
                      </a:cubicBezTo>
                    </a:path>
                  </a:pathLst>
                </a:custGeom>
                <a:noFill/>
                <a:ln w="9525">
                  <a:solidFill>
                    <a:schemeClr val="tx1"/>
                  </a:solidFill>
                  <a:round/>
                  <a:headEnd/>
                  <a:tailEnd/>
                </a:ln>
              </p:spPr>
              <p:txBody>
                <a:bodyPr/>
                <a:lstStyle/>
                <a:p>
                  <a:endParaRPr lang="en-IN"/>
                </a:p>
              </p:txBody>
            </p:sp>
          </p:grpSp>
        </p:grpSp>
      </p:grpSp>
      <p:sp>
        <p:nvSpPr>
          <p:cNvPr id="70" name="Slide Number Placeholder 69"/>
          <p:cNvSpPr>
            <a:spLocks noGrp="1"/>
          </p:cNvSpPr>
          <p:nvPr>
            <p:ph type="sldNum" sz="quarter" idx="12"/>
          </p:nvPr>
        </p:nvSpPr>
        <p:spPr/>
        <p:txBody>
          <a:bodyPr/>
          <a:lstStyle/>
          <a:p>
            <a:pPr>
              <a:defRPr/>
            </a:pPr>
            <a:fld id="{89250202-7414-4ED7-95A7-DC491D0A2B12}" type="slidenum">
              <a:rPr lang="es-ES" smtClean="0"/>
              <a:pPr>
                <a:defRPr/>
              </a:pPr>
              <a:t>67</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40"/>
                                        </p:tgtEl>
                                        <p:attrNameLst>
                                          <p:attrName>style.visibility</p:attrName>
                                        </p:attrNameLst>
                                      </p:cBhvr>
                                      <p:to>
                                        <p:strVal val="visible"/>
                                      </p:to>
                                    </p:set>
                                    <p:animEffect transition="in" filter="fade">
                                      <p:cBhvr>
                                        <p:cTn id="7" dur="2000"/>
                                        <p:tgtEl>
                                          <p:spTgt spid="2440"/>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2441">
                                            <p:txEl>
                                              <p:pRg st="0" end="0"/>
                                            </p:txEl>
                                          </p:spTgt>
                                        </p:tgtEl>
                                        <p:attrNameLst>
                                          <p:attrName>style.visibility</p:attrName>
                                        </p:attrNameLst>
                                      </p:cBhvr>
                                      <p:to>
                                        <p:strVal val="visible"/>
                                      </p:to>
                                    </p:set>
                                    <p:anim calcmode="lin" valueType="num">
                                      <p:cBhvr>
                                        <p:cTn id="16" dur="1000" fill="hold"/>
                                        <p:tgtEl>
                                          <p:spTgt spid="2441">
                                            <p:txEl>
                                              <p:pRg st="0" end="0"/>
                                            </p:txEl>
                                          </p:spTgt>
                                        </p:tgtEl>
                                        <p:attrNameLst>
                                          <p:attrName>ppt_x</p:attrName>
                                        </p:attrNameLst>
                                      </p:cBhvr>
                                      <p:tavLst>
                                        <p:tav tm="0">
                                          <p:val>
                                            <p:strVal val="#ppt_x-.2"/>
                                          </p:val>
                                        </p:tav>
                                        <p:tav tm="100000">
                                          <p:val>
                                            <p:strVal val="#ppt_x"/>
                                          </p:val>
                                        </p:tav>
                                      </p:tavLst>
                                    </p:anim>
                                    <p:anim calcmode="lin" valueType="num">
                                      <p:cBhvr>
                                        <p:cTn id="17" dur="1000" fill="hold"/>
                                        <p:tgtEl>
                                          <p:spTgt spid="244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44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2441">
                                            <p:txEl>
                                              <p:pRg st="2" end="2"/>
                                            </p:txEl>
                                          </p:spTgt>
                                        </p:tgtEl>
                                        <p:attrNameLst>
                                          <p:attrName>style.visibility</p:attrName>
                                        </p:attrNameLst>
                                      </p:cBhvr>
                                      <p:to>
                                        <p:strVal val="visible"/>
                                      </p:to>
                                    </p:set>
                                    <p:anim calcmode="lin" valueType="num">
                                      <p:cBhvr>
                                        <p:cTn id="23" dur="1000" fill="hold"/>
                                        <p:tgtEl>
                                          <p:spTgt spid="2441">
                                            <p:txEl>
                                              <p:pRg st="2" end="2"/>
                                            </p:txEl>
                                          </p:spTgt>
                                        </p:tgtEl>
                                        <p:attrNameLst>
                                          <p:attrName>ppt_x</p:attrName>
                                        </p:attrNameLst>
                                      </p:cBhvr>
                                      <p:tavLst>
                                        <p:tav tm="0">
                                          <p:val>
                                            <p:strVal val="#ppt_x-.2"/>
                                          </p:val>
                                        </p:tav>
                                        <p:tav tm="100000">
                                          <p:val>
                                            <p:strVal val="#ppt_x"/>
                                          </p:val>
                                        </p:tav>
                                      </p:tavLst>
                                    </p:anim>
                                    <p:anim calcmode="lin" valueType="num">
                                      <p:cBhvr>
                                        <p:cTn id="24" dur="1000" fill="hold"/>
                                        <p:tgtEl>
                                          <p:spTgt spid="244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44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2441">
                                            <p:txEl>
                                              <p:pRg st="4" end="4"/>
                                            </p:txEl>
                                          </p:spTgt>
                                        </p:tgtEl>
                                        <p:attrNameLst>
                                          <p:attrName>style.visibility</p:attrName>
                                        </p:attrNameLst>
                                      </p:cBhvr>
                                      <p:to>
                                        <p:strVal val="visible"/>
                                      </p:to>
                                    </p:set>
                                    <p:anim calcmode="lin" valueType="num">
                                      <p:cBhvr>
                                        <p:cTn id="30" dur="1000" fill="hold"/>
                                        <p:tgtEl>
                                          <p:spTgt spid="2441">
                                            <p:txEl>
                                              <p:pRg st="4" end="4"/>
                                            </p:txEl>
                                          </p:spTgt>
                                        </p:tgtEl>
                                        <p:attrNameLst>
                                          <p:attrName>ppt_x</p:attrName>
                                        </p:attrNameLst>
                                      </p:cBhvr>
                                      <p:tavLst>
                                        <p:tav tm="0">
                                          <p:val>
                                            <p:strVal val="#ppt_x-.2"/>
                                          </p:val>
                                        </p:tav>
                                        <p:tav tm="100000">
                                          <p:val>
                                            <p:strVal val="#ppt_x"/>
                                          </p:val>
                                        </p:tav>
                                      </p:tavLst>
                                    </p:anim>
                                    <p:anim calcmode="lin" valueType="num">
                                      <p:cBhvr>
                                        <p:cTn id="31" dur="1000" fill="hold"/>
                                        <p:tgtEl>
                                          <p:spTgt spid="244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4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0" grpId="0"/>
      <p:bldP spid="2441"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6"/>
          <p:cNvSpPr txBox="1">
            <a:spLocks noChangeArrowheads="1"/>
          </p:cNvSpPr>
          <p:nvPr/>
        </p:nvSpPr>
        <p:spPr>
          <a:xfrm>
            <a:off x="500034" y="2963892"/>
            <a:ext cx="8186766" cy="2894000"/>
          </a:xfrm>
          <a:prstGeom prst="rect">
            <a:avLst/>
          </a:prstGeom>
        </p:spPr>
        <p:txBody>
          <a:bodyPr/>
          <a:lstStyle/>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A barrier on the water surface pushes and compacts the molecules.</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kumimoji="0" lang="cs-CZ" sz="1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Spreading </a:t>
            </a:r>
            <a:r>
              <a:rPr kumimoji="0" lang="en-US" sz="2000" b="1" i="0" u="none" strike="noStrike" kern="0" cap="none" spc="0" normalizeH="0" baseline="0" noProof="0" dirty="0" err="1" smtClean="0">
                <a:ln>
                  <a:noFill/>
                </a:ln>
                <a:solidFill>
                  <a:schemeClr val="tx1"/>
                </a:solidFill>
                <a:effectLst/>
                <a:uLnTx/>
                <a:uFillTx/>
                <a:latin typeface="Garamond" pitchFamily="18" charset="0"/>
                <a:cs typeface="+mn-cs"/>
              </a:rPr>
              <a:t>amphiphile</a:t>
            </a: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 molecules on a water surface yields monolayers or films where the hydrophobic segments stem at the water/air interface.</a:t>
            </a: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endParaRPr kumimoji="0" lang="cs-CZ" sz="1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just" defTabSz="914400" rtl="0" eaLnBrk="1" fontAlgn="base" latinLnBrk="0" hangingPunct="1">
              <a:lnSpc>
                <a:spcPct val="100000"/>
              </a:lnSpc>
              <a:spcBef>
                <a:spcPct val="20000"/>
              </a:spcBef>
              <a:spcAft>
                <a:spcPct val="0"/>
              </a:spcAft>
              <a:buClr>
                <a:srgbClr val="996633"/>
              </a:buClr>
              <a:buSzTx/>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Garamond" pitchFamily="18" charset="0"/>
                <a:cs typeface="+mn-cs"/>
              </a:rPr>
              <a:t>Films with tailored stability, orientation of molecules or phase transition can thereby be transferred to the substrate.</a:t>
            </a:r>
            <a:endParaRPr kumimoji="0" lang="cs-CZ" sz="2000" b="1" i="0" u="none" strike="noStrike" kern="0" cap="none" spc="0" normalizeH="0" baseline="0" noProof="0" dirty="0" smtClean="0">
              <a:ln>
                <a:noFill/>
              </a:ln>
              <a:solidFill>
                <a:schemeClr val="tx1"/>
              </a:solidFill>
              <a:effectLst/>
              <a:uLnTx/>
              <a:uFillTx/>
              <a:latin typeface="Garamond" pitchFamily="18" charset="0"/>
              <a:cs typeface="+mn-cs"/>
            </a:endParaRPr>
          </a:p>
        </p:txBody>
      </p:sp>
      <p:grpSp>
        <p:nvGrpSpPr>
          <p:cNvPr id="2" name="Group 7"/>
          <p:cNvGrpSpPr>
            <a:grpSpLocks/>
          </p:cNvGrpSpPr>
          <p:nvPr/>
        </p:nvGrpSpPr>
        <p:grpSpPr bwMode="auto">
          <a:xfrm rot="-1202439">
            <a:off x="1450975" y="1408138"/>
            <a:ext cx="122238" cy="460375"/>
            <a:chOff x="3283" y="1008"/>
            <a:chExt cx="77" cy="290"/>
          </a:xfrm>
        </p:grpSpPr>
        <p:grpSp>
          <p:nvGrpSpPr>
            <p:cNvPr id="4" name="Group 8"/>
            <p:cNvGrpSpPr>
              <a:grpSpLocks/>
            </p:cNvGrpSpPr>
            <p:nvPr/>
          </p:nvGrpSpPr>
          <p:grpSpPr bwMode="auto">
            <a:xfrm>
              <a:off x="3308" y="1105"/>
              <a:ext cx="36" cy="95"/>
              <a:chOff x="368" y="892"/>
              <a:chExt cx="42" cy="312"/>
            </a:xfrm>
          </p:grpSpPr>
          <p:grpSp>
            <p:nvGrpSpPr>
              <p:cNvPr id="5" name="Group 9"/>
              <p:cNvGrpSpPr>
                <a:grpSpLocks/>
              </p:cNvGrpSpPr>
              <p:nvPr/>
            </p:nvGrpSpPr>
            <p:grpSpPr bwMode="auto">
              <a:xfrm>
                <a:off x="368" y="1048"/>
                <a:ext cx="42" cy="156"/>
                <a:chOff x="372" y="1046"/>
                <a:chExt cx="42" cy="156"/>
              </a:xfrm>
            </p:grpSpPr>
            <p:sp>
              <p:nvSpPr>
                <p:cNvPr id="19" name="Line 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 name="Line 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 name="Group 12"/>
              <p:cNvGrpSpPr>
                <a:grpSpLocks/>
              </p:cNvGrpSpPr>
              <p:nvPr/>
            </p:nvGrpSpPr>
            <p:grpSpPr bwMode="auto">
              <a:xfrm>
                <a:off x="368" y="892"/>
                <a:ext cx="42" cy="156"/>
                <a:chOff x="372" y="1046"/>
                <a:chExt cx="42" cy="156"/>
              </a:xfrm>
            </p:grpSpPr>
            <p:sp>
              <p:nvSpPr>
                <p:cNvPr id="17" name="Line 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 name="Line 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 name="Group 15"/>
            <p:cNvGrpSpPr>
              <a:grpSpLocks/>
            </p:cNvGrpSpPr>
            <p:nvPr/>
          </p:nvGrpSpPr>
          <p:grpSpPr bwMode="auto">
            <a:xfrm>
              <a:off x="3308" y="1011"/>
              <a:ext cx="36" cy="95"/>
              <a:chOff x="368" y="892"/>
              <a:chExt cx="42" cy="312"/>
            </a:xfrm>
          </p:grpSpPr>
          <p:grpSp>
            <p:nvGrpSpPr>
              <p:cNvPr id="10" name="Group 16"/>
              <p:cNvGrpSpPr>
                <a:grpSpLocks/>
              </p:cNvGrpSpPr>
              <p:nvPr/>
            </p:nvGrpSpPr>
            <p:grpSpPr bwMode="auto">
              <a:xfrm>
                <a:off x="368" y="1048"/>
                <a:ext cx="42" cy="156"/>
                <a:chOff x="372" y="1046"/>
                <a:chExt cx="42" cy="156"/>
              </a:xfrm>
            </p:grpSpPr>
            <p:sp>
              <p:nvSpPr>
                <p:cNvPr id="13" name="Line 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 name="Line 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 name="Group 19"/>
              <p:cNvGrpSpPr>
                <a:grpSpLocks/>
              </p:cNvGrpSpPr>
              <p:nvPr/>
            </p:nvGrpSpPr>
            <p:grpSpPr bwMode="auto">
              <a:xfrm>
                <a:off x="368" y="892"/>
                <a:ext cx="42" cy="156"/>
                <a:chOff x="372" y="1046"/>
                <a:chExt cx="42" cy="156"/>
              </a:xfrm>
            </p:grpSpPr>
            <p:sp>
              <p:nvSpPr>
                <p:cNvPr id="11" name="Line 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 name="Line 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8" name="Oval 22"/>
            <p:cNvSpPr>
              <a:spLocks noChangeArrowheads="1"/>
            </p:cNvSpPr>
            <p:nvPr/>
          </p:nvSpPr>
          <p:spPr bwMode="auto">
            <a:xfrm>
              <a:off x="3283" y="1188"/>
              <a:ext cx="77" cy="110"/>
            </a:xfrm>
            <a:prstGeom prst="ellipse">
              <a:avLst/>
            </a:prstGeom>
            <a:solidFill>
              <a:srgbClr val="FF0000"/>
            </a:solidFill>
            <a:ln w="9525">
              <a:solidFill>
                <a:schemeClr val="tx1"/>
              </a:solidFill>
              <a:round/>
              <a:headEnd/>
              <a:tailEnd/>
            </a:ln>
          </p:spPr>
          <p:txBody>
            <a:bodyPr wrap="none" anchor="ctr"/>
            <a:lstStyle/>
            <a:p>
              <a:endParaRPr lang="en-IN"/>
            </a:p>
          </p:txBody>
        </p:sp>
      </p:grpSp>
      <p:sp>
        <p:nvSpPr>
          <p:cNvPr id="21" name="Rectangle 23"/>
          <p:cNvSpPr>
            <a:spLocks noChangeArrowheads="1"/>
          </p:cNvSpPr>
          <p:nvPr/>
        </p:nvSpPr>
        <p:spPr bwMode="auto">
          <a:xfrm>
            <a:off x="1239838" y="1255738"/>
            <a:ext cx="57150" cy="714375"/>
          </a:xfrm>
          <a:prstGeom prst="rect">
            <a:avLst/>
          </a:prstGeom>
          <a:solidFill>
            <a:srgbClr val="000000"/>
          </a:solidFill>
          <a:ln w="9525">
            <a:solidFill>
              <a:schemeClr val="tx1"/>
            </a:solidFill>
            <a:miter lim="800000"/>
            <a:headEnd/>
            <a:tailEnd/>
          </a:ln>
        </p:spPr>
        <p:txBody>
          <a:bodyPr wrap="none" anchor="ctr"/>
          <a:lstStyle/>
          <a:p>
            <a:endParaRPr lang="en-IN"/>
          </a:p>
        </p:txBody>
      </p:sp>
      <p:sp>
        <p:nvSpPr>
          <p:cNvPr id="22" name="Rectangle 24"/>
          <p:cNvSpPr>
            <a:spLocks noChangeArrowheads="1"/>
          </p:cNvSpPr>
          <p:nvPr/>
        </p:nvSpPr>
        <p:spPr bwMode="auto">
          <a:xfrm>
            <a:off x="4973638" y="1255738"/>
            <a:ext cx="57150" cy="714375"/>
          </a:xfrm>
          <a:prstGeom prst="rect">
            <a:avLst/>
          </a:prstGeom>
          <a:solidFill>
            <a:srgbClr val="000000"/>
          </a:solidFill>
          <a:ln w="9525">
            <a:solidFill>
              <a:schemeClr val="tx1"/>
            </a:solidFill>
            <a:miter lim="800000"/>
            <a:headEnd/>
            <a:tailEnd/>
          </a:ln>
        </p:spPr>
        <p:txBody>
          <a:bodyPr wrap="none" anchor="ctr"/>
          <a:lstStyle/>
          <a:p>
            <a:endParaRPr lang="en-IN"/>
          </a:p>
        </p:txBody>
      </p:sp>
      <p:sp>
        <p:nvSpPr>
          <p:cNvPr id="23" name="Line 25"/>
          <p:cNvSpPr>
            <a:spLocks noChangeShapeType="1"/>
          </p:cNvSpPr>
          <p:nvPr/>
        </p:nvSpPr>
        <p:spPr bwMode="auto">
          <a:xfrm>
            <a:off x="1163638" y="1895501"/>
            <a:ext cx="3976687" cy="0"/>
          </a:xfrm>
          <a:prstGeom prst="line">
            <a:avLst/>
          </a:prstGeom>
          <a:noFill/>
          <a:ln w="25400">
            <a:solidFill>
              <a:srgbClr val="FFFFFF"/>
            </a:solidFill>
            <a:prstDash val="dash"/>
            <a:round/>
            <a:headEnd/>
            <a:tailEnd/>
          </a:ln>
        </p:spPr>
        <p:txBody>
          <a:bodyPr/>
          <a:lstStyle/>
          <a:p>
            <a:endParaRPr lang="en-IN"/>
          </a:p>
        </p:txBody>
      </p:sp>
      <p:grpSp>
        <p:nvGrpSpPr>
          <p:cNvPr id="16" name="Group 26"/>
          <p:cNvGrpSpPr>
            <a:grpSpLocks/>
          </p:cNvGrpSpPr>
          <p:nvPr/>
        </p:nvGrpSpPr>
        <p:grpSpPr bwMode="auto">
          <a:xfrm rot="3319380">
            <a:off x="2162969" y="1478782"/>
            <a:ext cx="122237" cy="460375"/>
            <a:chOff x="3726" y="1008"/>
            <a:chExt cx="77" cy="290"/>
          </a:xfrm>
        </p:grpSpPr>
        <p:grpSp>
          <p:nvGrpSpPr>
            <p:cNvPr id="24" name="Group 27"/>
            <p:cNvGrpSpPr>
              <a:grpSpLocks/>
            </p:cNvGrpSpPr>
            <p:nvPr/>
          </p:nvGrpSpPr>
          <p:grpSpPr bwMode="auto">
            <a:xfrm>
              <a:off x="3751" y="1105"/>
              <a:ext cx="36" cy="95"/>
              <a:chOff x="368" y="892"/>
              <a:chExt cx="42" cy="312"/>
            </a:xfrm>
          </p:grpSpPr>
          <p:grpSp>
            <p:nvGrpSpPr>
              <p:cNvPr id="25" name="Group 28"/>
              <p:cNvGrpSpPr>
                <a:grpSpLocks/>
              </p:cNvGrpSpPr>
              <p:nvPr/>
            </p:nvGrpSpPr>
            <p:grpSpPr bwMode="auto">
              <a:xfrm>
                <a:off x="368" y="1048"/>
                <a:ext cx="42" cy="156"/>
                <a:chOff x="372" y="1046"/>
                <a:chExt cx="42" cy="156"/>
              </a:xfrm>
            </p:grpSpPr>
            <p:sp>
              <p:nvSpPr>
                <p:cNvPr id="38" name="Line 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9" name="Line 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6" name="Group 31"/>
              <p:cNvGrpSpPr>
                <a:grpSpLocks/>
              </p:cNvGrpSpPr>
              <p:nvPr/>
            </p:nvGrpSpPr>
            <p:grpSpPr bwMode="auto">
              <a:xfrm>
                <a:off x="368" y="892"/>
                <a:ext cx="42" cy="156"/>
                <a:chOff x="372" y="1046"/>
                <a:chExt cx="42" cy="156"/>
              </a:xfrm>
            </p:grpSpPr>
            <p:sp>
              <p:nvSpPr>
                <p:cNvPr id="36" name="Line 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7" name="Line 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8" name="Group 34"/>
            <p:cNvGrpSpPr>
              <a:grpSpLocks/>
            </p:cNvGrpSpPr>
            <p:nvPr/>
          </p:nvGrpSpPr>
          <p:grpSpPr bwMode="auto">
            <a:xfrm>
              <a:off x="3751" y="1011"/>
              <a:ext cx="36" cy="95"/>
              <a:chOff x="368" y="892"/>
              <a:chExt cx="42" cy="312"/>
            </a:xfrm>
          </p:grpSpPr>
          <p:grpSp>
            <p:nvGrpSpPr>
              <p:cNvPr id="29" name="Group 35"/>
              <p:cNvGrpSpPr>
                <a:grpSpLocks/>
              </p:cNvGrpSpPr>
              <p:nvPr/>
            </p:nvGrpSpPr>
            <p:grpSpPr bwMode="auto">
              <a:xfrm>
                <a:off x="368" y="1048"/>
                <a:ext cx="42" cy="156"/>
                <a:chOff x="372" y="1046"/>
                <a:chExt cx="42" cy="156"/>
              </a:xfrm>
            </p:grpSpPr>
            <p:sp>
              <p:nvSpPr>
                <p:cNvPr id="32" name="Line 3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3" name="Line 3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6" name="Group 38"/>
              <p:cNvGrpSpPr>
                <a:grpSpLocks/>
              </p:cNvGrpSpPr>
              <p:nvPr/>
            </p:nvGrpSpPr>
            <p:grpSpPr bwMode="auto">
              <a:xfrm>
                <a:off x="368" y="892"/>
                <a:ext cx="42" cy="156"/>
                <a:chOff x="372" y="1046"/>
                <a:chExt cx="42" cy="156"/>
              </a:xfrm>
            </p:grpSpPr>
            <p:sp>
              <p:nvSpPr>
                <p:cNvPr id="30" name="Line 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1" name="Line 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7" name="Oval 41"/>
            <p:cNvSpPr>
              <a:spLocks noChangeArrowheads="1"/>
            </p:cNvSpPr>
            <p:nvPr/>
          </p:nvSpPr>
          <p:spPr bwMode="auto">
            <a:xfrm>
              <a:off x="3726" y="1188"/>
              <a:ext cx="77"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227" name="Group 42"/>
          <p:cNvGrpSpPr>
            <a:grpSpLocks/>
          </p:cNvGrpSpPr>
          <p:nvPr/>
        </p:nvGrpSpPr>
        <p:grpSpPr bwMode="auto">
          <a:xfrm rot="-213799">
            <a:off x="2843213" y="1382738"/>
            <a:ext cx="122237" cy="460375"/>
            <a:chOff x="4170" y="1008"/>
            <a:chExt cx="77" cy="290"/>
          </a:xfrm>
        </p:grpSpPr>
        <p:grpSp>
          <p:nvGrpSpPr>
            <p:cNvPr id="232" name="Group 43"/>
            <p:cNvGrpSpPr>
              <a:grpSpLocks/>
            </p:cNvGrpSpPr>
            <p:nvPr/>
          </p:nvGrpSpPr>
          <p:grpSpPr bwMode="auto">
            <a:xfrm>
              <a:off x="4195" y="1105"/>
              <a:ext cx="36" cy="95"/>
              <a:chOff x="368" y="892"/>
              <a:chExt cx="42" cy="312"/>
            </a:xfrm>
          </p:grpSpPr>
          <p:grpSp>
            <p:nvGrpSpPr>
              <p:cNvPr id="233" name="Group 44"/>
              <p:cNvGrpSpPr>
                <a:grpSpLocks/>
              </p:cNvGrpSpPr>
              <p:nvPr/>
            </p:nvGrpSpPr>
            <p:grpSpPr bwMode="auto">
              <a:xfrm>
                <a:off x="368" y="1048"/>
                <a:ext cx="42" cy="156"/>
                <a:chOff x="372" y="1046"/>
                <a:chExt cx="42" cy="156"/>
              </a:xfrm>
            </p:grpSpPr>
            <p:sp>
              <p:nvSpPr>
                <p:cNvPr id="54" name="Line 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5" name="Line 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4" name="Group 47"/>
              <p:cNvGrpSpPr>
                <a:grpSpLocks/>
              </p:cNvGrpSpPr>
              <p:nvPr/>
            </p:nvGrpSpPr>
            <p:grpSpPr bwMode="auto">
              <a:xfrm>
                <a:off x="368" y="892"/>
                <a:ext cx="42" cy="156"/>
                <a:chOff x="372" y="1046"/>
                <a:chExt cx="42" cy="156"/>
              </a:xfrm>
            </p:grpSpPr>
            <p:sp>
              <p:nvSpPr>
                <p:cNvPr id="52" name="Line 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 name="Line 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6" name="Group 50"/>
            <p:cNvGrpSpPr>
              <a:grpSpLocks/>
            </p:cNvGrpSpPr>
            <p:nvPr/>
          </p:nvGrpSpPr>
          <p:grpSpPr bwMode="auto">
            <a:xfrm>
              <a:off x="4195" y="1011"/>
              <a:ext cx="36" cy="95"/>
              <a:chOff x="368" y="892"/>
              <a:chExt cx="42" cy="312"/>
            </a:xfrm>
          </p:grpSpPr>
          <p:grpSp>
            <p:nvGrpSpPr>
              <p:cNvPr id="237" name="Group 51"/>
              <p:cNvGrpSpPr>
                <a:grpSpLocks/>
              </p:cNvGrpSpPr>
              <p:nvPr/>
            </p:nvGrpSpPr>
            <p:grpSpPr bwMode="auto">
              <a:xfrm>
                <a:off x="368" y="1048"/>
                <a:ext cx="42" cy="156"/>
                <a:chOff x="372" y="1046"/>
                <a:chExt cx="42" cy="156"/>
              </a:xfrm>
            </p:grpSpPr>
            <p:sp>
              <p:nvSpPr>
                <p:cNvPr id="48" name="Line 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9" name="Line 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2" name="Group 54"/>
              <p:cNvGrpSpPr>
                <a:grpSpLocks/>
              </p:cNvGrpSpPr>
              <p:nvPr/>
            </p:nvGrpSpPr>
            <p:grpSpPr bwMode="auto">
              <a:xfrm>
                <a:off x="368" y="892"/>
                <a:ext cx="42" cy="156"/>
                <a:chOff x="372" y="1046"/>
                <a:chExt cx="42" cy="156"/>
              </a:xfrm>
            </p:grpSpPr>
            <p:sp>
              <p:nvSpPr>
                <p:cNvPr id="46" name="Line 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7" name="Line 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43" name="Oval 57"/>
            <p:cNvSpPr>
              <a:spLocks noChangeArrowheads="1"/>
            </p:cNvSpPr>
            <p:nvPr/>
          </p:nvSpPr>
          <p:spPr bwMode="auto">
            <a:xfrm>
              <a:off x="4170" y="1188"/>
              <a:ext cx="77"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243" name="Group 58"/>
          <p:cNvGrpSpPr>
            <a:grpSpLocks/>
          </p:cNvGrpSpPr>
          <p:nvPr/>
        </p:nvGrpSpPr>
        <p:grpSpPr bwMode="auto">
          <a:xfrm rot="-4419388">
            <a:off x="3659982" y="1524819"/>
            <a:ext cx="122238" cy="460375"/>
            <a:chOff x="4614" y="1008"/>
            <a:chExt cx="77" cy="290"/>
          </a:xfrm>
        </p:grpSpPr>
        <p:grpSp>
          <p:nvGrpSpPr>
            <p:cNvPr id="253" name="Group 59"/>
            <p:cNvGrpSpPr>
              <a:grpSpLocks/>
            </p:cNvGrpSpPr>
            <p:nvPr/>
          </p:nvGrpSpPr>
          <p:grpSpPr bwMode="auto">
            <a:xfrm>
              <a:off x="4639" y="1105"/>
              <a:ext cx="36" cy="95"/>
              <a:chOff x="368" y="892"/>
              <a:chExt cx="42" cy="312"/>
            </a:xfrm>
          </p:grpSpPr>
          <p:grpSp>
            <p:nvGrpSpPr>
              <p:cNvPr id="254" name="Group 60"/>
              <p:cNvGrpSpPr>
                <a:grpSpLocks/>
              </p:cNvGrpSpPr>
              <p:nvPr/>
            </p:nvGrpSpPr>
            <p:grpSpPr bwMode="auto">
              <a:xfrm>
                <a:off x="368" y="1048"/>
                <a:ext cx="42" cy="156"/>
                <a:chOff x="372" y="1046"/>
                <a:chExt cx="42" cy="156"/>
              </a:xfrm>
            </p:grpSpPr>
            <p:sp>
              <p:nvSpPr>
                <p:cNvPr id="70" name="Line 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1" name="Line 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55" name="Group 63"/>
              <p:cNvGrpSpPr>
                <a:grpSpLocks/>
              </p:cNvGrpSpPr>
              <p:nvPr/>
            </p:nvGrpSpPr>
            <p:grpSpPr bwMode="auto">
              <a:xfrm>
                <a:off x="368" y="892"/>
                <a:ext cx="42" cy="156"/>
                <a:chOff x="372" y="1046"/>
                <a:chExt cx="42" cy="156"/>
              </a:xfrm>
            </p:grpSpPr>
            <p:sp>
              <p:nvSpPr>
                <p:cNvPr id="68" name="Line 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 name="Line 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4" name="Group 66"/>
            <p:cNvGrpSpPr>
              <a:grpSpLocks/>
            </p:cNvGrpSpPr>
            <p:nvPr/>
          </p:nvGrpSpPr>
          <p:grpSpPr bwMode="auto">
            <a:xfrm>
              <a:off x="4639" y="1011"/>
              <a:ext cx="36" cy="95"/>
              <a:chOff x="368" y="892"/>
              <a:chExt cx="42" cy="312"/>
            </a:xfrm>
          </p:grpSpPr>
          <p:grpSp>
            <p:nvGrpSpPr>
              <p:cNvPr id="35" name="Group 67"/>
              <p:cNvGrpSpPr>
                <a:grpSpLocks/>
              </p:cNvGrpSpPr>
              <p:nvPr/>
            </p:nvGrpSpPr>
            <p:grpSpPr bwMode="auto">
              <a:xfrm>
                <a:off x="368" y="1048"/>
                <a:ext cx="42" cy="156"/>
                <a:chOff x="372" y="1046"/>
                <a:chExt cx="42" cy="156"/>
              </a:xfrm>
            </p:grpSpPr>
            <p:sp>
              <p:nvSpPr>
                <p:cNvPr id="64" name="Line 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5" name="Line 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0" name="Group 70"/>
              <p:cNvGrpSpPr>
                <a:grpSpLocks/>
              </p:cNvGrpSpPr>
              <p:nvPr/>
            </p:nvGrpSpPr>
            <p:grpSpPr bwMode="auto">
              <a:xfrm>
                <a:off x="368" y="892"/>
                <a:ext cx="42" cy="156"/>
                <a:chOff x="372" y="1046"/>
                <a:chExt cx="42" cy="156"/>
              </a:xfrm>
            </p:grpSpPr>
            <p:sp>
              <p:nvSpPr>
                <p:cNvPr id="62" name="Line 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3" name="Line 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59" name="Oval 73"/>
            <p:cNvSpPr>
              <a:spLocks noChangeArrowheads="1"/>
            </p:cNvSpPr>
            <p:nvPr/>
          </p:nvSpPr>
          <p:spPr bwMode="auto">
            <a:xfrm>
              <a:off x="4614" y="1188"/>
              <a:ext cx="77"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41" name="Group 74"/>
          <p:cNvGrpSpPr>
            <a:grpSpLocks/>
          </p:cNvGrpSpPr>
          <p:nvPr/>
        </p:nvGrpSpPr>
        <p:grpSpPr bwMode="auto">
          <a:xfrm rot="2768117">
            <a:off x="4544219" y="1447032"/>
            <a:ext cx="122237" cy="460375"/>
            <a:chOff x="5058" y="1008"/>
            <a:chExt cx="77" cy="290"/>
          </a:xfrm>
        </p:grpSpPr>
        <p:grpSp>
          <p:nvGrpSpPr>
            <p:cNvPr id="42" name="Group 75"/>
            <p:cNvGrpSpPr>
              <a:grpSpLocks/>
            </p:cNvGrpSpPr>
            <p:nvPr/>
          </p:nvGrpSpPr>
          <p:grpSpPr bwMode="auto">
            <a:xfrm>
              <a:off x="5083" y="1105"/>
              <a:ext cx="36" cy="95"/>
              <a:chOff x="368" y="892"/>
              <a:chExt cx="42" cy="312"/>
            </a:xfrm>
          </p:grpSpPr>
          <p:grpSp>
            <p:nvGrpSpPr>
              <p:cNvPr id="44" name="Group 76"/>
              <p:cNvGrpSpPr>
                <a:grpSpLocks/>
              </p:cNvGrpSpPr>
              <p:nvPr/>
            </p:nvGrpSpPr>
            <p:grpSpPr bwMode="auto">
              <a:xfrm>
                <a:off x="368" y="1048"/>
                <a:ext cx="42" cy="156"/>
                <a:chOff x="372" y="1046"/>
                <a:chExt cx="42" cy="156"/>
              </a:xfrm>
            </p:grpSpPr>
            <p:sp>
              <p:nvSpPr>
                <p:cNvPr id="86" name="Line 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7" name="Line 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5" name="Group 79"/>
              <p:cNvGrpSpPr>
                <a:grpSpLocks/>
              </p:cNvGrpSpPr>
              <p:nvPr/>
            </p:nvGrpSpPr>
            <p:grpSpPr bwMode="auto">
              <a:xfrm>
                <a:off x="368" y="892"/>
                <a:ext cx="42" cy="156"/>
                <a:chOff x="372" y="1046"/>
                <a:chExt cx="42" cy="156"/>
              </a:xfrm>
            </p:grpSpPr>
            <p:sp>
              <p:nvSpPr>
                <p:cNvPr id="84" name="Line 8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 name="Line 8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0" name="Group 82"/>
            <p:cNvGrpSpPr>
              <a:grpSpLocks/>
            </p:cNvGrpSpPr>
            <p:nvPr/>
          </p:nvGrpSpPr>
          <p:grpSpPr bwMode="auto">
            <a:xfrm>
              <a:off x="5083" y="1011"/>
              <a:ext cx="36" cy="95"/>
              <a:chOff x="368" y="892"/>
              <a:chExt cx="42" cy="312"/>
            </a:xfrm>
          </p:grpSpPr>
          <p:grpSp>
            <p:nvGrpSpPr>
              <p:cNvPr id="51" name="Group 83"/>
              <p:cNvGrpSpPr>
                <a:grpSpLocks/>
              </p:cNvGrpSpPr>
              <p:nvPr/>
            </p:nvGrpSpPr>
            <p:grpSpPr bwMode="auto">
              <a:xfrm>
                <a:off x="368" y="1048"/>
                <a:ext cx="42" cy="156"/>
                <a:chOff x="372" y="1046"/>
                <a:chExt cx="42" cy="156"/>
              </a:xfrm>
            </p:grpSpPr>
            <p:sp>
              <p:nvSpPr>
                <p:cNvPr id="80" name="Line 8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1" name="Line 8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6" name="Group 86"/>
              <p:cNvGrpSpPr>
                <a:grpSpLocks/>
              </p:cNvGrpSpPr>
              <p:nvPr/>
            </p:nvGrpSpPr>
            <p:grpSpPr bwMode="auto">
              <a:xfrm>
                <a:off x="368" y="892"/>
                <a:ext cx="42" cy="156"/>
                <a:chOff x="372" y="1046"/>
                <a:chExt cx="42" cy="156"/>
              </a:xfrm>
            </p:grpSpPr>
            <p:sp>
              <p:nvSpPr>
                <p:cNvPr id="78" name="Line 8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9" name="Line 8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75" name="Oval 89"/>
            <p:cNvSpPr>
              <a:spLocks noChangeArrowheads="1"/>
            </p:cNvSpPr>
            <p:nvPr/>
          </p:nvSpPr>
          <p:spPr bwMode="auto">
            <a:xfrm>
              <a:off x="5058" y="1188"/>
              <a:ext cx="77"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57" name="Group 254"/>
          <p:cNvGrpSpPr>
            <a:grpSpLocks/>
          </p:cNvGrpSpPr>
          <p:nvPr/>
        </p:nvGrpSpPr>
        <p:grpSpPr bwMode="auto">
          <a:xfrm>
            <a:off x="6105525" y="1381151"/>
            <a:ext cx="122238" cy="460375"/>
            <a:chOff x="3828" y="3296"/>
            <a:chExt cx="77" cy="290"/>
          </a:xfrm>
        </p:grpSpPr>
        <p:grpSp>
          <p:nvGrpSpPr>
            <p:cNvPr id="58" name="Group 255"/>
            <p:cNvGrpSpPr>
              <a:grpSpLocks/>
            </p:cNvGrpSpPr>
            <p:nvPr/>
          </p:nvGrpSpPr>
          <p:grpSpPr bwMode="auto">
            <a:xfrm>
              <a:off x="3853" y="3393"/>
              <a:ext cx="36" cy="95"/>
              <a:chOff x="368" y="892"/>
              <a:chExt cx="42" cy="312"/>
            </a:xfrm>
          </p:grpSpPr>
          <p:grpSp>
            <p:nvGrpSpPr>
              <p:cNvPr id="60" name="Group 256"/>
              <p:cNvGrpSpPr>
                <a:grpSpLocks/>
              </p:cNvGrpSpPr>
              <p:nvPr/>
            </p:nvGrpSpPr>
            <p:grpSpPr bwMode="auto">
              <a:xfrm>
                <a:off x="368" y="1048"/>
                <a:ext cx="42" cy="156"/>
                <a:chOff x="372" y="1046"/>
                <a:chExt cx="42" cy="156"/>
              </a:xfrm>
            </p:grpSpPr>
            <p:sp>
              <p:nvSpPr>
                <p:cNvPr id="102" name="Line 2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3" name="Line 2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1" name="Group 259"/>
              <p:cNvGrpSpPr>
                <a:grpSpLocks/>
              </p:cNvGrpSpPr>
              <p:nvPr/>
            </p:nvGrpSpPr>
            <p:grpSpPr bwMode="auto">
              <a:xfrm>
                <a:off x="368" y="892"/>
                <a:ext cx="42" cy="156"/>
                <a:chOff x="372" y="1046"/>
                <a:chExt cx="42" cy="156"/>
              </a:xfrm>
            </p:grpSpPr>
            <p:sp>
              <p:nvSpPr>
                <p:cNvPr id="100" name="Line 2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1" name="Line 2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6" name="Group 262"/>
            <p:cNvGrpSpPr>
              <a:grpSpLocks/>
            </p:cNvGrpSpPr>
            <p:nvPr/>
          </p:nvGrpSpPr>
          <p:grpSpPr bwMode="auto">
            <a:xfrm>
              <a:off x="3853" y="3299"/>
              <a:ext cx="36" cy="95"/>
              <a:chOff x="368" y="892"/>
              <a:chExt cx="42" cy="312"/>
            </a:xfrm>
          </p:grpSpPr>
          <p:grpSp>
            <p:nvGrpSpPr>
              <p:cNvPr id="67" name="Group 263"/>
              <p:cNvGrpSpPr>
                <a:grpSpLocks/>
              </p:cNvGrpSpPr>
              <p:nvPr/>
            </p:nvGrpSpPr>
            <p:grpSpPr bwMode="auto">
              <a:xfrm>
                <a:off x="368" y="1048"/>
                <a:ext cx="42" cy="156"/>
                <a:chOff x="372" y="1046"/>
                <a:chExt cx="42" cy="156"/>
              </a:xfrm>
            </p:grpSpPr>
            <p:sp>
              <p:nvSpPr>
                <p:cNvPr id="96" name="Line 2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7" name="Line 2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2" name="Group 266"/>
              <p:cNvGrpSpPr>
                <a:grpSpLocks/>
              </p:cNvGrpSpPr>
              <p:nvPr/>
            </p:nvGrpSpPr>
            <p:grpSpPr bwMode="auto">
              <a:xfrm>
                <a:off x="368" y="892"/>
                <a:ext cx="42" cy="156"/>
                <a:chOff x="372" y="1046"/>
                <a:chExt cx="42" cy="156"/>
              </a:xfrm>
            </p:grpSpPr>
            <p:sp>
              <p:nvSpPr>
                <p:cNvPr id="94" name="Line 2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5" name="Line 2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91" name="Oval 269"/>
            <p:cNvSpPr>
              <a:spLocks noChangeArrowheads="1"/>
            </p:cNvSpPr>
            <p:nvPr/>
          </p:nvSpPr>
          <p:spPr bwMode="auto">
            <a:xfrm>
              <a:off x="3828" y="3476"/>
              <a:ext cx="77"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73" name="Group 270"/>
          <p:cNvGrpSpPr>
            <a:grpSpLocks/>
          </p:cNvGrpSpPr>
          <p:nvPr/>
        </p:nvGrpSpPr>
        <p:grpSpPr bwMode="auto">
          <a:xfrm>
            <a:off x="6265863" y="1381151"/>
            <a:ext cx="123825" cy="460375"/>
            <a:chOff x="3929" y="3296"/>
            <a:chExt cx="78" cy="290"/>
          </a:xfrm>
        </p:grpSpPr>
        <p:grpSp>
          <p:nvGrpSpPr>
            <p:cNvPr id="74" name="Group 271"/>
            <p:cNvGrpSpPr>
              <a:grpSpLocks/>
            </p:cNvGrpSpPr>
            <p:nvPr/>
          </p:nvGrpSpPr>
          <p:grpSpPr bwMode="auto">
            <a:xfrm>
              <a:off x="3953" y="3393"/>
              <a:ext cx="36" cy="95"/>
              <a:chOff x="368" y="892"/>
              <a:chExt cx="42" cy="312"/>
            </a:xfrm>
          </p:grpSpPr>
          <p:grpSp>
            <p:nvGrpSpPr>
              <p:cNvPr id="76" name="Group 272"/>
              <p:cNvGrpSpPr>
                <a:grpSpLocks/>
              </p:cNvGrpSpPr>
              <p:nvPr/>
            </p:nvGrpSpPr>
            <p:grpSpPr bwMode="auto">
              <a:xfrm>
                <a:off x="368" y="1048"/>
                <a:ext cx="42" cy="156"/>
                <a:chOff x="372" y="1046"/>
                <a:chExt cx="42" cy="156"/>
              </a:xfrm>
            </p:grpSpPr>
            <p:sp>
              <p:nvSpPr>
                <p:cNvPr id="118" name="Line 27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9" name="Line 27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7" name="Group 275"/>
              <p:cNvGrpSpPr>
                <a:grpSpLocks/>
              </p:cNvGrpSpPr>
              <p:nvPr/>
            </p:nvGrpSpPr>
            <p:grpSpPr bwMode="auto">
              <a:xfrm>
                <a:off x="368" y="892"/>
                <a:ext cx="42" cy="156"/>
                <a:chOff x="372" y="1046"/>
                <a:chExt cx="42" cy="156"/>
              </a:xfrm>
            </p:grpSpPr>
            <p:sp>
              <p:nvSpPr>
                <p:cNvPr id="116" name="Line 2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7" name="Line 2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2" name="Group 278"/>
            <p:cNvGrpSpPr>
              <a:grpSpLocks/>
            </p:cNvGrpSpPr>
            <p:nvPr/>
          </p:nvGrpSpPr>
          <p:grpSpPr bwMode="auto">
            <a:xfrm>
              <a:off x="3953" y="3299"/>
              <a:ext cx="36" cy="95"/>
              <a:chOff x="368" y="892"/>
              <a:chExt cx="42" cy="312"/>
            </a:xfrm>
          </p:grpSpPr>
          <p:grpSp>
            <p:nvGrpSpPr>
              <p:cNvPr id="83" name="Group 279"/>
              <p:cNvGrpSpPr>
                <a:grpSpLocks/>
              </p:cNvGrpSpPr>
              <p:nvPr/>
            </p:nvGrpSpPr>
            <p:grpSpPr bwMode="auto">
              <a:xfrm>
                <a:off x="368" y="1048"/>
                <a:ext cx="42" cy="156"/>
                <a:chOff x="372" y="1046"/>
                <a:chExt cx="42" cy="156"/>
              </a:xfrm>
            </p:grpSpPr>
            <p:sp>
              <p:nvSpPr>
                <p:cNvPr id="112" name="Line 28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3" name="Line 28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8" name="Group 282"/>
              <p:cNvGrpSpPr>
                <a:grpSpLocks/>
              </p:cNvGrpSpPr>
              <p:nvPr/>
            </p:nvGrpSpPr>
            <p:grpSpPr bwMode="auto">
              <a:xfrm>
                <a:off x="368" y="892"/>
                <a:ext cx="42" cy="156"/>
                <a:chOff x="372" y="1046"/>
                <a:chExt cx="42" cy="156"/>
              </a:xfrm>
            </p:grpSpPr>
            <p:sp>
              <p:nvSpPr>
                <p:cNvPr id="110" name="Line 2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1" name="Line 2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07" name="Oval 285"/>
            <p:cNvSpPr>
              <a:spLocks noChangeArrowheads="1"/>
            </p:cNvSpPr>
            <p:nvPr/>
          </p:nvSpPr>
          <p:spPr bwMode="auto">
            <a:xfrm>
              <a:off x="3929" y="3476"/>
              <a:ext cx="78"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89" name="Group 286"/>
          <p:cNvGrpSpPr>
            <a:grpSpLocks/>
          </p:cNvGrpSpPr>
          <p:nvPr/>
        </p:nvGrpSpPr>
        <p:grpSpPr bwMode="auto">
          <a:xfrm>
            <a:off x="6426200" y="1381151"/>
            <a:ext cx="125413" cy="460375"/>
            <a:chOff x="4030" y="3296"/>
            <a:chExt cx="79" cy="290"/>
          </a:xfrm>
        </p:grpSpPr>
        <p:grpSp>
          <p:nvGrpSpPr>
            <p:cNvPr id="90" name="Group 287"/>
            <p:cNvGrpSpPr>
              <a:grpSpLocks/>
            </p:cNvGrpSpPr>
            <p:nvPr/>
          </p:nvGrpSpPr>
          <p:grpSpPr bwMode="auto">
            <a:xfrm>
              <a:off x="4054" y="3393"/>
              <a:ext cx="36" cy="95"/>
              <a:chOff x="368" y="892"/>
              <a:chExt cx="42" cy="312"/>
            </a:xfrm>
          </p:grpSpPr>
          <p:grpSp>
            <p:nvGrpSpPr>
              <p:cNvPr id="92" name="Group 288"/>
              <p:cNvGrpSpPr>
                <a:grpSpLocks/>
              </p:cNvGrpSpPr>
              <p:nvPr/>
            </p:nvGrpSpPr>
            <p:grpSpPr bwMode="auto">
              <a:xfrm>
                <a:off x="368" y="1048"/>
                <a:ext cx="42" cy="156"/>
                <a:chOff x="372" y="1046"/>
                <a:chExt cx="42" cy="156"/>
              </a:xfrm>
            </p:grpSpPr>
            <p:sp>
              <p:nvSpPr>
                <p:cNvPr id="134" name="Line 2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5" name="Line 2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3" name="Group 291"/>
              <p:cNvGrpSpPr>
                <a:grpSpLocks/>
              </p:cNvGrpSpPr>
              <p:nvPr/>
            </p:nvGrpSpPr>
            <p:grpSpPr bwMode="auto">
              <a:xfrm>
                <a:off x="368" y="892"/>
                <a:ext cx="42" cy="156"/>
                <a:chOff x="372" y="1046"/>
                <a:chExt cx="42" cy="156"/>
              </a:xfrm>
            </p:grpSpPr>
            <p:sp>
              <p:nvSpPr>
                <p:cNvPr id="132" name="Line 2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3" name="Line 2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8" name="Group 294"/>
            <p:cNvGrpSpPr>
              <a:grpSpLocks/>
            </p:cNvGrpSpPr>
            <p:nvPr/>
          </p:nvGrpSpPr>
          <p:grpSpPr bwMode="auto">
            <a:xfrm>
              <a:off x="4054" y="3299"/>
              <a:ext cx="36" cy="95"/>
              <a:chOff x="368" y="892"/>
              <a:chExt cx="42" cy="312"/>
            </a:xfrm>
          </p:grpSpPr>
          <p:grpSp>
            <p:nvGrpSpPr>
              <p:cNvPr id="99" name="Group 295"/>
              <p:cNvGrpSpPr>
                <a:grpSpLocks/>
              </p:cNvGrpSpPr>
              <p:nvPr/>
            </p:nvGrpSpPr>
            <p:grpSpPr bwMode="auto">
              <a:xfrm>
                <a:off x="368" y="1048"/>
                <a:ext cx="42" cy="156"/>
                <a:chOff x="372" y="1046"/>
                <a:chExt cx="42" cy="156"/>
              </a:xfrm>
            </p:grpSpPr>
            <p:sp>
              <p:nvSpPr>
                <p:cNvPr id="128" name="Line 2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9" name="Line 2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4" name="Group 298"/>
              <p:cNvGrpSpPr>
                <a:grpSpLocks/>
              </p:cNvGrpSpPr>
              <p:nvPr/>
            </p:nvGrpSpPr>
            <p:grpSpPr bwMode="auto">
              <a:xfrm>
                <a:off x="368" y="892"/>
                <a:ext cx="42" cy="156"/>
                <a:chOff x="372" y="1046"/>
                <a:chExt cx="42" cy="156"/>
              </a:xfrm>
            </p:grpSpPr>
            <p:sp>
              <p:nvSpPr>
                <p:cNvPr id="126" name="Line 2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7" name="Line 3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23" name="Oval 301"/>
            <p:cNvSpPr>
              <a:spLocks noChangeArrowheads="1"/>
            </p:cNvSpPr>
            <p:nvPr/>
          </p:nvSpPr>
          <p:spPr bwMode="auto">
            <a:xfrm>
              <a:off x="4030" y="3476"/>
              <a:ext cx="79"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105" name="Group 302"/>
          <p:cNvGrpSpPr>
            <a:grpSpLocks/>
          </p:cNvGrpSpPr>
          <p:nvPr/>
        </p:nvGrpSpPr>
        <p:grpSpPr bwMode="auto">
          <a:xfrm>
            <a:off x="6588125" y="1382738"/>
            <a:ext cx="123825" cy="458788"/>
            <a:chOff x="4132" y="3297"/>
            <a:chExt cx="78" cy="289"/>
          </a:xfrm>
        </p:grpSpPr>
        <p:grpSp>
          <p:nvGrpSpPr>
            <p:cNvPr id="106" name="Group 303"/>
            <p:cNvGrpSpPr>
              <a:grpSpLocks/>
            </p:cNvGrpSpPr>
            <p:nvPr/>
          </p:nvGrpSpPr>
          <p:grpSpPr bwMode="auto">
            <a:xfrm>
              <a:off x="4155" y="3394"/>
              <a:ext cx="36" cy="95"/>
              <a:chOff x="368" y="892"/>
              <a:chExt cx="42" cy="312"/>
            </a:xfrm>
          </p:grpSpPr>
          <p:grpSp>
            <p:nvGrpSpPr>
              <p:cNvPr id="108" name="Group 304"/>
              <p:cNvGrpSpPr>
                <a:grpSpLocks/>
              </p:cNvGrpSpPr>
              <p:nvPr/>
            </p:nvGrpSpPr>
            <p:grpSpPr bwMode="auto">
              <a:xfrm>
                <a:off x="368" y="1048"/>
                <a:ext cx="42" cy="156"/>
                <a:chOff x="372" y="1046"/>
                <a:chExt cx="42" cy="156"/>
              </a:xfrm>
            </p:grpSpPr>
            <p:sp>
              <p:nvSpPr>
                <p:cNvPr id="150" name="Line 30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1" name="Line 30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9" name="Group 307"/>
              <p:cNvGrpSpPr>
                <a:grpSpLocks/>
              </p:cNvGrpSpPr>
              <p:nvPr/>
            </p:nvGrpSpPr>
            <p:grpSpPr bwMode="auto">
              <a:xfrm>
                <a:off x="368" y="892"/>
                <a:ext cx="42" cy="156"/>
                <a:chOff x="372" y="1046"/>
                <a:chExt cx="42" cy="156"/>
              </a:xfrm>
            </p:grpSpPr>
            <p:sp>
              <p:nvSpPr>
                <p:cNvPr id="148" name="Line 30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9" name="Line 30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4" name="Group 310"/>
            <p:cNvGrpSpPr>
              <a:grpSpLocks/>
            </p:cNvGrpSpPr>
            <p:nvPr/>
          </p:nvGrpSpPr>
          <p:grpSpPr bwMode="auto">
            <a:xfrm>
              <a:off x="4155" y="3303"/>
              <a:ext cx="36" cy="95"/>
              <a:chOff x="368" y="892"/>
              <a:chExt cx="42" cy="312"/>
            </a:xfrm>
          </p:grpSpPr>
          <p:grpSp>
            <p:nvGrpSpPr>
              <p:cNvPr id="115" name="Group 311"/>
              <p:cNvGrpSpPr>
                <a:grpSpLocks/>
              </p:cNvGrpSpPr>
              <p:nvPr/>
            </p:nvGrpSpPr>
            <p:grpSpPr bwMode="auto">
              <a:xfrm>
                <a:off x="368" y="1048"/>
                <a:ext cx="42" cy="156"/>
                <a:chOff x="372" y="1046"/>
                <a:chExt cx="42" cy="156"/>
              </a:xfrm>
            </p:grpSpPr>
            <p:sp>
              <p:nvSpPr>
                <p:cNvPr id="144" name="Line 31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5" name="Line 31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0" name="Group 314"/>
              <p:cNvGrpSpPr>
                <a:grpSpLocks/>
              </p:cNvGrpSpPr>
              <p:nvPr/>
            </p:nvGrpSpPr>
            <p:grpSpPr bwMode="auto">
              <a:xfrm>
                <a:off x="368" y="892"/>
                <a:ext cx="42" cy="156"/>
                <a:chOff x="372" y="1046"/>
                <a:chExt cx="42" cy="156"/>
              </a:xfrm>
            </p:grpSpPr>
            <p:sp>
              <p:nvSpPr>
                <p:cNvPr id="142" name="Line 31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3" name="Line 31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39" name="Oval 317"/>
            <p:cNvSpPr>
              <a:spLocks noChangeArrowheads="1"/>
            </p:cNvSpPr>
            <p:nvPr/>
          </p:nvSpPr>
          <p:spPr bwMode="auto">
            <a:xfrm>
              <a:off x="4132" y="3476"/>
              <a:ext cx="78"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121" name="Group 318"/>
          <p:cNvGrpSpPr>
            <a:grpSpLocks/>
          </p:cNvGrpSpPr>
          <p:nvPr/>
        </p:nvGrpSpPr>
        <p:grpSpPr bwMode="auto">
          <a:xfrm>
            <a:off x="6750050" y="1381151"/>
            <a:ext cx="122238" cy="460375"/>
            <a:chOff x="4234" y="3296"/>
            <a:chExt cx="77" cy="290"/>
          </a:xfrm>
        </p:grpSpPr>
        <p:grpSp>
          <p:nvGrpSpPr>
            <p:cNvPr id="122" name="Group 319"/>
            <p:cNvGrpSpPr>
              <a:grpSpLocks/>
            </p:cNvGrpSpPr>
            <p:nvPr/>
          </p:nvGrpSpPr>
          <p:grpSpPr bwMode="auto">
            <a:xfrm>
              <a:off x="4257" y="3393"/>
              <a:ext cx="36" cy="95"/>
              <a:chOff x="368" y="892"/>
              <a:chExt cx="42" cy="312"/>
            </a:xfrm>
          </p:grpSpPr>
          <p:grpSp>
            <p:nvGrpSpPr>
              <p:cNvPr id="124" name="Group 320"/>
              <p:cNvGrpSpPr>
                <a:grpSpLocks/>
              </p:cNvGrpSpPr>
              <p:nvPr/>
            </p:nvGrpSpPr>
            <p:grpSpPr bwMode="auto">
              <a:xfrm>
                <a:off x="368" y="1048"/>
                <a:ext cx="42" cy="156"/>
                <a:chOff x="372" y="1046"/>
                <a:chExt cx="42" cy="156"/>
              </a:xfrm>
            </p:grpSpPr>
            <p:sp>
              <p:nvSpPr>
                <p:cNvPr id="166" name="Line 3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7" name="Line 3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5" name="Group 323"/>
              <p:cNvGrpSpPr>
                <a:grpSpLocks/>
              </p:cNvGrpSpPr>
              <p:nvPr/>
            </p:nvGrpSpPr>
            <p:grpSpPr bwMode="auto">
              <a:xfrm>
                <a:off x="368" y="892"/>
                <a:ext cx="42" cy="156"/>
                <a:chOff x="372" y="1046"/>
                <a:chExt cx="42" cy="156"/>
              </a:xfrm>
            </p:grpSpPr>
            <p:sp>
              <p:nvSpPr>
                <p:cNvPr id="164" name="Line 3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5" name="Line 3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0" name="Group 326"/>
            <p:cNvGrpSpPr>
              <a:grpSpLocks/>
            </p:cNvGrpSpPr>
            <p:nvPr/>
          </p:nvGrpSpPr>
          <p:grpSpPr bwMode="auto">
            <a:xfrm>
              <a:off x="4257" y="3299"/>
              <a:ext cx="36" cy="95"/>
              <a:chOff x="368" y="892"/>
              <a:chExt cx="42" cy="312"/>
            </a:xfrm>
          </p:grpSpPr>
          <p:grpSp>
            <p:nvGrpSpPr>
              <p:cNvPr id="131" name="Group 327"/>
              <p:cNvGrpSpPr>
                <a:grpSpLocks/>
              </p:cNvGrpSpPr>
              <p:nvPr/>
            </p:nvGrpSpPr>
            <p:grpSpPr bwMode="auto">
              <a:xfrm>
                <a:off x="368" y="1048"/>
                <a:ext cx="42" cy="156"/>
                <a:chOff x="372" y="1046"/>
                <a:chExt cx="42" cy="156"/>
              </a:xfrm>
            </p:grpSpPr>
            <p:sp>
              <p:nvSpPr>
                <p:cNvPr id="160" name="Line 32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1" name="Line 32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6" name="Group 330"/>
              <p:cNvGrpSpPr>
                <a:grpSpLocks/>
              </p:cNvGrpSpPr>
              <p:nvPr/>
            </p:nvGrpSpPr>
            <p:grpSpPr bwMode="auto">
              <a:xfrm>
                <a:off x="368" y="892"/>
                <a:ext cx="42" cy="156"/>
                <a:chOff x="372" y="1046"/>
                <a:chExt cx="42" cy="156"/>
              </a:xfrm>
            </p:grpSpPr>
            <p:sp>
              <p:nvSpPr>
                <p:cNvPr id="158" name="Line 3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9" name="Line 3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55" name="Oval 333"/>
            <p:cNvSpPr>
              <a:spLocks noChangeArrowheads="1"/>
            </p:cNvSpPr>
            <p:nvPr/>
          </p:nvSpPr>
          <p:spPr bwMode="auto">
            <a:xfrm>
              <a:off x="4234" y="3476"/>
              <a:ext cx="77"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137" name="Group 334"/>
          <p:cNvGrpSpPr>
            <a:grpSpLocks/>
          </p:cNvGrpSpPr>
          <p:nvPr/>
        </p:nvGrpSpPr>
        <p:grpSpPr bwMode="auto">
          <a:xfrm>
            <a:off x="6916738" y="1382738"/>
            <a:ext cx="122237" cy="458788"/>
            <a:chOff x="4339" y="3297"/>
            <a:chExt cx="77" cy="289"/>
          </a:xfrm>
        </p:grpSpPr>
        <p:grpSp>
          <p:nvGrpSpPr>
            <p:cNvPr id="138" name="Group 335"/>
            <p:cNvGrpSpPr>
              <a:grpSpLocks/>
            </p:cNvGrpSpPr>
            <p:nvPr/>
          </p:nvGrpSpPr>
          <p:grpSpPr bwMode="auto">
            <a:xfrm>
              <a:off x="4358" y="3394"/>
              <a:ext cx="36" cy="95"/>
              <a:chOff x="368" y="892"/>
              <a:chExt cx="42" cy="312"/>
            </a:xfrm>
          </p:grpSpPr>
          <p:grpSp>
            <p:nvGrpSpPr>
              <p:cNvPr id="140" name="Group 336"/>
              <p:cNvGrpSpPr>
                <a:grpSpLocks/>
              </p:cNvGrpSpPr>
              <p:nvPr/>
            </p:nvGrpSpPr>
            <p:grpSpPr bwMode="auto">
              <a:xfrm>
                <a:off x="368" y="1048"/>
                <a:ext cx="42" cy="156"/>
                <a:chOff x="372" y="1046"/>
                <a:chExt cx="42" cy="156"/>
              </a:xfrm>
            </p:grpSpPr>
            <p:sp>
              <p:nvSpPr>
                <p:cNvPr id="182" name="Line 3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3" name="Line 3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1" name="Group 339"/>
              <p:cNvGrpSpPr>
                <a:grpSpLocks/>
              </p:cNvGrpSpPr>
              <p:nvPr/>
            </p:nvGrpSpPr>
            <p:grpSpPr bwMode="auto">
              <a:xfrm>
                <a:off x="368" y="892"/>
                <a:ext cx="42" cy="156"/>
                <a:chOff x="372" y="1046"/>
                <a:chExt cx="42" cy="156"/>
              </a:xfrm>
            </p:grpSpPr>
            <p:sp>
              <p:nvSpPr>
                <p:cNvPr id="180" name="Line 34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 name="Line 34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6" name="Group 342"/>
            <p:cNvGrpSpPr>
              <a:grpSpLocks/>
            </p:cNvGrpSpPr>
            <p:nvPr/>
          </p:nvGrpSpPr>
          <p:grpSpPr bwMode="auto">
            <a:xfrm>
              <a:off x="4358" y="3303"/>
              <a:ext cx="36" cy="95"/>
              <a:chOff x="368" y="892"/>
              <a:chExt cx="42" cy="312"/>
            </a:xfrm>
          </p:grpSpPr>
          <p:grpSp>
            <p:nvGrpSpPr>
              <p:cNvPr id="147" name="Group 343"/>
              <p:cNvGrpSpPr>
                <a:grpSpLocks/>
              </p:cNvGrpSpPr>
              <p:nvPr/>
            </p:nvGrpSpPr>
            <p:grpSpPr bwMode="auto">
              <a:xfrm>
                <a:off x="368" y="1048"/>
                <a:ext cx="42" cy="156"/>
                <a:chOff x="372" y="1046"/>
                <a:chExt cx="42" cy="156"/>
              </a:xfrm>
            </p:grpSpPr>
            <p:sp>
              <p:nvSpPr>
                <p:cNvPr id="176" name="Line 3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7" name="Line 3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2" name="Group 346"/>
              <p:cNvGrpSpPr>
                <a:grpSpLocks/>
              </p:cNvGrpSpPr>
              <p:nvPr/>
            </p:nvGrpSpPr>
            <p:grpSpPr bwMode="auto">
              <a:xfrm>
                <a:off x="368" y="892"/>
                <a:ext cx="42" cy="156"/>
                <a:chOff x="372" y="1046"/>
                <a:chExt cx="42" cy="156"/>
              </a:xfrm>
            </p:grpSpPr>
            <p:sp>
              <p:nvSpPr>
                <p:cNvPr id="174" name="Line 3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 name="Line 3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71" name="Oval 349"/>
            <p:cNvSpPr>
              <a:spLocks noChangeArrowheads="1"/>
            </p:cNvSpPr>
            <p:nvPr/>
          </p:nvSpPr>
          <p:spPr bwMode="auto">
            <a:xfrm>
              <a:off x="4339" y="3476"/>
              <a:ext cx="77"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153" name="Group 350"/>
          <p:cNvGrpSpPr>
            <a:grpSpLocks/>
          </p:cNvGrpSpPr>
          <p:nvPr/>
        </p:nvGrpSpPr>
        <p:grpSpPr bwMode="auto">
          <a:xfrm>
            <a:off x="7077075" y="1382738"/>
            <a:ext cx="123825" cy="458788"/>
            <a:chOff x="4440" y="3297"/>
            <a:chExt cx="78" cy="289"/>
          </a:xfrm>
        </p:grpSpPr>
        <p:grpSp>
          <p:nvGrpSpPr>
            <p:cNvPr id="154" name="Group 351"/>
            <p:cNvGrpSpPr>
              <a:grpSpLocks/>
            </p:cNvGrpSpPr>
            <p:nvPr/>
          </p:nvGrpSpPr>
          <p:grpSpPr bwMode="auto">
            <a:xfrm>
              <a:off x="4459" y="3394"/>
              <a:ext cx="36" cy="95"/>
              <a:chOff x="368" y="892"/>
              <a:chExt cx="42" cy="312"/>
            </a:xfrm>
          </p:grpSpPr>
          <p:grpSp>
            <p:nvGrpSpPr>
              <p:cNvPr id="156" name="Group 352"/>
              <p:cNvGrpSpPr>
                <a:grpSpLocks/>
              </p:cNvGrpSpPr>
              <p:nvPr/>
            </p:nvGrpSpPr>
            <p:grpSpPr bwMode="auto">
              <a:xfrm>
                <a:off x="368" y="1048"/>
                <a:ext cx="42" cy="156"/>
                <a:chOff x="372" y="1046"/>
                <a:chExt cx="42" cy="156"/>
              </a:xfrm>
            </p:grpSpPr>
            <p:sp>
              <p:nvSpPr>
                <p:cNvPr id="198" name="Line 3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9" name="Line 3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7" name="Group 355"/>
              <p:cNvGrpSpPr>
                <a:grpSpLocks/>
              </p:cNvGrpSpPr>
              <p:nvPr/>
            </p:nvGrpSpPr>
            <p:grpSpPr bwMode="auto">
              <a:xfrm>
                <a:off x="368" y="892"/>
                <a:ext cx="42" cy="156"/>
                <a:chOff x="372" y="1046"/>
                <a:chExt cx="42" cy="156"/>
              </a:xfrm>
            </p:grpSpPr>
            <p:sp>
              <p:nvSpPr>
                <p:cNvPr id="196" name="Line 35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7" name="Line 35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2" name="Group 358"/>
            <p:cNvGrpSpPr>
              <a:grpSpLocks/>
            </p:cNvGrpSpPr>
            <p:nvPr/>
          </p:nvGrpSpPr>
          <p:grpSpPr bwMode="auto">
            <a:xfrm>
              <a:off x="4459" y="3303"/>
              <a:ext cx="36" cy="95"/>
              <a:chOff x="368" y="892"/>
              <a:chExt cx="42" cy="312"/>
            </a:xfrm>
          </p:grpSpPr>
          <p:grpSp>
            <p:nvGrpSpPr>
              <p:cNvPr id="163" name="Group 359"/>
              <p:cNvGrpSpPr>
                <a:grpSpLocks/>
              </p:cNvGrpSpPr>
              <p:nvPr/>
            </p:nvGrpSpPr>
            <p:grpSpPr bwMode="auto">
              <a:xfrm>
                <a:off x="368" y="1048"/>
                <a:ext cx="42" cy="156"/>
                <a:chOff x="372" y="1046"/>
                <a:chExt cx="42" cy="156"/>
              </a:xfrm>
            </p:grpSpPr>
            <p:sp>
              <p:nvSpPr>
                <p:cNvPr id="192" name="Line 3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3" name="Line 3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8" name="Group 362"/>
              <p:cNvGrpSpPr>
                <a:grpSpLocks/>
              </p:cNvGrpSpPr>
              <p:nvPr/>
            </p:nvGrpSpPr>
            <p:grpSpPr bwMode="auto">
              <a:xfrm>
                <a:off x="368" y="892"/>
                <a:ext cx="42" cy="156"/>
                <a:chOff x="372" y="1046"/>
                <a:chExt cx="42" cy="156"/>
              </a:xfrm>
            </p:grpSpPr>
            <p:sp>
              <p:nvSpPr>
                <p:cNvPr id="190" name="Line 36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1" name="Line 36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87" name="Oval 365"/>
            <p:cNvSpPr>
              <a:spLocks noChangeArrowheads="1"/>
            </p:cNvSpPr>
            <p:nvPr/>
          </p:nvSpPr>
          <p:spPr bwMode="auto">
            <a:xfrm>
              <a:off x="4440" y="3476"/>
              <a:ext cx="78"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169" name="Group 366"/>
          <p:cNvGrpSpPr>
            <a:grpSpLocks/>
          </p:cNvGrpSpPr>
          <p:nvPr/>
        </p:nvGrpSpPr>
        <p:grpSpPr bwMode="auto">
          <a:xfrm>
            <a:off x="7237413" y="1382738"/>
            <a:ext cx="125412" cy="458788"/>
            <a:chOff x="4541" y="3297"/>
            <a:chExt cx="79" cy="289"/>
          </a:xfrm>
        </p:grpSpPr>
        <p:grpSp>
          <p:nvGrpSpPr>
            <p:cNvPr id="170" name="Group 367"/>
            <p:cNvGrpSpPr>
              <a:grpSpLocks/>
            </p:cNvGrpSpPr>
            <p:nvPr/>
          </p:nvGrpSpPr>
          <p:grpSpPr bwMode="auto">
            <a:xfrm>
              <a:off x="4561" y="3394"/>
              <a:ext cx="36" cy="95"/>
              <a:chOff x="368" y="892"/>
              <a:chExt cx="42" cy="312"/>
            </a:xfrm>
          </p:grpSpPr>
          <p:grpSp>
            <p:nvGrpSpPr>
              <p:cNvPr id="172" name="Group 368"/>
              <p:cNvGrpSpPr>
                <a:grpSpLocks/>
              </p:cNvGrpSpPr>
              <p:nvPr/>
            </p:nvGrpSpPr>
            <p:grpSpPr bwMode="auto">
              <a:xfrm>
                <a:off x="368" y="1048"/>
                <a:ext cx="42" cy="156"/>
                <a:chOff x="372" y="1046"/>
                <a:chExt cx="42" cy="156"/>
              </a:xfrm>
            </p:grpSpPr>
            <p:sp>
              <p:nvSpPr>
                <p:cNvPr id="214" name="Line 3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5" name="Line 3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3" name="Group 371"/>
              <p:cNvGrpSpPr>
                <a:grpSpLocks/>
              </p:cNvGrpSpPr>
              <p:nvPr/>
            </p:nvGrpSpPr>
            <p:grpSpPr bwMode="auto">
              <a:xfrm>
                <a:off x="368" y="892"/>
                <a:ext cx="42" cy="156"/>
                <a:chOff x="372" y="1046"/>
                <a:chExt cx="42" cy="156"/>
              </a:xfrm>
            </p:grpSpPr>
            <p:sp>
              <p:nvSpPr>
                <p:cNvPr id="212" name="Line 3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3" name="Line 3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8" name="Group 374"/>
            <p:cNvGrpSpPr>
              <a:grpSpLocks/>
            </p:cNvGrpSpPr>
            <p:nvPr/>
          </p:nvGrpSpPr>
          <p:grpSpPr bwMode="auto">
            <a:xfrm>
              <a:off x="4561" y="3303"/>
              <a:ext cx="36" cy="95"/>
              <a:chOff x="368" y="892"/>
              <a:chExt cx="42" cy="312"/>
            </a:xfrm>
          </p:grpSpPr>
          <p:grpSp>
            <p:nvGrpSpPr>
              <p:cNvPr id="179" name="Group 375"/>
              <p:cNvGrpSpPr>
                <a:grpSpLocks/>
              </p:cNvGrpSpPr>
              <p:nvPr/>
            </p:nvGrpSpPr>
            <p:grpSpPr bwMode="auto">
              <a:xfrm>
                <a:off x="368" y="1048"/>
                <a:ext cx="42" cy="156"/>
                <a:chOff x="372" y="1046"/>
                <a:chExt cx="42" cy="156"/>
              </a:xfrm>
            </p:grpSpPr>
            <p:sp>
              <p:nvSpPr>
                <p:cNvPr id="208" name="Line 3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9" name="Line 3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4" name="Group 378"/>
              <p:cNvGrpSpPr>
                <a:grpSpLocks/>
              </p:cNvGrpSpPr>
              <p:nvPr/>
            </p:nvGrpSpPr>
            <p:grpSpPr bwMode="auto">
              <a:xfrm>
                <a:off x="368" y="892"/>
                <a:ext cx="42" cy="156"/>
                <a:chOff x="372" y="1046"/>
                <a:chExt cx="42" cy="156"/>
              </a:xfrm>
            </p:grpSpPr>
            <p:sp>
              <p:nvSpPr>
                <p:cNvPr id="206" name="Line 3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7" name="Line 3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03" name="Oval 381"/>
            <p:cNvSpPr>
              <a:spLocks noChangeArrowheads="1"/>
            </p:cNvSpPr>
            <p:nvPr/>
          </p:nvSpPr>
          <p:spPr bwMode="auto">
            <a:xfrm>
              <a:off x="4541" y="3476"/>
              <a:ext cx="79"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185" name="Group 382"/>
          <p:cNvGrpSpPr>
            <a:grpSpLocks/>
          </p:cNvGrpSpPr>
          <p:nvPr/>
        </p:nvGrpSpPr>
        <p:grpSpPr bwMode="auto">
          <a:xfrm>
            <a:off x="7399338" y="1381151"/>
            <a:ext cx="123825" cy="460375"/>
            <a:chOff x="4643" y="3296"/>
            <a:chExt cx="78" cy="290"/>
          </a:xfrm>
        </p:grpSpPr>
        <p:grpSp>
          <p:nvGrpSpPr>
            <p:cNvPr id="186" name="Group 383"/>
            <p:cNvGrpSpPr>
              <a:grpSpLocks/>
            </p:cNvGrpSpPr>
            <p:nvPr/>
          </p:nvGrpSpPr>
          <p:grpSpPr bwMode="auto">
            <a:xfrm>
              <a:off x="4662" y="3393"/>
              <a:ext cx="36" cy="95"/>
              <a:chOff x="368" y="892"/>
              <a:chExt cx="42" cy="312"/>
            </a:xfrm>
          </p:grpSpPr>
          <p:grpSp>
            <p:nvGrpSpPr>
              <p:cNvPr id="188" name="Group 384"/>
              <p:cNvGrpSpPr>
                <a:grpSpLocks/>
              </p:cNvGrpSpPr>
              <p:nvPr/>
            </p:nvGrpSpPr>
            <p:grpSpPr bwMode="auto">
              <a:xfrm>
                <a:off x="368" y="1048"/>
                <a:ext cx="42" cy="156"/>
                <a:chOff x="372" y="1046"/>
                <a:chExt cx="42" cy="156"/>
              </a:xfrm>
            </p:grpSpPr>
            <p:sp>
              <p:nvSpPr>
                <p:cNvPr id="230" name="Line 3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1" name="Line 3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9" name="Group 387"/>
              <p:cNvGrpSpPr>
                <a:grpSpLocks/>
              </p:cNvGrpSpPr>
              <p:nvPr/>
            </p:nvGrpSpPr>
            <p:grpSpPr bwMode="auto">
              <a:xfrm>
                <a:off x="368" y="892"/>
                <a:ext cx="42" cy="156"/>
                <a:chOff x="372" y="1046"/>
                <a:chExt cx="42" cy="156"/>
              </a:xfrm>
            </p:grpSpPr>
            <p:sp>
              <p:nvSpPr>
                <p:cNvPr id="228" name="Line 3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9" name="Line 3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4" name="Group 390"/>
            <p:cNvGrpSpPr>
              <a:grpSpLocks/>
            </p:cNvGrpSpPr>
            <p:nvPr/>
          </p:nvGrpSpPr>
          <p:grpSpPr bwMode="auto">
            <a:xfrm>
              <a:off x="4662" y="3299"/>
              <a:ext cx="36" cy="95"/>
              <a:chOff x="368" y="892"/>
              <a:chExt cx="42" cy="312"/>
            </a:xfrm>
          </p:grpSpPr>
          <p:grpSp>
            <p:nvGrpSpPr>
              <p:cNvPr id="195" name="Group 391"/>
              <p:cNvGrpSpPr>
                <a:grpSpLocks/>
              </p:cNvGrpSpPr>
              <p:nvPr/>
            </p:nvGrpSpPr>
            <p:grpSpPr bwMode="auto">
              <a:xfrm>
                <a:off x="368" y="1048"/>
                <a:ext cx="42" cy="156"/>
                <a:chOff x="372" y="1046"/>
                <a:chExt cx="42" cy="156"/>
              </a:xfrm>
            </p:grpSpPr>
            <p:sp>
              <p:nvSpPr>
                <p:cNvPr id="224" name="Line 3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5" name="Line 3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0" name="Group 394"/>
              <p:cNvGrpSpPr>
                <a:grpSpLocks/>
              </p:cNvGrpSpPr>
              <p:nvPr/>
            </p:nvGrpSpPr>
            <p:grpSpPr bwMode="auto">
              <a:xfrm>
                <a:off x="368" y="892"/>
                <a:ext cx="42" cy="156"/>
                <a:chOff x="372" y="1046"/>
                <a:chExt cx="42" cy="156"/>
              </a:xfrm>
            </p:grpSpPr>
            <p:sp>
              <p:nvSpPr>
                <p:cNvPr id="222" name="Line 3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3" name="Line 3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19" name="Oval 397"/>
            <p:cNvSpPr>
              <a:spLocks noChangeArrowheads="1"/>
            </p:cNvSpPr>
            <p:nvPr/>
          </p:nvSpPr>
          <p:spPr bwMode="auto">
            <a:xfrm>
              <a:off x="4643" y="3476"/>
              <a:ext cx="78" cy="110"/>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201" name="Group 398"/>
          <p:cNvGrpSpPr>
            <a:grpSpLocks/>
          </p:cNvGrpSpPr>
          <p:nvPr/>
        </p:nvGrpSpPr>
        <p:grpSpPr bwMode="auto">
          <a:xfrm>
            <a:off x="7561263" y="1382738"/>
            <a:ext cx="122237" cy="458788"/>
            <a:chOff x="4745" y="3297"/>
            <a:chExt cx="77" cy="289"/>
          </a:xfrm>
        </p:grpSpPr>
        <p:grpSp>
          <p:nvGrpSpPr>
            <p:cNvPr id="202" name="Group 399"/>
            <p:cNvGrpSpPr>
              <a:grpSpLocks/>
            </p:cNvGrpSpPr>
            <p:nvPr/>
          </p:nvGrpSpPr>
          <p:grpSpPr bwMode="auto">
            <a:xfrm>
              <a:off x="4763" y="3394"/>
              <a:ext cx="36" cy="95"/>
              <a:chOff x="368" y="892"/>
              <a:chExt cx="42" cy="312"/>
            </a:xfrm>
          </p:grpSpPr>
          <p:grpSp>
            <p:nvGrpSpPr>
              <p:cNvPr id="204" name="Group 400"/>
              <p:cNvGrpSpPr>
                <a:grpSpLocks/>
              </p:cNvGrpSpPr>
              <p:nvPr/>
            </p:nvGrpSpPr>
            <p:grpSpPr bwMode="auto">
              <a:xfrm>
                <a:off x="368" y="1048"/>
                <a:ext cx="42" cy="156"/>
                <a:chOff x="372" y="1046"/>
                <a:chExt cx="42" cy="156"/>
              </a:xfrm>
            </p:grpSpPr>
            <p:sp>
              <p:nvSpPr>
                <p:cNvPr id="246" name="Line 40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7" name="Line 40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5" name="Group 403"/>
              <p:cNvGrpSpPr>
                <a:grpSpLocks/>
              </p:cNvGrpSpPr>
              <p:nvPr/>
            </p:nvGrpSpPr>
            <p:grpSpPr bwMode="auto">
              <a:xfrm>
                <a:off x="368" y="892"/>
                <a:ext cx="42" cy="156"/>
                <a:chOff x="372" y="1046"/>
                <a:chExt cx="42" cy="156"/>
              </a:xfrm>
            </p:grpSpPr>
            <p:sp>
              <p:nvSpPr>
                <p:cNvPr id="244" name="Line 40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5" name="Line 40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0" name="Group 406"/>
            <p:cNvGrpSpPr>
              <a:grpSpLocks/>
            </p:cNvGrpSpPr>
            <p:nvPr/>
          </p:nvGrpSpPr>
          <p:grpSpPr bwMode="auto">
            <a:xfrm>
              <a:off x="4763" y="3303"/>
              <a:ext cx="36" cy="95"/>
              <a:chOff x="368" y="892"/>
              <a:chExt cx="42" cy="312"/>
            </a:xfrm>
          </p:grpSpPr>
          <p:grpSp>
            <p:nvGrpSpPr>
              <p:cNvPr id="211" name="Group 407"/>
              <p:cNvGrpSpPr>
                <a:grpSpLocks/>
              </p:cNvGrpSpPr>
              <p:nvPr/>
            </p:nvGrpSpPr>
            <p:grpSpPr bwMode="auto">
              <a:xfrm>
                <a:off x="368" y="1048"/>
                <a:ext cx="42" cy="156"/>
                <a:chOff x="372" y="1046"/>
                <a:chExt cx="42" cy="156"/>
              </a:xfrm>
            </p:grpSpPr>
            <p:sp>
              <p:nvSpPr>
                <p:cNvPr id="240" name="Line 40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1" name="Line 40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6" name="Group 410"/>
              <p:cNvGrpSpPr>
                <a:grpSpLocks/>
              </p:cNvGrpSpPr>
              <p:nvPr/>
            </p:nvGrpSpPr>
            <p:grpSpPr bwMode="auto">
              <a:xfrm>
                <a:off x="368" y="892"/>
                <a:ext cx="42" cy="156"/>
                <a:chOff x="372" y="1046"/>
                <a:chExt cx="42" cy="156"/>
              </a:xfrm>
            </p:grpSpPr>
            <p:sp>
              <p:nvSpPr>
                <p:cNvPr id="238" name="Line 41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9" name="Line 41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35" name="Oval 413"/>
            <p:cNvSpPr>
              <a:spLocks noChangeArrowheads="1"/>
            </p:cNvSpPr>
            <p:nvPr/>
          </p:nvSpPr>
          <p:spPr bwMode="auto">
            <a:xfrm>
              <a:off x="4745" y="3476"/>
              <a:ext cx="77" cy="110"/>
            </a:xfrm>
            <a:prstGeom prst="ellipse">
              <a:avLst/>
            </a:prstGeom>
            <a:solidFill>
              <a:srgbClr val="FF0000"/>
            </a:solidFill>
            <a:ln w="9525">
              <a:solidFill>
                <a:schemeClr val="tx1"/>
              </a:solidFill>
              <a:round/>
              <a:headEnd/>
              <a:tailEnd/>
            </a:ln>
          </p:spPr>
          <p:txBody>
            <a:bodyPr wrap="none" anchor="ctr"/>
            <a:lstStyle/>
            <a:p>
              <a:endParaRPr lang="en-IN"/>
            </a:p>
          </p:txBody>
        </p:sp>
      </p:grpSp>
      <p:sp>
        <p:nvSpPr>
          <p:cNvPr id="248" name="Rectangle 414"/>
          <p:cNvSpPr>
            <a:spLocks noChangeArrowheads="1"/>
          </p:cNvSpPr>
          <p:nvPr/>
        </p:nvSpPr>
        <p:spPr bwMode="auto">
          <a:xfrm>
            <a:off x="5980113" y="1254151"/>
            <a:ext cx="57150" cy="714375"/>
          </a:xfrm>
          <a:prstGeom prst="rect">
            <a:avLst/>
          </a:prstGeom>
          <a:solidFill>
            <a:srgbClr val="000000"/>
          </a:solidFill>
          <a:ln w="9525">
            <a:solidFill>
              <a:schemeClr val="tx1"/>
            </a:solidFill>
            <a:miter lim="800000"/>
            <a:headEnd/>
            <a:tailEnd/>
          </a:ln>
        </p:spPr>
        <p:txBody>
          <a:bodyPr wrap="none" anchor="ctr"/>
          <a:lstStyle/>
          <a:p>
            <a:endParaRPr lang="en-IN"/>
          </a:p>
        </p:txBody>
      </p:sp>
      <p:sp>
        <p:nvSpPr>
          <p:cNvPr id="249" name="Rectangle 415"/>
          <p:cNvSpPr>
            <a:spLocks noChangeArrowheads="1"/>
          </p:cNvSpPr>
          <p:nvPr/>
        </p:nvSpPr>
        <p:spPr bwMode="auto">
          <a:xfrm>
            <a:off x="7751763" y="1254151"/>
            <a:ext cx="57150" cy="714375"/>
          </a:xfrm>
          <a:prstGeom prst="rect">
            <a:avLst/>
          </a:prstGeom>
          <a:solidFill>
            <a:srgbClr val="000000"/>
          </a:solidFill>
          <a:ln w="9525">
            <a:solidFill>
              <a:schemeClr val="tx1"/>
            </a:solidFill>
            <a:miter lim="800000"/>
            <a:headEnd/>
            <a:tailEnd/>
          </a:ln>
        </p:spPr>
        <p:txBody>
          <a:bodyPr wrap="none" anchor="ctr"/>
          <a:lstStyle/>
          <a:p>
            <a:endParaRPr lang="en-IN"/>
          </a:p>
        </p:txBody>
      </p:sp>
      <p:sp>
        <p:nvSpPr>
          <p:cNvPr id="250" name="Line 416"/>
          <p:cNvSpPr>
            <a:spLocks noChangeShapeType="1"/>
          </p:cNvSpPr>
          <p:nvPr/>
        </p:nvSpPr>
        <p:spPr bwMode="auto">
          <a:xfrm flipH="1">
            <a:off x="7861300" y="1604988"/>
            <a:ext cx="396875" cy="0"/>
          </a:xfrm>
          <a:prstGeom prst="line">
            <a:avLst/>
          </a:prstGeom>
          <a:noFill/>
          <a:ln w="9525">
            <a:solidFill>
              <a:schemeClr val="tx1"/>
            </a:solidFill>
            <a:round/>
            <a:headEnd/>
            <a:tailEnd type="triangle" w="med" len="med"/>
          </a:ln>
        </p:spPr>
        <p:txBody>
          <a:bodyPr/>
          <a:lstStyle/>
          <a:p>
            <a:endParaRPr lang="en-IN"/>
          </a:p>
        </p:txBody>
      </p:sp>
      <p:sp>
        <p:nvSpPr>
          <p:cNvPr id="251" name="Line 417"/>
          <p:cNvSpPr>
            <a:spLocks noChangeShapeType="1"/>
          </p:cNvSpPr>
          <p:nvPr/>
        </p:nvSpPr>
        <p:spPr bwMode="auto">
          <a:xfrm>
            <a:off x="5514975" y="1606576"/>
            <a:ext cx="396875" cy="0"/>
          </a:xfrm>
          <a:prstGeom prst="line">
            <a:avLst/>
          </a:prstGeom>
          <a:noFill/>
          <a:ln w="9525">
            <a:solidFill>
              <a:schemeClr val="tx1"/>
            </a:solidFill>
            <a:round/>
            <a:headEnd/>
            <a:tailEnd type="triangle" w="med" len="med"/>
          </a:ln>
        </p:spPr>
        <p:txBody>
          <a:bodyPr/>
          <a:lstStyle/>
          <a:p>
            <a:endParaRPr lang="en-IN"/>
          </a:p>
        </p:txBody>
      </p:sp>
      <p:sp>
        <p:nvSpPr>
          <p:cNvPr id="252" name="Slide Number Placeholder 251"/>
          <p:cNvSpPr>
            <a:spLocks noGrp="1"/>
          </p:cNvSpPr>
          <p:nvPr>
            <p:ph type="sldNum" sz="quarter" idx="12"/>
          </p:nvPr>
        </p:nvSpPr>
        <p:spPr/>
        <p:txBody>
          <a:bodyPr/>
          <a:lstStyle/>
          <a:p>
            <a:pPr>
              <a:defRPr/>
            </a:pPr>
            <a:fld id="{89250202-7414-4ED7-95A7-DC491D0A2B12}" type="slidenum">
              <a:rPr lang="es-ES" smtClean="0"/>
              <a:pPr>
                <a:defRPr/>
              </a:pPr>
              <a:t>68</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0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2000"/>
                                        <p:tgtEl>
                                          <p:spTgt spid="227"/>
                                        </p:tgtEl>
                                      </p:cBhvr>
                                    </p:animEffect>
                                  </p:childTnLst>
                                </p:cTn>
                              </p:par>
                              <p:par>
                                <p:cTn id="23" presetID="10" presetClass="entr" presetSubtype="0" fill="hold" nodeType="withEffect">
                                  <p:stCondLst>
                                    <p:cond delay="0"/>
                                  </p:stCondLst>
                                  <p:childTnLst>
                                    <p:set>
                                      <p:cBhvr>
                                        <p:cTn id="24" dur="1" fill="hold">
                                          <p:stCondLst>
                                            <p:cond delay="0"/>
                                          </p:stCondLst>
                                        </p:cTn>
                                        <p:tgtEl>
                                          <p:spTgt spid="243"/>
                                        </p:tgtEl>
                                        <p:attrNameLst>
                                          <p:attrName>style.visibility</p:attrName>
                                        </p:attrNameLst>
                                      </p:cBhvr>
                                      <p:to>
                                        <p:strVal val="visible"/>
                                      </p:to>
                                    </p:set>
                                    <p:animEffect transition="in" filter="fade">
                                      <p:cBhvr>
                                        <p:cTn id="25" dur="2000"/>
                                        <p:tgtEl>
                                          <p:spTgt spid="243"/>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20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000"/>
                                        <p:tgtEl>
                                          <p:spTgt spid="57"/>
                                        </p:tgtEl>
                                      </p:cBhvr>
                                    </p:animEffect>
                                  </p:childTnLst>
                                </p:cTn>
                              </p:par>
                              <p:par>
                                <p:cTn id="32" presetID="10" presetClass="entr" presetSubtype="0"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2000"/>
                                        <p:tgtEl>
                                          <p:spTgt spid="73"/>
                                        </p:tgtEl>
                                      </p:cBhvr>
                                    </p:animEffect>
                                  </p:childTnLst>
                                </p:cTn>
                              </p:par>
                              <p:par>
                                <p:cTn id="35" presetID="10"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2000"/>
                                        <p:tgtEl>
                                          <p:spTgt spid="89"/>
                                        </p:tgtEl>
                                      </p:cBhvr>
                                    </p:animEffect>
                                  </p:childTnLst>
                                </p:cTn>
                              </p:par>
                              <p:par>
                                <p:cTn id="38" presetID="10" presetClass="entr" presetSubtype="0" fill="hold"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fade">
                                      <p:cBhvr>
                                        <p:cTn id="40" dur="2000"/>
                                        <p:tgtEl>
                                          <p:spTgt spid="105"/>
                                        </p:tgtEl>
                                      </p:cBhvr>
                                    </p:animEffect>
                                  </p:childTnLst>
                                </p:cTn>
                              </p:par>
                              <p:par>
                                <p:cTn id="41" presetID="10" presetClass="entr" presetSubtype="0" fill="hold" nodeType="with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fade">
                                      <p:cBhvr>
                                        <p:cTn id="43" dur="2000"/>
                                        <p:tgtEl>
                                          <p:spTgt spid="121"/>
                                        </p:tgtEl>
                                      </p:cBhvr>
                                    </p:animEffect>
                                  </p:childTnLst>
                                </p:cTn>
                              </p:par>
                              <p:par>
                                <p:cTn id="44" presetID="10" presetClass="entr" presetSubtype="0" fill="hold" nodeType="withEffect">
                                  <p:stCondLst>
                                    <p:cond delay="0"/>
                                  </p:stCondLst>
                                  <p:childTnLst>
                                    <p:set>
                                      <p:cBhvr>
                                        <p:cTn id="45" dur="1" fill="hold">
                                          <p:stCondLst>
                                            <p:cond delay="0"/>
                                          </p:stCondLst>
                                        </p:cTn>
                                        <p:tgtEl>
                                          <p:spTgt spid="137"/>
                                        </p:tgtEl>
                                        <p:attrNameLst>
                                          <p:attrName>style.visibility</p:attrName>
                                        </p:attrNameLst>
                                      </p:cBhvr>
                                      <p:to>
                                        <p:strVal val="visible"/>
                                      </p:to>
                                    </p:set>
                                    <p:animEffect transition="in" filter="fade">
                                      <p:cBhvr>
                                        <p:cTn id="46" dur="2000"/>
                                        <p:tgtEl>
                                          <p:spTgt spid="137"/>
                                        </p:tgtEl>
                                      </p:cBhvr>
                                    </p:animEffect>
                                  </p:childTnLst>
                                </p:cTn>
                              </p:par>
                              <p:par>
                                <p:cTn id="47" presetID="10" presetClass="entr" presetSubtype="0" fill="hold" nodeType="withEffect">
                                  <p:stCondLst>
                                    <p:cond delay="0"/>
                                  </p:stCondLst>
                                  <p:childTnLst>
                                    <p:set>
                                      <p:cBhvr>
                                        <p:cTn id="48" dur="1" fill="hold">
                                          <p:stCondLst>
                                            <p:cond delay="0"/>
                                          </p:stCondLst>
                                        </p:cTn>
                                        <p:tgtEl>
                                          <p:spTgt spid="153"/>
                                        </p:tgtEl>
                                        <p:attrNameLst>
                                          <p:attrName>style.visibility</p:attrName>
                                        </p:attrNameLst>
                                      </p:cBhvr>
                                      <p:to>
                                        <p:strVal val="visible"/>
                                      </p:to>
                                    </p:set>
                                    <p:animEffect transition="in" filter="fade">
                                      <p:cBhvr>
                                        <p:cTn id="49" dur="2000"/>
                                        <p:tgtEl>
                                          <p:spTgt spid="153"/>
                                        </p:tgtEl>
                                      </p:cBhvr>
                                    </p:animEffect>
                                  </p:childTnLst>
                                </p:cTn>
                              </p:par>
                              <p:par>
                                <p:cTn id="50" presetID="10" presetClass="entr" presetSubtype="0" fill="hold" nodeType="withEffect">
                                  <p:stCondLst>
                                    <p:cond delay="0"/>
                                  </p:stCondLst>
                                  <p:childTnLst>
                                    <p:set>
                                      <p:cBhvr>
                                        <p:cTn id="51" dur="1" fill="hold">
                                          <p:stCondLst>
                                            <p:cond delay="0"/>
                                          </p:stCondLst>
                                        </p:cTn>
                                        <p:tgtEl>
                                          <p:spTgt spid="169"/>
                                        </p:tgtEl>
                                        <p:attrNameLst>
                                          <p:attrName>style.visibility</p:attrName>
                                        </p:attrNameLst>
                                      </p:cBhvr>
                                      <p:to>
                                        <p:strVal val="visible"/>
                                      </p:to>
                                    </p:set>
                                    <p:animEffect transition="in" filter="fade">
                                      <p:cBhvr>
                                        <p:cTn id="52" dur="2000"/>
                                        <p:tgtEl>
                                          <p:spTgt spid="169"/>
                                        </p:tgtEl>
                                      </p:cBhvr>
                                    </p:animEffect>
                                  </p:childTnLst>
                                </p:cTn>
                              </p:par>
                              <p:par>
                                <p:cTn id="53" presetID="10" presetClass="entr" presetSubtype="0" fill="hold" nodeType="withEffect">
                                  <p:stCondLst>
                                    <p:cond delay="0"/>
                                  </p:stCondLst>
                                  <p:childTnLst>
                                    <p:set>
                                      <p:cBhvr>
                                        <p:cTn id="54" dur="1" fill="hold">
                                          <p:stCondLst>
                                            <p:cond delay="0"/>
                                          </p:stCondLst>
                                        </p:cTn>
                                        <p:tgtEl>
                                          <p:spTgt spid="185"/>
                                        </p:tgtEl>
                                        <p:attrNameLst>
                                          <p:attrName>style.visibility</p:attrName>
                                        </p:attrNameLst>
                                      </p:cBhvr>
                                      <p:to>
                                        <p:strVal val="visible"/>
                                      </p:to>
                                    </p:set>
                                    <p:animEffect transition="in" filter="fade">
                                      <p:cBhvr>
                                        <p:cTn id="55" dur="2000"/>
                                        <p:tgtEl>
                                          <p:spTgt spid="185"/>
                                        </p:tgtEl>
                                      </p:cBhvr>
                                    </p:animEffect>
                                  </p:childTnLst>
                                </p:cTn>
                              </p:par>
                              <p:par>
                                <p:cTn id="56" presetID="10" presetClass="entr" presetSubtype="0" fill="hold" nodeType="withEffect">
                                  <p:stCondLst>
                                    <p:cond delay="0"/>
                                  </p:stCondLst>
                                  <p:childTnLst>
                                    <p:set>
                                      <p:cBhvr>
                                        <p:cTn id="57" dur="1" fill="hold">
                                          <p:stCondLst>
                                            <p:cond delay="0"/>
                                          </p:stCondLst>
                                        </p:cTn>
                                        <p:tgtEl>
                                          <p:spTgt spid="201"/>
                                        </p:tgtEl>
                                        <p:attrNameLst>
                                          <p:attrName>style.visibility</p:attrName>
                                        </p:attrNameLst>
                                      </p:cBhvr>
                                      <p:to>
                                        <p:strVal val="visible"/>
                                      </p:to>
                                    </p:set>
                                    <p:animEffect transition="in" filter="fade">
                                      <p:cBhvr>
                                        <p:cTn id="58" dur="2000"/>
                                        <p:tgtEl>
                                          <p:spTgt spid="20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8"/>
                                        </p:tgtEl>
                                        <p:attrNameLst>
                                          <p:attrName>style.visibility</p:attrName>
                                        </p:attrNameLst>
                                      </p:cBhvr>
                                      <p:to>
                                        <p:strVal val="visible"/>
                                      </p:to>
                                    </p:set>
                                    <p:animEffect transition="in" filter="fade">
                                      <p:cBhvr>
                                        <p:cTn id="61" dur="2000"/>
                                        <p:tgtEl>
                                          <p:spTgt spid="24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9"/>
                                        </p:tgtEl>
                                        <p:attrNameLst>
                                          <p:attrName>style.visibility</p:attrName>
                                        </p:attrNameLst>
                                      </p:cBhvr>
                                      <p:to>
                                        <p:strVal val="visible"/>
                                      </p:to>
                                    </p:set>
                                    <p:animEffect transition="in" filter="fade">
                                      <p:cBhvr>
                                        <p:cTn id="64" dur="2000"/>
                                        <p:tgtEl>
                                          <p:spTgt spid="24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0"/>
                                        </p:tgtEl>
                                        <p:attrNameLst>
                                          <p:attrName>style.visibility</p:attrName>
                                        </p:attrNameLst>
                                      </p:cBhvr>
                                      <p:to>
                                        <p:strVal val="visible"/>
                                      </p:to>
                                    </p:set>
                                    <p:animEffect transition="in" filter="fade">
                                      <p:cBhvr>
                                        <p:cTn id="67" dur="2000"/>
                                        <p:tgtEl>
                                          <p:spTgt spid="2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1"/>
                                        </p:tgtEl>
                                        <p:attrNameLst>
                                          <p:attrName>style.visibility</p:attrName>
                                        </p:attrNameLst>
                                      </p:cBhvr>
                                      <p:to>
                                        <p:strVal val="visible"/>
                                      </p:to>
                                    </p:set>
                                    <p:animEffect transition="in" filter="fade">
                                      <p:cBhvr>
                                        <p:cTn id="70" dur="2000"/>
                                        <p:tgtEl>
                                          <p:spTgt spid="251"/>
                                        </p:tgtEl>
                                      </p:cBhvr>
                                    </p:animEffect>
                                  </p:childTnLst>
                                </p:cTn>
                              </p:par>
                            </p:childTnLst>
                          </p:cTn>
                        </p:par>
                      </p:childTnLst>
                    </p:cTn>
                  </p:par>
                  <p:par>
                    <p:cTn id="71" fill="hold">
                      <p:stCondLst>
                        <p:cond delay="indefinite"/>
                      </p:stCondLst>
                      <p:childTnLst>
                        <p:par>
                          <p:cTn id="72" fill="hold">
                            <p:stCondLst>
                              <p:cond delay="0"/>
                            </p:stCondLst>
                            <p:childTnLst>
                              <p:par>
                                <p:cTn id="73" presetID="29" presetClass="entr" presetSubtype="0" fill="hold" grpId="0" nodeType="click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anim calcmode="lin" valueType="num">
                                      <p:cBhvr>
                                        <p:cTn id="75"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76"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77" dur="1000"/>
                                        <p:tgtEl>
                                          <p:spTgt spid="3">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9" presetClass="entr" presetSubtype="0" fill="hold" grpId="0" nodeType="clickEffect">
                                  <p:stCondLst>
                                    <p:cond delay="0"/>
                                  </p:stCondLst>
                                  <p:childTnLst>
                                    <p:set>
                                      <p:cBhvr>
                                        <p:cTn id="81" dur="1" fill="hold">
                                          <p:stCondLst>
                                            <p:cond delay="0"/>
                                          </p:stCondLst>
                                        </p:cTn>
                                        <p:tgtEl>
                                          <p:spTgt spid="3">
                                            <p:txEl>
                                              <p:pRg st="2" end="2"/>
                                            </p:txEl>
                                          </p:spTgt>
                                        </p:tgtEl>
                                        <p:attrNameLst>
                                          <p:attrName>style.visibility</p:attrName>
                                        </p:attrNameLst>
                                      </p:cBhvr>
                                      <p:to>
                                        <p:strVal val="visible"/>
                                      </p:to>
                                    </p:set>
                                    <p:anim calcmode="lin" valueType="num">
                                      <p:cBhvr>
                                        <p:cTn id="82"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83"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84" dur="1000"/>
                                        <p:tgtEl>
                                          <p:spTgt spid="3">
                                            <p:txEl>
                                              <p:pRg st="2" end="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
                                            <p:txEl>
                                              <p:pRg st="4" end="4"/>
                                            </p:txEl>
                                          </p:spTgt>
                                        </p:tgtEl>
                                        <p:attrNameLst>
                                          <p:attrName>style.visibility</p:attrName>
                                        </p:attrNameLst>
                                      </p:cBhvr>
                                      <p:to>
                                        <p:strVal val="visible"/>
                                      </p:to>
                                    </p:set>
                                    <p:anim calcmode="lin" valueType="num">
                                      <p:cBhvr additive="base">
                                        <p:cTn id="8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1" grpId="0" animBg="1"/>
      <p:bldP spid="22" grpId="0" animBg="1"/>
      <p:bldP spid="23" grpId="0" animBg="1"/>
      <p:bldP spid="248" grpId="0" animBg="1"/>
      <p:bldP spid="249" grpId="0" animBg="1"/>
      <p:bldP spid="250" grpId="0" animBg="1"/>
      <p:bldP spid="25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a:spLocks noGrp="1" noChangeArrowheads="1"/>
          </p:cNvSpPr>
          <p:nvPr>
            <p:ph type="title"/>
          </p:nvPr>
        </p:nvSpPr>
        <p:spPr>
          <a:xfrm>
            <a:off x="1500166" y="71414"/>
            <a:ext cx="6686568" cy="83342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r>
              <a:rPr lang="cs-CZ" sz="3600" b="1" dirty="0" smtClean="0">
                <a:ln w="11430"/>
                <a:effectLst>
                  <a:outerShdw blurRad="50800" dist="39000" dir="5460000" algn="tl">
                    <a:srgbClr val="000000">
                      <a:alpha val="38000"/>
                    </a:srgbClr>
                  </a:outerShdw>
                </a:effectLst>
                <a:latin typeface="Rockwell" pitchFamily="18" charset="0"/>
              </a:rPr>
              <a:t>Characteristics of </a:t>
            </a:r>
            <a:r>
              <a:rPr lang="en-US" sz="3600" b="1" dirty="0" smtClean="0">
                <a:ln w="11430"/>
                <a:effectLst>
                  <a:outerShdw blurRad="50800" dist="39000" dir="5460000" algn="tl">
                    <a:srgbClr val="000000">
                      <a:alpha val="38000"/>
                    </a:srgbClr>
                  </a:outerShdw>
                </a:effectLst>
                <a:latin typeface="Rockwell" pitchFamily="18" charset="0"/>
              </a:rPr>
              <a:t>S</a:t>
            </a:r>
            <a:r>
              <a:rPr lang="cs-CZ" sz="3600" b="1" dirty="0" smtClean="0">
                <a:ln w="11430"/>
                <a:effectLst>
                  <a:outerShdw blurRad="50800" dist="39000" dir="5460000" algn="tl">
                    <a:srgbClr val="000000">
                      <a:alpha val="38000"/>
                    </a:srgbClr>
                  </a:outerShdw>
                </a:effectLst>
                <a:latin typeface="Rockwell" pitchFamily="18" charset="0"/>
              </a:rPr>
              <a:t>ubstrate</a:t>
            </a:r>
          </a:p>
        </p:txBody>
      </p:sp>
      <p:sp>
        <p:nvSpPr>
          <p:cNvPr id="4" name="Rectangle 3"/>
          <p:cNvSpPr txBox="1">
            <a:spLocks noChangeArrowheads="1"/>
          </p:cNvSpPr>
          <p:nvPr/>
        </p:nvSpPr>
        <p:spPr bwMode="auto">
          <a:xfrm>
            <a:off x="1066800" y="1752600"/>
            <a:ext cx="4441825" cy="462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Hydrophilic:</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Glass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Aluminium, chromium,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Wafer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cs-CZ" sz="2000" b="1" i="0" u="none" strike="noStrike" kern="0" cap="none" spc="0" normalizeH="0" baseline="0" noProof="0" dirty="0" smtClean="0">
              <a:ln>
                <a:noFill/>
              </a:ln>
              <a:solidFill>
                <a:schemeClr val="tx1"/>
              </a:solidFill>
              <a:effectLst/>
              <a:uLnTx/>
              <a:uFillTx/>
              <a:latin typeface="Garamond" pitchFamily="18" charset="0"/>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Hydrophobic:</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trimethylchlorsilane</a:t>
            </a:r>
          </a:p>
        </p:txBody>
      </p:sp>
      <p:pic>
        <p:nvPicPr>
          <p:cNvPr id="5" name="Picture 6" descr="count_projectsilicon-wafer">
            <a:hlinkClick r:id="rId3"/>
          </p:cNvPr>
          <p:cNvPicPr>
            <a:picLocks noChangeAspect="1" noChangeArrowheads="1"/>
          </p:cNvPicPr>
          <p:nvPr/>
        </p:nvPicPr>
        <p:blipFill>
          <a:blip r:embed="rId4" cstate="print"/>
          <a:srcRect/>
          <a:stretch>
            <a:fillRect/>
          </a:stretch>
        </p:blipFill>
        <p:spPr bwMode="auto">
          <a:xfrm>
            <a:off x="5724525" y="1916113"/>
            <a:ext cx="2808288" cy="2049462"/>
          </a:xfrm>
          <a:prstGeom prst="rect">
            <a:avLst/>
          </a:prstGeom>
          <a:noFill/>
          <a:ln w="9525">
            <a:noFill/>
            <a:miter lim="800000"/>
            <a:headEnd/>
            <a:tailEnd/>
          </a:ln>
        </p:spPr>
      </p:pic>
      <p:pic>
        <p:nvPicPr>
          <p:cNvPr id="7" name="Picture 10" descr="pinning-gr_small">
            <a:hlinkClick r:id="rId5"/>
          </p:cNvPr>
          <p:cNvPicPr>
            <a:picLocks noChangeAspect="1" noChangeArrowheads="1"/>
          </p:cNvPicPr>
          <p:nvPr/>
        </p:nvPicPr>
        <p:blipFill>
          <a:blip r:embed="rId6" cstate="print"/>
          <a:srcRect/>
          <a:stretch>
            <a:fillRect/>
          </a:stretch>
        </p:blipFill>
        <p:spPr bwMode="auto">
          <a:xfrm>
            <a:off x="5076825" y="4292600"/>
            <a:ext cx="3671888" cy="174625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89250202-7414-4ED7-95A7-DC491D0A2B12}" type="slidenum">
              <a:rPr lang="es-ES" smtClean="0"/>
              <a:pPr>
                <a:defRPr/>
              </a:pPr>
              <a:t>69</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xEl>
                                              <p:pRg st="0" end="0"/>
                                            </p:txEl>
                                          </p:spTgt>
                                        </p:tgtEl>
                                      </p:cBhvr>
                                    </p:animEffect>
                                  </p:childTnLst>
                                </p:cTn>
                              </p:par>
                              <p:par>
                                <p:cTn id="15" presetID="29" presetClass="entr" presetSubtype="0" fill="hold" grpId="0" nodeType="withEffect">
                                  <p:stCondLst>
                                    <p:cond delay="50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1" end="1"/>
                                            </p:txEl>
                                          </p:spTgt>
                                        </p:tgtEl>
                                      </p:cBhvr>
                                    </p:animEffect>
                                  </p:childTnLst>
                                </p:cTn>
                              </p:par>
                              <p:par>
                                <p:cTn id="20" presetID="29" presetClass="entr" presetSubtype="0" fill="hold" grpId="0" nodeType="withEffect">
                                  <p:stCondLst>
                                    <p:cond delay="100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4">
                                            <p:txEl>
                                              <p:pRg st="2" end="2"/>
                                            </p:txEl>
                                          </p:spTgt>
                                        </p:tgtEl>
                                      </p:cBhvr>
                                    </p:animEffect>
                                  </p:childTnLst>
                                </p:cTn>
                              </p:par>
                              <p:par>
                                <p:cTn id="25" presetID="29" presetClass="entr" presetSubtype="0" fill="hold" grpId="0" nodeType="withEffect">
                                  <p:stCondLst>
                                    <p:cond delay="250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
                                            <p:txEl>
                                              <p:pRg st="3" end="3"/>
                                            </p:txEl>
                                          </p:spTgt>
                                        </p:tgtEl>
                                      </p:cBhvr>
                                    </p:animEffect>
                                  </p:childTnLst>
                                </p:cTn>
                              </p:par>
                              <p:par>
                                <p:cTn id="30" presetID="54" presetClass="entr" presetSubtype="0" accel="100000" fill="hold" nodeType="withEffect">
                                  <p:stCondLst>
                                    <p:cond delay="250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strVal val="#ppt_w*0.05"/>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anim calcmode="lin" valueType="num">
                                      <p:cBhvr>
                                        <p:cTn id="34" dur="500" fill="hold"/>
                                        <p:tgtEl>
                                          <p:spTgt spid="5"/>
                                        </p:tgtEl>
                                        <p:attrNameLst>
                                          <p:attrName>ppt_x</p:attrName>
                                        </p:attrNameLst>
                                      </p:cBhvr>
                                      <p:tavLst>
                                        <p:tav tm="0">
                                          <p:val>
                                            <p:strVal val="#ppt_x-.2"/>
                                          </p:val>
                                        </p:tav>
                                        <p:tav tm="100000">
                                          <p:val>
                                            <p:strVal val="#ppt_x"/>
                                          </p:val>
                                        </p:tav>
                                      </p:tavLst>
                                    </p:anim>
                                    <p:anim calcmode="lin" valueType="num">
                                      <p:cBhvr>
                                        <p:cTn id="35" dur="500" fill="hold"/>
                                        <p:tgtEl>
                                          <p:spTgt spid="5"/>
                                        </p:tgtEl>
                                        <p:attrNameLst>
                                          <p:attrName>ppt_y</p:attrName>
                                        </p:attrNameLst>
                                      </p:cBhvr>
                                      <p:tavLst>
                                        <p:tav tm="0">
                                          <p:val>
                                            <p:strVal val="#ppt_y"/>
                                          </p:val>
                                        </p:tav>
                                        <p:tav tm="100000">
                                          <p:val>
                                            <p:strVal val="#ppt_y"/>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p:cTn id="41" dur="1000" fill="hold"/>
                                        <p:tgtEl>
                                          <p:spTgt spid="4">
                                            <p:txEl>
                                              <p:pRg st="5" end="5"/>
                                            </p:txEl>
                                          </p:spTgt>
                                        </p:tgtEl>
                                        <p:attrNameLst>
                                          <p:attrName>ppt_x</p:attrName>
                                        </p:attrNameLst>
                                      </p:cBhvr>
                                      <p:tavLst>
                                        <p:tav tm="0">
                                          <p:val>
                                            <p:strVal val="#ppt_x-.2"/>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4">
                                            <p:txEl>
                                              <p:pRg st="5" end="5"/>
                                            </p:txEl>
                                          </p:spTgt>
                                        </p:tgtEl>
                                      </p:cBhvr>
                                    </p:animEffect>
                                  </p:childTnLst>
                                </p:cTn>
                              </p:par>
                              <p:par>
                                <p:cTn id="44" presetID="29" presetClass="entr" presetSubtype="0" fill="hold" grpId="0" nodeType="with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 calcmode="lin" valueType="num">
                                      <p:cBhvr>
                                        <p:cTn id="46" dur="1000" fill="hold"/>
                                        <p:tgtEl>
                                          <p:spTgt spid="4">
                                            <p:txEl>
                                              <p:pRg st="6" end="6"/>
                                            </p:txEl>
                                          </p:spTgt>
                                        </p:tgtEl>
                                        <p:attrNameLst>
                                          <p:attrName>ppt_x</p:attrName>
                                        </p:attrNameLst>
                                      </p:cBhvr>
                                      <p:tavLst>
                                        <p:tav tm="0">
                                          <p:val>
                                            <p:strVal val="#ppt_x-.2"/>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4">
                                            <p:txEl>
                                              <p:pRg st="6" end="6"/>
                                            </p:txEl>
                                          </p:spTgt>
                                        </p:tgtEl>
                                      </p:cBhvr>
                                    </p:animEffect>
                                  </p:childTnLst>
                                </p:cTn>
                              </p:par>
                              <p:par>
                                <p:cTn id="49" presetID="54" presetClass="entr" presetSubtype="0" accel="10000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strVal val="#ppt_w*0.05"/>
                                          </p:val>
                                        </p:tav>
                                        <p:tav tm="100000">
                                          <p:val>
                                            <p:strVal val="#ppt_w"/>
                                          </p:val>
                                        </p:tav>
                                      </p:tavLst>
                                    </p:anim>
                                    <p:anim calcmode="lin" valueType="num">
                                      <p:cBhvr>
                                        <p:cTn id="52" dur="500" fill="hold"/>
                                        <p:tgtEl>
                                          <p:spTgt spid="7"/>
                                        </p:tgtEl>
                                        <p:attrNameLst>
                                          <p:attrName>ppt_h</p:attrName>
                                        </p:attrNameLst>
                                      </p:cBhvr>
                                      <p:tavLst>
                                        <p:tav tm="0">
                                          <p:val>
                                            <p:strVal val="#ppt_h"/>
                                          </p:val>
                                        </p:tav>
                                        <p:tav tm="100000">
                                          <p:val>
                                            <p:strVal val="#ppt_h"/>
                                          </p:val>
                                        </p:tav>
                                      </p:tavLst>
                                    </p:anim>
                                    <p:anim calcmode="lin" valueType="num">
                                      <p:cBhvr>
                                        <p:cTn id="53" dur="500" fill="hold"/>
                                        <p:tgtEl>
                                          <p:spTgt spid="7"/>
                                        </p:tgtEl>
                                        <p:attrNameLst>
                                          <p:attrName>ppt_x</p:attrName>
                                        </p:attrNameLst>
                                      </p:cBhvr>
                                      <p:tavLst>
                                        <p:tav tm="0">
                                          <p:val>
                                            <p:strVal val="#ppt_x-.2"/>
                                          </p:val>
                                        </p:tav>
                                        <p:tav tm="100000">
                                          <p:val>
                                            <p:strVal val="#ppt_x"/>
                                          </p:val>
                                        </p:tav>
                                      </p:tavLst>
                                    </p:anim>
                                    <p:anim calcmode="lin" valueType="num">
                                      <p:cBhvr>
                                        <p:cTn id="54" dur="500" fill="hold"/>
                                        <p:tgtEl>
                                          <p:spTgt spid="7"/>
                                        </p:tgtEl>
                                        <p:attrNameLst>
                                          <p:attrName>ppt_y</p:attrName>
                                        </p:attrNameLst>
                                      </p:cBhvr>
                                      <p:tavLst>
                                        <p:tav tm="0">
                                          <p:val>
                                            <p:strVal val="#ppt_y"/>
                                          </p:val>
                                        </p:tav>
                                        <p:tav tm="100000">
                                          <p:val>
                                            <p:strVal val="#ppt_y"/>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2285984" y="214290"/>
            <a:ext cx="450059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Uses of Thin </a:t>
            </a:r>
            <a:r>
              <a:rPr lang="en-US" sz="3600" b="1" dirty="0">
                <a:ln w="11430"/>
                <a:effectLst>
                  <a:outerShdw blurRad="50800" dist="39000" dir="5460000" algn="tl">
                    <a:srgbClr val="000000">
                      <a:alpha val="38000"/>
                    </a:srgbClr>
                  </a:outerShdw>
                </a:effectLst>
                <a:latin typeface="Rockwell" pitchFamily="18" charset="0"/>
              </a:rPr>
              <a:t>Films</a:t>
            </a:r>
          </a:p>
        </p:txBody>
      </p:sp>
      <p:sp>
        <p:nvSpPr>
          <p:cNvPr id="4" name="Rectangle 3"/>
          <p:cNvSpPr/>
          <p:nvPr/>
        </p:nvSpPr>
        <p:spPr>
          <a:xfrm>
            <a:off x="1214414" y="1857364"/>
            <a:ext cx="6215106" cy="3323987"/>
          </a:xfrm>
          <a:prstGeom prst="rect">
            <a:avLst/>
          </a:prstGeom>
        </p:spPr>
        <p:txBody>
          <a:bodyPr wrap="square">
            <a:spAutoFit/>
          </a:bodyPr>
          <a:lstStyle/>
          <a:p>
            <a:pPr marL="546100" indent="-546100" eaLnBrk="1" hangingPunct="1">
              <a:lnSpc>
                <a:spcPct val="150000"/>
              </a:lnSpc>
              <a:buClr>
                <a:srgbClr val="996633"/>
              </a:buClr>
              <a:buFont typeface="Wingdings" pitchFamily="2" charset="2"/>
              <a:buChar char="§"/>
            </a:pPr>
            <a:r>
              <a:rPr lang="en-US" altLang="zh-TW" sz="2000" b="1" dirty="0" smtClean="0">
                <a:latin typeface="Garamond" pitchFamily="18" charset="0"/>
              </a:rPr>
              <a:t>Microelectronic Devices</a:t>
            </a:r>
          </a:p>
          <a:p>
            <a:pPr marL="546100" indent="-546100" eaLnBrk="1" hangingPunct="1">
              <a:lnSpc>
                <a:spcPct val="150000"/>
              </a:lnSpc>
              <a:buClr>
                <a:srgbClr val="996633"/>
              </a:buClr>
              <a:buFont typeface="Wingdings" pitchFamily="2" charset="2"/>
              <a:buChar char="§"/>
            </a:pPr>
            <a:r>
              <a:rPr lang="en-US" altLang="zh-TW" sz="2000" b="1" dirty="0" smtClean="0">
                <a:latin typeface="Garamond" pitchFamily="18" charset="0"/>
              </a:rPr>
              <a:t>Telecommunication Devices</a:t>
            </a:r>
          </a:p>
          <a:p>
            <a:pPr marL="546100" indent="-546100" eaLnBrk="1" hangingPunct="1">
              <a:lnSpc>
                <a:spcPct val="150000"/>
              </a:lnSpc>
              <a:buClr>
                <a:srgbClr val="996633"/>
              </a:buClr>
              <a:buFont typeface="Wingdings" pitchFamily="2" charset="2"/>
              <a:buChar char="§"/>
            </a:pPr>
            <a:r>
              <a:rPr lang="en-US" altLang="zh-TW" sz="2000" b="1" dirty="0" smtClean="0">
                <a:latin typeface="Garamond" pitchFamily="18" charset="0"/>
              </a:rPr>
              <a:t>Wear Resistant Coatings</a:t>
            </a:r>
          </a:p>
          <a:p>
            <a:pPr marL="546100" indent="-546100" eaLnBrk="1" hangingPunct="1">
              <a:lnSpc>
                <a:spcPct val="150000"/>
              </a:lnSpc>
              <a:buClr>
                <a:srgbClr val="996633"/>
              </a:buClr>
              <a:buFont typeface="Wingdings" pitchFamily="2" charset="2"/>
              <a:buChar char="§"/>
            </a:pPr>
            <a:r>
              <a:rPr lang="en-US" altLang="zh-TW" sz="2000" b="1" dirty="0" smtClean="0">
                <a:latin typeface="Garamond" pitchFamily="18" charset="0"/>
              </a:rPr>
              <a:t>Decorative Coatings</a:t>
            </a:r>
          </a:p>
          <a:p>
            <a:pPr marL="546100" indent="-546100" eaLnBrk="1" hangingPunct="1">
              <a:lnSpc>
                <a:spcPct val="150000"/>
              </a:lnSpc>
              <a:buClr>
                <a:srgbClr val="996633"/>
              </a:buClr>
              <a:buFont typeface="Wingdings" pitchFamily="2" charset="2"/>
              <a:buChar char="§"/>
            </a:pPr>
            <a:r>
              <a:rPr lang="en-US" altLang="zh-TW" sz="2000" b="1" dirty="0" smtClean="0">
                <a:latin typeface="Garamond" pitchFamily="18" charset="0"/>
              </a:rPr>
              <a:t>Optical Coatings (Windows, Solar Cells, etc.)</a:t>
            </a:r>
          </a:p>
          <a:p>
            <a:pPr marL="546100" indent="-546100" eaLnBrk="1" hangingPunct="1">
              <a:lnSpc>
                <a:spcPct val="150000"/>
              </a:lnSpc>
              <a:buClr>
                <a:srgbClr val="996633"/>
              </a:buClr>
              <a:buFont typeface="Wingdings" pitchFamily="2" charset="2"/>
              <a:buChar char="§"/>
            </a:pPr>
            <a:r>
              <a:rPr lang="en-US" altLang="zh-TW" sz="2000" b="1" dirty="0" smtClean="0">
                <a:latin typeface="Garamond" pitchFamily="18" charset="0"/>
              </a:rPr>
              <a:t>Sensors</a:t>
            </a:r>
          </a:p>
          <a:p>
            <a:pPr marL="546100" indent="-546100" eaLnBrk="1" hangingPunct="1">
              <a:lnSpc>
                <a:spcPct val="150000"/>
              </a:lnSpc>
              <a:buClr>
                <a:srgbClr val="996633"/>
              </a:buClr>
              <a:buFont typeface="Wingdings" pitchFamily="2" charset="2"/>
              <a:buChar char="§"/>
            </a:pPr>
            <a:r>
              <a:rPr lang="en-US" altLang="zh-TW" sz="2000" b="1" dirty="0" smtClean="0">
                <a:latin typeface="Garamond" pitchFamily="18" charset="0"/>
              </a:rPr>
              <a:t>Catalysts</a:t>
            </a: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7</a:t>
            </a:fld>
            <a:endParaRPr lang="es-E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a:spLocks noGrp="1" noChangeArrowheads="1"/>
          </p:cNvSpPr>
          <p:nvPr>
            <p:ph type="title"/>
          </p:nvPr>
        </p:nvSpPr>
        <p:spPr>
          <a:xfrm>
            <a:off x="2285984" y="214290"/>
            <a:ext cx="4505332" cy="690546"/>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l" eaLnBrk="1" hangingPunct="1"/>
            <a:r>
              <a:rPr lang="cs-CZ"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cs-CZ" sz="3600" b="1" dirty="0" smtClean="0">
                <a:ln w="11430"/>
                <a:effectLst>
                  <a:outerShdw blurRad="50800" dist="39000" dir="5460000" algn="tl">
                    <a:srgbClr val="000000">
                      <a:alpha val="38000"/>
                    </a:srgbClr>
                  </a:outerShdw>
                </a:effectLst>
                <a:latin typeface="Rockwell" pitchFamily="18" charset="0"/>
              </a:rPr>
              <a:t>Film transfer</a:t>
            </a:r>
          </a:p>
        </p:txBody>
      </p:sp>
      <p:sp>
        <p:nvSpPr>
          <p:cNvPr id="4" name="Rectangle 1702"/>
          <p:cNvSpPr txBox="1">
            <a:spLocks noChangeArrowheads="1"/>
          </p:cNvSpPr>
          <p:nvPr/>
        </p:nvSpPr>
        <p:spPr>
          <a:xfrm>
            <a:off x="1258888" y="4005263"/>
            <a:ext cx="7427912" cy="2303462"/>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Vertical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This technique is actual for highly hydrophobic molecules.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Horizontal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This technique is suitable for transfer of very stif films.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cs-CZ" sz="2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5" name="Rectangle 5"/>
          <p:cNvSpPr>
            <a:spLocks noChangeArrowheads="1"/>
          </p:cNvSpPr>
          <p:nvPr/>
        </p:nvSpPr>
        <p:spPr bwMode="auto">
          <a:xfrm>
            <a:off x="1173163" y="2998788"/>
            <a:ext cx="2030412" cy="762000"/>
          </a:xfrm>
          <a:prstGeom prst="rect">
            <a:avLst/>
          </a:prstGeom>
          <a:gradFill rotWithShape="0">
            <a:gsLst>
              <a:gs pos="0">
                <a:srgbClr val="FFFFFF"/>
              </a:gs>
              <a:gs pos="100000">
                <a:srgbClr val="CCFFFF"/>
              </a:gs>
            </a:gsLst>
            <a:lin ang="0" scaled="1"/>
          </a:gradFill>
          <a:ln w="9525">
            <a:noFill/>
            <a:miter lim="800000"/>
            <a:headEnd/>
            <a:tailEnd/>
          </a:ln>
        </p:spPr>
        <p:txBody>
          <a:bodyPr wrap="none" anchor="ctr"/>
          <a:lstStyle/>
          <a:p>
            <a:endParaRPr lang="en-IN"/>
          </a:p>
        </p:txBody>
      </p:sp>
      <p:sp>
        <p:nvSpPr>
          <p:cNvPr id="7" name="Rectangle 6"/>
          <p:cNvSpPr>
            <a:spLocks noChangeArrowheads="1"/>
          </p:cNvSpPr>
          <p:nvPr/>
        </p:nvSpPr>
        <p:spPr bwMode="auto">
          <a:xfrm>
            <a:off x="3203575" y="2997200"/>
            <a:ext cx="2030413" cy="762000"/>
          </a:xfrm>
          <a:prstGeom prst="rect">
            <a:avLst/>
          </a:prstGeom>
          <a:gradFill rotWithShape="0">
            <a:gsLst>
              <a:gs pos="0">
                <a:srgbClr val="CCFFFF"/>
              </a:gs>
              <a:gs pos="100000">
                <a:srgbClr val="FFFFFF"/>
              </a:gs>
            </a:gsLst>
            <a:lin ang="0" scaled="1"/>
          </a:gradFill>
          <a:ln w="9525">
            <a:noFill/>
            <a:miter lim="800000"/>
            <a:headEnd/>
            <a:tailEnd/>
          </a:ln>
        </p:spPr>
        <p:txBody>
          <a:bodyPr wrap="none" anchor="ctr"/>
          <a:lstStyle/>
          <a:p>
            <a:endParaRPr lang="en-IN"/>
          </a:p>
        </p:txBody>
      </p:sp>
      <p:sp>
        <p:nvSpPr>
          <p:cNvPr id="8" name="Line 7"/>
          <p:cNvSpPr>
            <a:spLocks noChangeShapeType="1"/>
          </p:cNvSpPr>
          <p:nvPr/>
        </p:nvSpPr>
        <p:spPr bwMode="auto">
          <a:xfrm>
            <a:off x="2898775" y="1820863"/>
            <a:ext cx="0" cy="338137"/>
          </a:xfrm>
          <a:prstGeom prst="line">
            <a:avLst/>
          </a:prstGeom>
          <a:noFill/>
          <a:ln w="9525">
            <a:solidFill>
              <a:schemeClr val="tx1"/>
            </a:solidFill>
            <a:round/>
            <a:headEnd/>
            <a:tailEnd type="triangle" w="med" len="med"/>
          </a:ln>
        </p:spPr>
        <p:txBody>
          <a:bodyPr/>
          <a:lstStyle/>
          <a:p>
            <a:endParaRPr lang="en-IN"/>
          </a:p>
        </p:txBody>
      </p:sp>
      <p:sp>
        <p:nvSpPr>
          <p:cNvPr id="9" name="Line 9"/>
          <p:cNvSpPr>
            <a:spLocks noChangeShapeType="1"/>
          </p:cNvSpPr>
          <p:nvPr/>
        </p:nvSpPr>
        <p:spPr bwMode="auto">
          <a:xfrm>
            <a:off x="4062413" y="2994025"/>
            <a:ext cx="676275" cy="0"/>
          </a:xfrm>
          <a:prstGeom prst="line">
            <a:avLst/>
          </a:prstGeom>
          <a:noFill/>
          <a:ln w="25400">
            <a:solidFill>
              <a:srgbClr val="0000FF"/>
            </a:solidFill>
            <a:prstDash val="dash"/>
            <a:round/>
            <a:headEnd/>
            <a:tailEnd/>
          </a:ln>
        </p:spPr>
        <p:txBody>
          <a:bodyPr/>
          <a:lstStyle/>
          <a:p>
            <a:endParaRPr lang="en-IN"/>
          </a:p>
        </p:txBody>
      </p:sp>
      <p:grpSp>
        <p:nvGrpSpPr>
          <p:cNvPr id="2" name="Group 10"/>
          <p:cNvGrpSpPr>
            <a:grpSpLocks/>
          </p:cNvGrpSpPr>
          <p:nvPr/>
        </p:nvGrpSpPr>
        <p:grpSpPr bwMode="auto">
          <a:xfrm flipH="1">
            <a:off x="4616450" y="2624138"/>
            <a:ext cx="53975" cy="142875"/>
            <a:chOff x="368" y="892"/>
            <a:chExt cx="42" cy="312"/>
          </a:xfrm>
        </p:grpSpPr>
        <p:grpSp>
          <p:nvGrpSpPr>
            <p:cNvPr id="10" name="Group 11"/>
            <p:cNvGrpSpPr>
              <a:grpSpLocks/>
            </p:cNvGrpSpPr>
            <p:nvPr/>
          </p:nvGrpSpPr>
          <p:grpSpPr bwMode="auto">
            <a:xfrm>
              <a:off x="368" y="1048"/>
              <a:ext cx="42" cy="156"/>
              <a:chOff x="372" y="1046"/>
              <a:chExt cx="42" cy="156"/>
            </a:xfrm>
          </p:grpSpPr>
          <p:sp>
            <p:nvSpPr>
              <p:cNvPr id="15" name="Line 1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 name="Line 1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 name="Group 14"/>
            <p:cNvGrpSpPr>
              <a:grpSpLocks/>
            </p:cNvGrpSpPr>
            <p:nvPr/>
          </p:nvGrpSpPr>
          <p:grpSpPr bwMode="auto">
            <a:xfrm>
              <a:off x="368" y="892"/>
              <a:ext cx="42" cy="156"/>
              <a:chOff x="372" y="1046"/>
              <a:chExt cx="42" cy="156"/>
            </a:xfrm>
          </p:grpSpPr>
          <p:sp>
            <p:nvSpPr>
              <p:cNvPr id="13" name="Line 1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 name="Line 1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 name="Group 17"/>
          <p:cNvGrpSpPr>
            <a:grpSpLocks/>
          </p:cNvGrpSpPr>
          <p:nvPr/>
        </p:nvGrpSpPr>
        <p:grpSpPr bwMode="auto">
          <a:xfrm flipH="1">
            <a:off x="4616450" y="2479675"/>
            <a:ext cx="53975" cy="142875"/>
            <a:chOff x="368" y="892"/>
            <a:chExt cx="42" cy="312"/>
          </a:xfrm>
        </p:grpSpPr>
        <p:grpSp>
          <p:nvGrpSpPr>
            <p:cNvPr id="17" name="Group 18"/>
            <p:cNvGrpSpPr>
              <a:grpSpLocks/>
            </p:cNvGrpSpPr>
            <p:nvPr/>
          </p:nvGrpSpPr>
          <p:grpSpPr bwMode="auto">
            <a:xfrm>
              <a:off x="368" y="1048"/>
              <a:ext cx="42" cy="156"/>
              <a:chOff x="372" y="1046"/>
              <a:chExt cx="42" cy="156"/>
            </a:xfrm>
          </p:grpSpPr>
          <p:sp>
            <p:nvSpPr>
              <p:cNvPr id="22" name="Line 1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 name="Line 2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 name="Group 21"/>
            <p:cNvGrpSpPr>
              <a:grpSpLocks/>
            </p:cNvGrpSpPr>
            <p:nvPr/>
          </p:nvGrpSpPr>
          <p:grpSpPr bwMode="auto">
            <a:xfrm>
              <a:off x="368" y="892"/>
              <a:ext cx="42" cy="156"/>
              <a:chOff x="372" y="1046"/>
              <a:chExt cx="42" cy="156"/>
            </a:xfrm>
          </p:grpSpPr>
          <p:sp>
            <p:nvSpPr>
              <p:cNvPr id="20" name="Line 2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 name="Line 2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4" name="Oval 24"/>
          <p:cNvSpPr>
            <a:spLocks noChangeArrowheads="1"/>
          </p:cNvSpPr>
          <p:nvPr/>
        </p:nvSpPr>
        <p:spPr bwMode="auto">
          <a:xfrm flipH="1">
            <a:off x="4587875" y="2754313"/>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9" name="Group 25"/>
          <p:cNvGrpSpPr>
            <a:grpSpLocks/>
          </p:cNvGrpSpPr>
          <p:nvPr/>
        </p:nvGrpSpPr>
        <p:grpSpPr bwMode="auto">
          <a:xfrm rot="21386045" flipH="1">
            <a:off x="4468813" y="2700338"/>
            <a:ext cx="55562" cy="71437"/>
            <a:chOff x="372" y="1046"/>
            <a:chExt cx="42" cy="156"/>
          </a:xfrm>
        </p:grpSpPr>
        <p:sp>
          <p:nvSpPr>
            <p:cNvPr id="26" name="Line 2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7" name="Line 2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5" name="Group 28"/>
          <p:cNvGrpSpPr>
            <a:grpSpLocks/>
          </p:cNvGrpSpPr>
          <p:nvPr/>
        </p:nvGrpSpPr>
        <p:grpSpPr bwMode="auto">
          <a:xfrm rot="21386045" flipH="1">
            <a:off x="4464050" y="2630488"/>
            <a:ext cx="55563" cy="71437"/>
            <a:chOff x="372" y="1046"/>
            <a:chExt cx="42" cy="156"/>
          </a:xfrm>
        </p:grpSpPr>
        <p:sp>
          <p:nvSpPr>
            <p:cNvPr id="29" name="Line 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0" name="Line 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8" name="Group 31"/>
          <p:cNvGrpSpPr>
            <a:grpSpLocks/>
          </p:cNvGrpSpPr>
          <p:nvPr/>
        </p:nvGrpSpPr>
        <p:grpSpPr bwMode="auto">
          <a:xfrm rot="21386045" flipH="1">
            <a:off x="4460875" y="2555875"/>
            <a:ext cx="55563" cy="71438"/>
            <a:chOff x="372" y="1046"/>
            <a:chExt cx="42" cy="156"/>
          </a:xfrm>
        </p:grpSpPr>
        <p:sp>
          <p:nvSpPr>
            <p:cNvPr id="32" name="Line 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3" name="Line 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1" name="Group 34"/>
          <p:cNvGrpSpPr>
            <a:grpSpLocks/>
          </p:cNvGrpSpPr>
          <p:nvPr/>
        </p:nvGrpSpPr>
        <p:grpSpPr bwMode="auto">
          <a:xfrm rot="21386045" flipH="1">
            <a:off x="4456113" y="2486025"/>
            <a:ext cx="55562" cy="71438"/>
            <a:chOff x="372" y="1046"/>
            <a:chExt cx="42" cy="156"/>
          </a:xfrm>
        </p:grpSpPr>
        <p:sp>
          <p:nvSpPr>
            <p:cNvPr id="35" name="Line 3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6" name="Line 3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37" name="Oval 37"/>
          <p:cNvSpPr>
            <a:spLocks noChangeArrowheads="1"/>
          </p:cNvSpPr>
          <p:nvPr/>
        </p:nvSpPr>
        <p:spPr bwMode="auto">
          <a:xfrm rot="21386045" flipH="1">
            <a:off x="4448175" y="2759075"/>
            <a:ext cx="119063"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34" name="Group 38"/>
          <p:cNvGrpSpPr>
            <a:grpSpLocks/>
          </p:cNvGrpSpPr>
          <p:nvPr/>
        </p:nvGrpSpPr>
        <p:grpSpPr bwMode="auto">
          <a:xfrm rot="21261215" flipH="1">
            <a:off x="4313238" y="2709863"/>
            <a:ext cx="55562" cy="71437"/>
            <a:chOff x="372" y="1046"/>
            <a:chExt cx="42" cy="156"/>
          </a:xfrm>
        </p:grpSpPr>
        <p:sp>
          <p:nvSpPr>
            <p:cNvPr id="39" name="Line 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0" name="Line 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8" name="Group 41"/>
          <p:cNvGrpSpPr>
            <a:grpSpLocks/>
          </p:cNvGrpSpPr>
          <p:nvPr/>
        </p:nvGrpSpPr>
        <p:grpSpPr bwMode="auto">
          <a:xfrm rot="21261215" flipH="1">
            <a:off x="4305300" y="2640013"/>
            <a:ext cx="55563" cy="71437"/>
            <a:chOff x="372" y="1046"/>
            <a:chExt cx="42" cy="156"/>
          </a:xfrm>
        </p:grpSpPr>
        <p:sp>
          <p:nvSpPr>
            <p:cNvPr id="42" name="Line 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3" name="Line 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1" name="Group 44"/>
          <p:cNvGrpSpPr>
            <a:grpSpLocks/>
          </p:cNvGrpSpPr>
          <p:nvPr/>
        </p:nvGrpSpPr>
        <p:grpSpPr bwMode="auto">
          <a:xfrm rot="21261215" flipH="1">
            <a:off x="4298950" y="2566988"/>
            <a:ext cx="55563" cy="71437"/>
            <a:chOff x="372" y="1046"/>
            <a:chExt cx="42" cy="156"/>
          </a:xfrm>
        </p:grpSpPr>
        <p:sp>
          <p:nvSpPr>
            <p:cNvPr id="45" name="Line 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6" name="Line 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4" name="Group 47"/>
          <p:cNvGrpSpPr>
            <a:grpSpLocks/>
          </p:cNvGrpSpPr>
          <p:nvPr/>
        </p:nvGrpSpPr>
        <p:grpSpPr bwMode="auto">
          <a:xfrm rot="21261215" flipH="1">
            <a:off x="4291013" y="2495550"/>
            <a:ext cx="55562" cy="73025"/>
            <a:chOff x="372" y="1046"/>
            <a:chExt cx="42" cy="156"/>
          </a:xfrm>
        </p:grpSpPr>
        <p:sp>
          <p:nvSpPr>
            <p:cNvPr id="48" name="Line 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9" name="Line 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50" name="Oval 50"/>
          <p:cNvSpPr>
            <a:spLocks noChangeArrowheads="1"/>
          </p:cNvSpPr>
          <p:nvPr/>
        </p:nvSpPr>
        <p:spPr bwMode="auto">
          <a:xfrm rot="21261215" flipH="1">
            <a:off x="4295775" y="2770188"/>
            <a:ext cx="119063"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47" name="Group 51"/>
          <p:cNvGrpSpPr>
            <a:grpSpLocks/>
          </p:cNvGrpSpPr>
          <p:nvPr/>
        </p:nvGrpSpPr>
        <p:grpSpPr bwMode="auto">
          <a:xfrm rot="20922198" flipH="1">
            <a:off x="4159250" y="2733675"/>
            <a:ext cx="53975" cy="71438"/>
            <a:chOff x="372" y="1046"/>
            <a:chExt cx="42" cy="156"/>
          </a:xfrm>
        </p:grpSpPr>
        <p:sp>
          <p:nvSpPr>
            <p:cNvPr id="52" name="Line 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 name="Line 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1" name="Group 54"/>
          <p:cNvGrpSpPr>
            <a:grpSpLocks/>
          </p:cNvGrpSpPr>
          <p:nvPr/>
        </p:nvGrpSpPr>
        <p:grpSpPr bwMode="auto">
          <a:xfrm rot="20922198" flipH="1">
            <a:off x="4144963" y="2663825"/>
            <a:ext cx="53975" cy="71438"/>
            <a:chOff x="372" y="1046"/>
            <a:chExt cx="42" cy="156"/>
          </a:xfrm>
        </p:grpSpPr>
        <p:sp>
          <p:nvSpPr>
            <p:cNvPr id="55" name="Line 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6" name="Line 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4" name="Group 57"/>
          <p:cNvGrpSpPr>
            <a:grpSpLocks/>
          </p:cNvGrpSpPr>
          <p:nvPr/>
        </p:nvGrpSpPr>
        <p:grpSpPr bwMode="auto">
          <a:xfrm rot="20922198" flipH="1">
            <a:off x="4129088" y="2593975"/>
            <a:ext cx="55562" cy="71438"/>
            <a:chOff x="372" y="1046"/>
            <a:chExt cx="42" cy="156"/>
          </a:xfrm>
        </p:grpSpPr>
        <p:sp>
          <p:nvSpPr>
            <p:cNvPr id="58" name="Line 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9" name="Line 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7" name="Group 60"/>
          <p:cNvGrpSpPr>
            <a:grpSpLocks/>
          </p:cNvGrpSpPr>
          <p:nvPr/>
        </p:nvGrpSpPr>
        <p:grpSpPr bwMode="auto">
          <a:xfrm rot="20922198" flipH="1">
            <a:off x="4114800" y="2522538"/>
            <a:ext cx="55563" cy="73025"/>
            <a:chOff x="372" y="1046"/>
            <a:chExt cx="42" cy="156"/>
          </a:xfrm>
        </p:grpSpPr>
        <p:sp>
          <p:nvSpPr>
            <p:cNvPr id="61" name="Line 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2" name="Line 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63" name="Oval 63"/>
          <p:cNvSpPr>
            <a:spLocks noChangeArrowheads="1"/>
          </p:cNvSpPr>
          <p:nvPr/>
        </p:nvSpPr>
        <p:spPr bwMode="auto">
          <a:xfrm rot="20922198" flipH="1">
            <a:off x="4151313" y="2790825"/>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60" name="Group 64"/>
          <p:cNvGrpSpPr>
            <a:grpSpLocks/>
          </p:cNvGrpSpPr>
          <p:nvPr/>
        </p:nvGrpSpPr>
        <p:grpSpPr bwMode="auto">
          <a:xfrm rot="20425014" flipH="1">
            <a:off x="3987800" y="2784475"/>
            <a:ext cx="55563" cy="71438"/>
            <a:chOff x="372" y="1046"/>
            <a:chExt cx="42" cy="156"/>
          </a:xfrm>
        </p:grpSpPr>
        <p:sp>
          <p:nvSpPr>
            <p:cNvPr id="65" name="Line 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6" name="Line 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4" name="Group 67"/>
          <p:cNvGrpSpPr>
            <a:grpSpLocks/>
          </p:cNvGrpSpPr>
          <p:nvPr/>
        </p:nvGrpSpPr>
        <p:grpSpPr bwMode="auto">
          <a:xfrm rot="20425014" flipH="1">
            <a:off x="3963988" y="2717800"/>
            <a:ext cx="55562" cy="71438"/>
            <a:chOff x="372" y="1046"/>
            <a:chExt cx="42" cy="156"/>
          </a:xfrm>
        </p:grpSpPr>
        <p:sp>
          <p:nvSpPr>
            <p:cNvPr id="68" name="Line 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 name="Line 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7" name="Group 70"/>
          <p:cNvGrpSpPr>
            <a:grpSpLocks/>
          </p:cNvGrpSpPr>
          <p:nvPr/>
        </p:nvGrpSpPr>
        <p:grpSpPr bwMode="auto">
          <a:xfrm rot="20425014" flipH="1">
            <a:off x="3940175" y="2647950"/>
            <a:ext cx="55563" cy="71438"/>
            <a:chOff x="372" y="1046"/>
            <a:chExt cx="42" cy="156"/>
          </a:xfrm>
        </p:grpSpPr>
        <p:sp>
          <p:nvSpPr>
            <p:cNvPr id="71" name="Line 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2" name="Line 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0" name="Group 73"/>
          <p:cNvGrpSpPr>
            <a:grpSpLocks/>
          </p:cNvGrpSpPr>
          <p:nvPr/>
        </p:nvGrpSpPr>
        <p:grpSpPr bwMode="auto">
          <a:xfrm rot="20425014" flipH="1">
            <a:off x="3916363" y="2581275"/>
            <a:ext cx="55562" cy="71438"/>
            <a:chOff x="372" y="1046"/>
            <a:chExt cx="42" cy="156"/>
          </a:xfrm>
        </p:grpSpPr>
        <p:sp>
          <p:nvSpPr>
            <p:cNvPr id="74" name="Line 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5" name="Line 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76" name="Oval 76"/>
          <p:cNvSpPr>
            <a:spLocks noChangeArrowheads="1"/>
          </p:cNvSpPr>
          <p:nvPr/>
        </p:nvSpPr>
        <p:spPr bwMode="auto">
          <a:xfrm rot="20425014" flipH="1">
            <a:off x="3997325" y="2836863"/>
            <a:ext cx="119063"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73" name="Group 77"/>
          <p:cNvGrpSpPr>
            <a:grpSpLocks/>
          </p:cNvGrpSpPr>
          <p:nvPr/>
        </p:nvGrpSpPr>
        <p:grpSpPr bwMode="auto">
          <a:xfrm rot="19941600" flipH="1">
            <a:off x="3829050" y="2844800"/>
            <a:ext cx="55563" cy="71438"/>
            <a:chOff x="372" y="1046"/>
            <a:chExt cx="42" cy="156"/>
          </a:xfrm>
        </p:grpSpPr>
        <p:sp>
          <p:nvSpPr>
            <p:cNvPr id="78" name="Line 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9" name="Line 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7" name="Group 80"/>
          <p:cNvGrpSpPr>
            <a:grpSpLocks/>
          </p:cNvGrpSpPr>
          <p:nvPr/>
        </p:nvGrpSpPr>
        <p:grpSpPr bwMode="auto">
          <a:xfrm rot="19941600" flipH="1">
            <a:off x="3795713" y="2781300"/>
            <a:ext cx="55562" cy="71438"/>
            <a:chOff x="372" y="1046"/>
            <a:chExt cx="42" cy="156"/>
          </a:xfrm>
        </p:grpSpPr>
        <p:sp>
          <p:nvSpPr>
            <p:cNvPr id="81" name="Line 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2" name="Line 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0" name="Group 83"/>
          <p:cNvGrpSpPr>
            <a:grpSpLocks/>
          </p:cNvGrpSpPr>
          <p:nvPr/>
        </p:nvGrpSpPr>
        <p:grpSpPr bwMode="auto">
          <a:xfrm rot="19941600" flipH="1">
            <a:off x="3760788" y="2716213"/>
            <a:ext cx="55562" cy="71437"/>
            <a:chOff x="372" y="1046"/>
            <a:chExt cx="42" cy="156"/>
          </a:xfrm>
        </p:grpSpPr>
        <p:sp>
          <p:nvSpPr>
            <p:cNvPr id="84" name="Line 8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 name="Line 8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3" name="Group 86"/>
          <p:cNvGrpSpPr>
            <a:grpSpLocks/>
          </p:cNvGrpSpPr>
          <p:nvPr/>
        </p:nvGrpSpPr>
        <p:grpSpPr bwMode="auto">
          <a:xfrm rot="19941600" flipH="1">
            <a:off x="3727450" y="2652713"/>
            <a:ext cx="55563" cy="71437"/>
            <a:chOff x="372" y="1046"/>
            <a:chExt cx="42" cy="156"/>
          </a:xfrm>
        </p:grpSpPr>
        <p:sp>
          <p:nvSpPr>
            <p:cNvPr id="87" name="Line 8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8" name="Line 8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89" name="Oval 89"/>
          <p:cNvSpPr>
            <a:spLocks noChangeArrowheads="1"/>
          </p:cNvSpPr>
          <p:nvPr/>
        </p:nvSpPr>
        <p:spPr bwMode="auto">
          <a:xfrm rot="19941600" flipH="1">
            <a:off x="3851275" y="2890838"/>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86" name="Group 90"/>
          <p:cNvGrpSpPr>
            <a:grpSpLocks/>
          </p:cNvGrpSpPr>
          <p:nvPr/>
        </p:nvGrpSpPr>
        <p:grpSpPr bwMode="auto">
          <a:xfrm rot="19317789" flipH="1">
            <a:off x="3687763" y="2944813"/>
            <a:ext cx="55562" cy="71437"/>
            <a:chOff x="372" y="1046"/>
            <a:chExt cx="42" cy="156"/>
          </a:xfrm>
        </p:grpSpPr>
        <p:sp>
          <p:nvSpPr>
            <p:cNvPr id="91" name="Line 91"/>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92" name="Line 92"/>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90" name="Group 93"/>
          <p:cNvGrpSpPr>
            <a:grpSpLocks/>
          </p:cNvGrpSpPr>
          <p:nvPr/>
        </p:nvGrpSpPr>
        <p:grpSpPr bwMode="auto">
          <a:xfrm rot="19317789" flipH="1">
            <a:off x="3643313" y="2887663"/>
            <a:ext cx="55562" cy="71437"/>
            <a:chOff x="372" y="1046"/>
            <a:chExt cx="42" cy="156"/>
          </a:xfrm>
        </p:grpSpPr>
        <p:sp>
          <p:nvSpPr>
            <p:cNvPr id="94" name="Line 94"/>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95" name="Line 95"/>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93" name="Group 96"/>
          <p:cNvGrpSpPr>
            <a:grpSpLocks/>
          </p:cNvGrpSpPr>
          <p:nvPr/>
        </p:nvGrpSpPr>
        <p:grpSpPr bwMode="auto">
          <a:xfrm rot="19317789" flipH="1">
            <a:off x="3598863" y="2832100"/>
            <a:ext cx="53975" cy="71438"/>
            <a:chOff x="372" y="1046"/>
            <a:chExt cx="42" cy="156"/>
          </a:xfrm>
        </p:grpSpPr>
        <p:sp>
          <p:nvSpPr>
            <p:cNvPr id="97" name="Line 9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8" name="Line 9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6" name="Group 99"/>
          <p:cNvGrpSpPr>
            <a:grpSpLocks/>
          </p:cNvGrpSpPr>
          <p:nvPr/>
        </p:nvGrpSpPr>
        <p:grpSpPr bwMode="auto">
          <a:xfrm rot="19317789" flipH="1">
            <a:off x="3554413" y="2774950"/>
            <a:ext cx="53975" cy="71438"/>
            <a:chOff x="372" y="1046"/>
            <a:chExt cx="42" cy="156"/>
          </a:xfrm>
        </p:grpSpPr>
        <p:sp>
          <p:nvSpPr>
            <p:cNvPr id="100" name="Line 1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1" name="Line 1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102" name="Oval 102"/>
          <p:cNvSpPr>
            <a:spLocks noChangeArrowheads="1"/>
          </p:cNvSpPr>
          <p:nvPr/>
        </p:nvSpPr>
        <p:spPr bwMode="auto">
          <a:xfrm rot="19317789" flipH="1">
            <a:off x="3725863" y="2979738"/>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99" name="Group 103"/>
          <p:cNvGrpSpPr>
            <a:grpSpLocks/>
          </p:cNvGrpSpPr>
          <p:nvPr/>
        </p:nvGrpSpPr>
        <p:grpSpPr bwMode="auto">
          <a:xfrm rot="18457797" flipH="1">
            <a:off x="3575051" y="3086100"/>
            <a:ext cx="55562" cy="71437"/>
            <a:chOff x="372" y="1046"/>
            <a:chExt cx="42" cy="156"/>
          </a:xfrm>
        </p:grpSpPr>
        <p:sp>
          <p:nvSpPr>
            <p:cNvPr id="104" name="Line 104"/>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05" name="Line 105"/>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103" name="Group 106"/>
          <p:cNvGrpSpPr>
            <a:grpSpLocks/>
          </p:cNvGrpSpPr>
          <p:nvPr/>
        </p:nvGrpSpPr>
        <p:grpSpPr bwMode="auto">
          <a:xfrm rot="18457797" flipH="1">
            <a:off x="3517901" y="3041650"/>
            <a:ext cx="55562" cy="71437"/>
            <a:chOff x="372" y="1046"/>
            <a:chExt cx="42" cy="156"/>
          </a:xfrm>
        </p:grpSpPr>
        <p:sp>
          <p:nvSpPr>
            <p:cNvPr id="107" name="Line 107"/>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08" name="Line 108"/>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106" name="Group 109"/>
          <p:cNvGrpSpPr>
            <a:grpSpLocks/>
          </p:cNvGrpSpPr>
          <p:nvPr/>
        </p:nvGrpSpPr>
        <p:grpSpPr bwMode="auto">
          <a:xfrm rot="18457797" flipH="1">
            <a:off x="3460750" y="2998788"/>
            <a:ext cx="55563" cy="71437"/>
            <a:chOff x="372" y="1046"/>
            <a:chExt cx="42" cy="156"/>
          </a:xfrm>
        </p:grpSpPr>
        <p:sp>
          <p:nvSpPr>
            <p:cNvPr id="110" name="Line 110"/>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11" name="Line 111"/>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109" name="Group 112"/>
          <p:cNvGrpSpPr>
            <a:grpSpLocks/>
          </p:cNvGrpSpPr>
          <p:nvPr/>
        </p:nvGrpSpPr>
        <p:grpSpPr bwMode="auto">
          <a:xfrm rot="18457797" flipH="1">
            <a:off x="3402807" y="2951956"/>
            <a:ext cx="55562" cy="73025"/>
            <a:chOff x="372" y="1046"/>
            <a:chExt cx="42" cy="156"/>
          </a:xfrm>
        </p:grpSpPr>
        <p:sp>
          <p:nvSpPr>
            <p:cNvPr id="113" name="Line 113"/>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14" name="Line 114"/>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sp>
        <p:nvSpPr>
          <p:cNvPr id="115" name="Oval 115"/>
          <p:cNvSpPr>
            <a:spLocks noChangeArrowheads="1"/>
          </p:cNvSpPr>
          <p:nvPr/>
        </p:nvSpPr>
        <p:spPr bwMode="auto">
          <a:xfrm rot="18457797" flipH="1">
            <a:off x="3631406" y="3099595"/>
            <a:ext cx="117475" cy="169862"/>
          </a:xfrm>
          <a:prstGeom prst="ellipse">
            <a:avLst/>
          </a:prstGeom>
          <a:solidFill>
            <a:srgbClr val="FF0000"/>
          </a:solidFill>
          <a:ln w="9525">
            <a:solidFill>
              <a:schemeClr val="bg2"/>
            </a:solidFill>
            <a:round/>
            <a:headEnd/>
            <a:tailEnd/>
          </a:ln>
        </p:spPr>
        <p:txBody>
          <a:bodyPr wrap="none" anchor="ctr"/>
          <a:lstStyle/>
          <a:p>
            <a:endParaRPr lang="en-IN"/>
          </a:p>
        </p:txBody>
      </p:sp>
      <p:grpSp>
        <p:nvGrpSpPr>
          <p:cNvPr id="112" name="Group 116"/>
          <p:cNvGrpSpPr>
            <a:grpSpLocks/>
          </p:cNvGrpSpPr>
          <p:nvPr/>
        </p:nvGrpSpPr>
        <p:grpSpPr bwMode="auto">
          <a:xfrm rot="17153793" flipH="1">
            <a:off x="3493294" y="3251994"/>
            <a:ext cx="53975" cy="71437"/>
            <a:chOff x="372" y="1046"/>
            <a:chExt cx="42" cy="156"/>
          </a:xfrm>
        </p:grpSpPr>
        <p:sp>
          <p:nvSpPr>
            <p:cNvPr id="117" name="Line 117"/>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18" name="Line 118"/>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116" name="Group 119"/>
          <p:cNvGrpSpPr>
            <a:grpSpLocks/>
          </p:cNvGrpSpPr>
          <p:nvPr/>
        </p:nvGrpSpPr>
        <p:grpSpPr bwMode="auto">
          <a:xfrm rot="17153793" flipH="1">
            <a:off x="3423444" y="3231357"/>
            <a:ext cx="53975" cy="71437"/>
            <a:chOff x="372" y="1046"/>
            <a:chExt cx="42" cy="156"/>
          </a:xfrm>
        </p:grpSpPr>
        <p:sp>
          <p:nvSpPr>
            <p:cNvPr id="120" name="Line 120"/>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21" name="Line 121"/>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119" name="Group 122"/>
          <p:cNvGrpSpPr>
            <a:grpSpLocks/>
          </p:cNvGrpSpPr>
          <p:nvPr/>
        </p:nvGrpSpPr>
        <p:grpSpPr bwMode="auto">
          <a:xfrm rot="17153793" flipH="1">
            <a:off x="3355181" y="3212307"/>
            <a:ext cx="53975" cy="71438"/>
            <a:chOff x="372" y="1046"/>
            <a:chExt cx="42" cy="156"/>
          </a:xfrm>
        </p:grpSpPr>
        <p:sp>
          <p:nvSpPr>
            <p:cNvPr id="123" name="Line 123"/>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24" name="Line 124"/>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122" name="Group 125"/>
          <p:cNvGrpSpPr>
            <a:grpSpLocks/>
          </p:cNvGrpSpPr>
          <p:nvPr/>
        </p:nvGrpSpPr>
        <p:grpSpPr bwMode="auto">
          <a:xfrm rot="17153793" flipH="1">
            <a:off x="3284538" y="3190875"/>
            <a:ext cx="53975" cy="73025"/>
            <a:chOff x="372" y="1046"/>
            <a:chExt cx="42" cy="156"/>
          </a:xfrm>
        </p:grpSpPr>
        <p:sp>
          <p:nvSpPr>
            <p:cNvPr id="126" name="Line 126"/>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27" name="Line 127"/>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sp>
        <p:nvSpPr>
          <p:cNvPr id="128" name="Oval 128"/>
          <p:cNvSpPr>
            <a:spLocks noChangeArrowheads="1"/>
          </p:cNvSpPr>
          <p:nvPr/>
        </p:nvSpPr>
        <p:spPr bwMode="auto">
          <a:xfrm rot="17153793" flipH="1">
            <a:off x="3565525" y="3230563"/>
            <a:ext cx="117475" cy="168275"/>
          </a:xfrm>
          <a:prstGeom prst="ellipse">
            <a:avLst/>
          </a:prstGeom>
          <a:solidFill>
            <a:srgbClr val="FF0000"/>
          </a:solidFill>
          <a:ln w="9525">
            <a:solidFill>
              <a:schemeClr val="bg2"/>
            </a:solidFill>
            <a:round/>
            <a:headEnd/>
            <a:tailEnd/>
          </a:ln>
        </p:spPr>
        <p:txBody>
          <a:bodyPr wrap="none" anchor="ctr"/>
          <a:lstStyle/>
          <a:p>
            <a:endParaRPr lang="en-IN"/>
          </a:p>
        </p:txBody>
      </p:sp>
      <p:grpSp>
        <p:nvGrpSpPr>
          <p:cNvPr id="125" name="Group 129"/>
          <p:cNvGrpSpPr>
            <a:grpSpLocks/>
          </p:cNvGrpSpPr>
          <p:nvPr/>
        </p:nvGrpSpPr>
        <p:grpSpPr bwMode="auto">
          <a:xfrm rot="16601483" flipH="1">
            <a:off x="3433763" y="3370263"/>
            <a:ext cx="55562" cy="144462"/>
            <a:chOff x="368" y="892"/>
            <a:chExt cx="42" cy="312"/>
          </a:xfrm>
        </p:grpSpPr>
        <p:grpSp>
          <p:nvGrpSpPr>
            <p:cNvPr id="129" name="Group 130"/>
            <p:cNvGrpSpPr>
              <a:grpSpLocks/>
            </p:cNvGrpSpPr>
            <p:nvPr/>
          </p:nvGrpSpPr>
          <p:grpSpPr bwMode="auto">
            <a:xfrm>
              <a:off x="368" y="1048"/>
              <a:ext cx="42" cy="156"/>
              <a:chOff x="372" y="1046"/>
              <a:chExt cx="42" cy="156"/>
            </a:xfrm>
          </p:grpSpPr>
          <p:sp>
            <p:nvSpPr>
              <p:cNvPr id="134" name="Line 131"/>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35" name="Line 132"/>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130" name="Group 133"/>
            <p:cNvGrpSpPr>
              <a:grpSpLocks/>
            </p:cNvGrpSpPr>
            <p:nvPr/>
          </p:nvGrpSpPr>
          <p:grpSpPr bwMode="auto">
            <a:xfrm>
              <a:off x="368" y="892"/>
              <a:ext cx="42" cy="156"/>
              <a:chOff x="372" y="1046"/>
              <a:chExt cx="42" cy="156"/>
            </a:xfrm>
          </p:grpSpPr>
          <p:sp>
            <p:nvSpPr>
              <p:cNvPr id="132" name="Line 134"/>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33" name="Line 135"/>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grpSp>
        <p:nvGrpSpPr>
          <p:cNvPr id="131" name="Group 136"/>
          <p:cNvGrpSpPr>
            <a:grpSpLocks/>
          </p:cNvGrpSpPr>
          <p:nvPr/>
        </p:nvGrpSpPr>
        <p:grpSpPr bwMode="auto">
          <a:xfrm rot="16601483" flipH="1">
            <a:off x="3290094" y="3353594"/>
            <a:ext cx="55563" cy="142875"/>
            <a:chOff x="368" y="892"/>
            <a:chExt cx="42" cy="312"/>
          </a:xfrm>
        </p:grpSpPr>
        <p:grpSp>
          <p:nvGrpSpPr>
            <p:cNvPr id="136" name="Group 137"/>
            <p:cNvGrpSpPr>
              <a:grpSpLocks/>
            </p:cNvGrpSpPr>
            <p:nvPr/>
          </p:nvGrpSpPr>
          <p:grpSpPr bwMode="auto">
            <a:xfrm>
              <a:off x="368" y="1048"/>
              <a:ext cx="42" cy="156"/>
              <a:chOff x="372" y="1046"/>
              <a:chExt cx="42" cy="156"/>
            </a:xfrm>
          </p:grpSpPr>
          <p:sp>
            <p:nvSpPr>
              <p:cNvPr id="141" name="Line 138"/>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42" name="Line 139"/>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137" name="Group 140"/>
            <p:cNvGrpSpPr>
              <a:grpSpLocks/>
            </p:cNvGrpSpPr>
            <p:nvPr/>
          </p:nvGrpSpPr>
          <p:grpSpPr bwMode="auto">
            <a:xfrm>
              <a:off x="368" y="892"/>
              <a:ext cx="42" cy="156"/>
              <a:chOff x="372" y="1046"/>
              <a:chExt cx="42" cy="156"/>
            </a:xfrm>
          </p:grpSpPr>
          <p:sp>
            <p:nvSpPr>
              <p:cNvPr id="139" name="Line 141"/>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140" name="Line 142"/>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sp>
        <p:nvSpPr>
          <p:cNvPr id="143" name="Oval 143"/>
          <p:cNvSpPr>
            <a:spLocks noChangeArrowheads="1"/>
          </p:cNvSpPr>
          <p:nvPr/>
        </p:nvSpPr>
        <p:spPr bwMode="auto">
          <a:xfrm rot="16601483" flipH="1">
            <a:off x="3544888" y="3370263"/>
            <a:ext cx="119062" cy="169862"/>
          </a:xfrm>
          <a:prstGeom prst="ellipse">
            <a:avLst/>
          </a:prstGeom>
          <a:solidFill>
            <a:srgbClr val="FF0000"/>
          </a:solidFill>
          <a:ln w="9525">
            <a:solidFill>
              <a:schemeClr val="bg2"/>
            </a:solidFill>
            <a:round/>
            <a:headEnd/>
            <a:tailEnd/>
          </a:ln>
        </p:spPr>
        <p:txBody>
          <a:bodyPr wrap="none" anchor="ctr"/>
          <a:lstStyle/>
          <a:p>
            <a:endParaRPr lang="en-IN"/>
          </a:p>
        </p:txBody>
      </p:sp>
      <p:sp>
        <p:nvSpPr>
          <p:cNvPr id="144" name="Line 144"/>
          <p:cNvSpPr>
            <a:spLocks noChangeShapeType="1"/>
          </p:cNvSpPr>
          <p:nvPr/>
        </p:nvSpPr>
        <p:spPr bwMode="auto">
          <a:xfrm>
            <a:off x="1752600" y="2987675"/>
            <a:ext cx="649288" cy="0"/>
          </a:xfrm>
          <a:prstGeom prst="line">
            <a:avLst/>
          </a:prstGeom>
          <a:noFill/>
          <a:ln w="25400">
            <a:solidFill>
              <a:srgbClr val="0000FF"/>
            </a:solidFill>
            <a:prstDash val="dash"/>
            <a:round/>
            <a:headEnd/>
            <a:tailEnd/>
          </a:ln>
        </p:spPr>
        <p:txBody>
          <a:bodyPr/>
          <a:lstStyle/>
          <a:p>
            <a:endParaRPr lang="en-IN"/>
          </a:p>
        </p:txBody>
      </p:sp>
      <p:grpSp>
        <p:nvGrpSpPr>
          <p:cNvPr id="138" name="Group 145"/>
          <p:cNvGrpSpPr>
            <a:grpSpLocks/>
          </p:cNvGrpSpPr>
          <p:nvPr/>
        </p:nvGrpSpPr>
        <p:grpSpPr bwMode="auto">
          <a:xfrm>
            <a:off x="1751013" y="2622550"/>
            <a:ext cx="53975" cy="142875"/>
            <a:chOff x="368" y="892"/>
            <a:chExt cx="42" cy="312"/>
          </a:xfrm>
        </p:grpSpPr>
        <p:grpSp>
          <p:nvGrpSpPr>
            <p:cNvPr id="145" name="Group 146"/>
            <p:cNvGrpSpPr>
              <a:grpSpLocks/>
            </p:cNvGrpSpPr>
            <p:nvPr/>
          </p:nvGrpSpPr>
          <p:grpSpPr bwMode="auto">
            <a:xfrm>
              <a:off x="368" y="1048"/>
              <a:ext cx="42" cy="156"/>
              <a:chOff x="372" y="1046"/>
              <a:chExt cx="42" cy="156"/>
            </a:xfrm>
          </p:grpSpPr>
          <p:sp>
            <p:nvSpPr>
              <p:cNvPr id="150" name="Line 1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1" name="Line 1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6" name="Group 149"/>
            <p:cNvGrpSpPr>
              <a:grpSpLocks/>
            </p:cNvGrpSpPr>
            <p:nvPr/>
          </p:nvGrpSpPr>
          <p:grpSpPr bwMode="auto">
            <a:xfrm>
              <a:off x="368" y="892"/>
              <a:ext cx="42" cy="156"/>
              <a:chOff x="372" y="1046"/>
              <a:chExt cx="42" cy="156"/>
            </a:xfrm>
          </p:grpSpPr>
          <p:sp>
            <p:nvSpPr>
              <p:cNvPr id="148" name="Line 1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9" name="Line 1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7" name="Group 152"/>
          <p:cNvGrpSpPr>
            <a:grpSpLocks/>
          </p:cNvGrpSpPr>
          <p:nvPr/>
        </p:nvGrpSpPr>
        <p:grpSpPr bwMode="auto">
          <a:xfrm>
            <a:off x="1751013" y="2478088"/>
            <a:ext cx="53975" cy="142875"/>
            <a:chOff x="368" y="892"/>
            <a:chExt cx="42" cy="312"/>
          </a:xfrm>
        </p:grpSpPr>
        <p:grpSp>
          <p:nvGrpSpPr>
            <p:cNvPr id="152" name="Group 153"/>
            <p:cNvGrpSpPr>
              <a:grpSpLocks/>
            </p:cNvGrpSpPr>
            <p:nvPr/>
          </p:nvGrpSpPr>
          <p:grpSpPr bwMode="auto">
            <a:xfrm>
              <a:off x="368" y="1048"/>
              <a:ext cx="42" cy="156"/>
              <a:chOff x="372" y="1046"/>
              <a:chExt cx="42" cy="156"/>
            </a:xfrm>
          </p:grpSpPr>
          <p:sp>
            <p:nvSpPr>
              <p:cNvPr id="157" name="Line 1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8" name="Line 1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3" name="Group 156"/>
            <p:cNvGrpSpPr>
              <a:grpSpLocks/>
            </p:cNvGrpSpPr>
            <p:nvPr/>
          </p:nvGrpSpPr>
          <p:grpSpPr bwMode="auto">
            <a:xfrm>
              <a:off x="368" y="892"/>
              <a:ext cx="42" cy="156"/>
              <a:chOff x="372" y="1046"/>
              <a:chExt cx="42" cy="156"/>
            </a:xfrm>
          </p:grpSpPr>
          <p:sp>
            <p:nvSpPr>
              <p:cNvPr id="155" name="Line 1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6" name="Line 1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59" name="Oval 159"/>
          <p:cNvSpPr>
            <a:spLocks noChangeArrowheads="1"/>
          </p:cNvSpPr>
          <p:nvPr/>
        </p:nvSpPr>
        <p:spPr bwMode="auto">
          <a:xfrm>
            <a:off x="1716088" y="2752725"/>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54" name="Group 160"/>
          <p:cNvGrpSpPr>
            <a:grpSpLocks/>
          </p:cNvGrpSpPr>
          <p:nvPr/>
        </p:nvGrpSpPr>
        <p:grpSpPr bwMode="auto">
          <a:xfrm rot="213955">
            <a:off x="1893888" y="2698750"/>
            <a:ext cx="55562" cy="71438"/>
            <a:chOff x="372" y="1046"/>
            <a:chExt cx="42" cy="156"/>
          </a:xfrm>
        </p:grpSpPr>
        <p:sp>
          <p:nvSpPr>
            <p:cNvPr id="161" name="Line 1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2" name="Line 1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0" name="Group 163"/>
          <p:cNvGrpSpPr>
            <a:grpSpLocks/>
          </p:cNvGrpSpPr>
          <p:nvPr/>
        </p:nvGrpSpPr>
        <p:grpSpPr bwMode="auto">
          <a:xfrm rot="213955">
            <a:off x="1898650" y="2628900"/>
            <a:ext cx="55563" cy="71438"/>
            <a:chOff x="372" y="1046"/>
            <a:chExt cx="42" cy="156"/>
          </a:xfrm>
        </p:grpSpPr>
        <p:sp>
          <p:nvSpPr>
            <p:cNvPr id="164" name="Line 1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5" name="Line 1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3" name="Group 166"/>
          <p:cNvGrpSpPr>
            <a:grpSpLocks/>
          </p:cNvGrpSpPr>
          <p:nvPr/>
        </p:nvGrpSpPr>
        <p:grpSpPr bwMode="auto">
          <a:xfrm rot="213955">
            <a:off x="1903413" y="2554288"/>
            <a:ext cx="53975" cy="71437"/>
            <a:chOff x="372" y="1046"/>
            <a:chExt cx="42" cy="156"/>
          </a:xfrm>
        </p:grpSpPr>
        <p:sp>
          <p:nvSpPr>
            <p:cNvPr id="167" name="Line 1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8" name="Line 1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6" name="Group 169"/>
          <p:cNvGrpSpPr>
            <a:grpSpLocks/>
          </p:cNvGrpSpPr>
          <p:nvPr/>
        </p:nvGrpSpPr>
        <p:grpSpPr bwMode="auto">
          <a:xfrm rot="213955">
            <a:off x="1908175" y="2484438"/>
            <a:ext cx="53975" cy="71437"/>
            <a:chOff x="372" y="1046"/>
            <a:chExt cx="42" cy="156"/>
          </a:xfrm>
        </p:grpSpPr>
        <p:sp>
          <p:nvSpPr>
            <p:cNvPr id="170" name="Line 1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1" name="Line 1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172" name="Oval 172"/>
          <p:cNvSpPr>
            <a:spLocks noChangeArrowheads="1"/>
          </p:cNvSpPr>
          <p:nvPr/>
        </p:nvSpPr>
        <p:spPr bwMode="auto">
          <a:xfrm rot="213955">
            <a:off x="1852613" y="2757488"/>
            <a:ext cx="119062"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69" name="Group 173"/>
          <p:cNvGrpSpPr>
            <a:grpSpLocks/>
          </p:cNvGrpSpPr>
          <p:nvPr/>
        </p:nvGrpSpPr>
        <p:grpSpPr bwMode="auto">
          <a:xfrm rot="338785">
            <a:off x="2051050" y="2708275"/>
            <a:ext cx="53975" cy="71438"/>
            <a:chOff x="372" y="1046"/>
            <a:chExt cx="42" cy="156"/>
          </a:xfrm>
        </p:grpSpPr>
        <p:sp>
          <p:nvSpPr>
            <p:cNvPr id="174" name="Line 1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 name="Line 1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3" name="Group 176"/>
          <p:cNvGrpSpPr>
            <a:grpSpLocks/>
          </p:cNvGrpSpPr>
          <p:nvPr/>
        </p:nvGrpSpPr>
        <p:grpSpPr bwMode="auto">
          <a:xfrm rot="338785">
            <a:off x="2058988" y="2638425"/>
            <a:ext cx="53975" cy="71438"/>
            <a:chOff x="372" y="1046"/>
            <a:chExt cx="42" cy="156"/>
          </a:xfrm>
        </p:grpSpPr>
        <p:sp>
          <p:nvSpPr>
            <p:cNvPr id="177" name="Line 1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8" name="Line 1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6" name="Group 179"/>
          <p:cNvGrpSpPr>
            <a:grpSpLocks/>
          </p:cNvGrpSpPr>
          <p:nvPr/>
        </p:nvGrpSpPr>
        <p:grpSpPr bwMode="auto">
          <a:xfrm rot="338785">
            <a:off x="2063750" y="2565400"/>
            <a:ext cx="55563" cy="71438"/>
            <a:chOff x="372" y="1046"/>
            <a:chExt cx="42" cy="156"/>
          </a:xfrm>
        </p:grpSpPr>
        <p:sp>
          <p:nvSpPr>
            <p:cNvPr id="180" name="Line 18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 name="Line 18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9" name="Group 182"/>
          <p:cNvGrpSpPr>
            <a:grpSpLocks/>
          </p:cNvGrpSpPr>
          <p:nvPr/>
        </p:nvGrpSpPr>
        <p:grpSpPr bwMode="auto">
          <a:xfrm rot="338785">
            <a:off x="2071688" y="2493963"/>
            <a:ext cx="55562" cy="73025"/>
            <a:chOff x="372" y="1046"/>
            <a:chExt cx="42" cy="156"/>
          </a:xfrm>
        </p:grpSpPr>
        <p:sp>
          <p:nvSpPr>
            <p:cNvPr id="183" name="Line 1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4" name="Line 1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185" name="Oval 185"/>
          <p:cNvSpPr>
            <a:spLocks noChangeArrowheads="1"/>
          </p:cNvSpPr>
          <p:nvPr/>
        </p:nvSpPr>
        <p:spPr bwMode="auto">
          <a:xfrm rot="338785">
            <a:off x="2005013" y="2768600"/>
            <a:ext cx="119062"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82" name="Group 186"/>
          <p:cNvGrpSpPr>
            <a:grpSpLocks/>
          </p:cNvGrpSpPr>
          <p:nvPr/>
        </p:nvGrpSpPr>
        <p:grpSpPr bwMode="auto">
          <a:xfrm rot="677802">
            <a:off x="2205038" y="2732088"/>
            <a:ext cx="55562" cy="71437"/>
            <a:chOff x="372" y="1046"/>
            <a:chExt cx="42" cy="156"/>
          </a:xfrm>
        </p:grpSpPr>
        <p:sp>
          <p:nvSpPr>
            <p:cNvPr id="187" name="Line 18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8" name="Line 18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6" name="Group 189"/>
          <p:cNvGrpSpPr>
            <a:grpSpLocks/>
          </p:cNvGrpSpPr>
          <p:nvPr/>
        </p:nvGrpSpPr>
        <p:grpSpPr bwMode="auto">
          <a:xfrm rot="677802">
            <a:off x="2219325" y="2662238"/>
            <a:ext cx="55563" cy="71437"/>
            <a:chOff x="372" y="1046"/>
            <a:chExt cx="42" cy="156"/>
          </a:xfrm>
        </p:grpSpPr>
        <p:sp>
          <p:nvSpPr>
            <p:cNvPr id="190" name="Line 19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1" name="Line 19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9" name="Group 192"/>
          <p:cNvGrpSpPr>
            <a:grpSpLocks/>
          </p:cNvGrpSpPr>
          <p:nvPr/>
        </p:nvGrpSpPr>
        <p:grpSpPr bwMode="auto">
          <a:xfrm rot="677802">
            <a:off x="2235200" y="2592388"/>
            <a:ext cx="55563" cy="71437"/>
            <a:chOff x="372" y="1046"/>
            <a:chExt cx="42" cy="156"/>
          </a:xfrm>
        </p:grpSpPr>
        <p:sp>
          <p:nvSpPr>
            <p:cNvPr id="193" name="Line 1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4" name="Line 1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2" name="Group 195"/>
          <p:cNvGrpSpPr>
            <a:grpSpLocks/>
          </p:cNvGrpSpPr>
          <p:nvPr/>
        </p:nvGrpSpPr>
        <p:grpSpPr bwMode="auto">
          <a:xfrm rot="677802">
            <a:off x="2249488" y="2520950"/>
            <a:ext cx="55562" cy="73025"/>
            <a:chOff x="372" y="1046"/>
            <a:chExt cx="42" cy="156"/>
          </a:xfrm>
        </p:grpSpPr>
        <p:sp>
          <p:nvSpPr>
            <p:cNvPr id="196" name="Line 1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7" name="Line 1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198" name="Oval 198"/>
          <p:cNvSpPr>
            <a:spLocks noChangeArrowheads="1"/>
          </p:cNvSpPr>
          <p:nvPr/>
        </p:nvSpPr>
        <p:spPr bwMode="auto">
          <a:xfrm rot="677802">
            <a:off x="2151063" y="2789238"/>
            <a:ext cx="119062"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95" name="Group 199"/>
          <p:cNvGrpSpPr>
            <a:grpSpLocks/>
          </p:cNvGrpSpPr>
          <p:nvPr/>
        </p:nvGrpSpPr>
        <p:grpSpPr bwMode="auto">
          <a:xfrm rot="1174986">
            <a:off x="2376488" y="2782888"/>
            <a:ext cx="53975" cy="71437"/>
            <a:chOff x="372" y="1046"/>
            <a:chExt cx="42" cy="156"/>
          </a:xfrm>
        </p:grpSpPr>
        <p:sp>
          <p:nvSpPr>
            <p:cNvPr id="200" name="Line 2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1" name="Line 2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99" name="Group 202"/>
          <p:cNvGrpSpPr>
            <a:grpSpLocks/>
          </p:cNvGrpSpPr>
          <p:nvPr/>
        </p:nvGrpSpPr>
        <p:grpSpPr bwMode="auto">
          <a:xfrm rot="1174986">
            <a:off x="2400300" y="2716213"/>
            <a:ext cx="53975" cy="71437"/>
            <a:chOff x="372" y="1046"/>
            <a:chExt cx="42" cy="156"/>
          </a:xfrm>
        </p:grpSpPr>
        <p:sp>
          <p:nvSpPr>
            <p:cNvPr id="203" name="Line 2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4" name="Line 2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2" name="Group 205"/>
          <p:cNvGrpSpPr>
            <a:grpSpLocks/>
          </p:cNvGrpSpPr>
          <p:nvPr/>
        </p:nvGrpSpPr>
        <p:grpSpPr bwMode="auto">
          <a:xfrm rot="1174986">
            <a:off x="2424113" y="2646363"/>
            <a:ext cx="55562" cy="71437"/>
            <a:chOff x="372" y="1046"/>
            <a:chExt cx="42" cy="156"/>
          </a:xfrm>
        </p:grpSpPr>
        <p:sp>
          <p:nvSpPr>
            <p:cNvPr id="206" name="Line 2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7" name="Line 2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5" name="Group 208"/>
          <p:cNvGrpSpPr>
            <a:grpSpLocks/>
          </p:cNvGrpSpPr>
          <p:nvPr/>
        </p:nvGrpSpPr>
        <p:grpSpPr bwMode="auto">
          <a:xfrm rot="1174986">
            <a:off x="2447925" y="2579688"/>
            <a:ext cx="55563" cy="71437"/>
            <a:chOff x="372" y="1046"/>
            <a:chExt cx="42" cy="156"/>
          </a:xfrm>
        </p:grpSpPr>
        <p:sp>
          <p:nvSpPr>
            <p:cNvPr id="209" name="Line 2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0" name="Line 2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211" name="Oval 211"/>
          <p:cNvSpPr>
            <a:spLocks noChangeArrowheads="1"/>
          </p:cNvSpPr>
          <p:nvPr/>
        </p:nvSpPr>
        <p:spPr bwMode="auto">
          <a:xfrm rot="1174986">
            <a:off x="2305050" y="2835275"/>
            <a:ext cx="119063"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208" name="Group 212"/>
          <p:cNvGrpSpPr>
            <a:grpSpLocks/>
          </p:cNvGrpSpPr>
          <p:nvPr/>
        </p:nvGrpSpPr>
        <p:grpSpPr bwMode="auto">
          <a:xfrm rot="1658400">
            <a:off x="2535238" y="2843213"/>
            <a:ext cx="55562" cy="71437"/>
            <a:chOff x="372" y="1046"/>
            <a:chExt cx="42" cy="156"/>
          </a:xfrm>
        </p:grpSpPr>
        <p:sp>
          <p:nvSpPr>
            <p:cNvPr id="213" name="Line 2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4" name="Line 2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2" name="Group 215"/>
          <p:cNvGrpSpPr>
            <a:grpSpLocks/>
          </p:cNvGrpSpPr>
          <p:nvPr/>
        </p:nvGrpSpPr>
        <p:grpSpPr bwMode="auto">
          <a:xfrm rot="1658400">
            <a:off x="2568575" y="2779713"/>
            <a:ext cx="55563" cy="71437"/>
            <a:chOff x="372" y="1046"/>
            <a:chExt cx="42" cy="156"/>
          </a:xfrm>
        </p:grpSpPr>
        <p:sp>
          <p:nvSpPr>
            <p:cNvPr id="216" name="Line 2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7" name="Line 2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5" name="Group 218"/>
          <p:cNvGrpSpPr>
            <a:grpSpLocks/>
          </p:cNvGrpSpPr>
          <p:nvPr/>
        </p:nvGrpSpPr>
        <p:grpSpPr bwMode="auto">
          <a:xfrm rot="1658400">
            <a:off x="2603500" y="2714625"/>
            <a:ext cx="55563" cy="71438"/>
            <a:chOff x="372" y="1046"/>
            <a:chExt cx="42" cy="156"/>
          </a:xfrm>
        </p:grpSpPr>
        <p:sp>
          <p:nvSpPr>
            <p:cNvPr id="219" name="Line 21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0" name="Line 22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18" name="Group 221"/>
          <p:cNvGrpSpPr>
            <a:grpSpLocks/>
          </p:cNvGrpSpPr>
          <p:nvPr/>
        </p:nvGrpSpPr>
        <p:grpSpPr bwMode="auto">
          <a:xfrm rot="1658400">
            <a:off x="2636838" y="2651125"/>
            <a:ext cx="55562" cy="71438"/>
            <a:chOff x="372" y="1046"/>
            <a:chExt cx="42" cy="156"/>
          </a:xfrm>
        </p:grpSpPr>
        <p:sp>
          <p:nvSpPr>
            <p:cNvPr id="222" name="Line 22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3" name="Line 22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224" name="Oval 224"/>
          <p:cNvSpPr>
            <a:spLocks noChangeArrowheads="1"/>
          </p:cNvSpPr>
          <p:nvPr/>
        </p:nvSpPr>
        <p:spPr bwMode="auto">
          <a:xfrm rot="1658400">
            <a:off x="2451100" y="2889250"/>
            <a:ext cx="119063"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221" name="Group 225"/>
          <p:cNvGrpSpPr>
            <a:grpSpLocks/>
          </p:cNvGrpSpPr>
          <p:nvPr/>
        </p:nvGrpSpPr>
        <p:grpSpPr bwMode="auto">
          <a:xfrm rot="2282211">
            <a:off x="2676525" y="2943225"/>
            <a:ext cx="55563" cy="71438"/>
            <a:chOff x="372" y="1046"/>
            <a:chExt cx="42" cy="156"/>
          </a:xfrm>
        </p:grpSpPr>
        <p:sp>
          <p:nvSpPr>
            <p:cNvPr id="226" name="Line 226"/>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27" name="Line 227"/>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25" name="Group 228"/>
          <p:cNvGrpSpPr>
            <a:grpSpLocks/>
          </p:cNvGrpSpPr>
          <p:nvPr/>
        </p:nvGrpSpPr>
        <p:grpSpPr bwMode="auto">
          <a:xfrm rot="2282211">
            <a:off x="2720975" y="2886075"/>
            <a:ext cx="55563" cy="71438"/>
            <a:chOff x="372" y="1046"/>
            <a:chExt cx="42" cy="156"/>
          </a:xfrm>
        </p:grpSpPr>
        <p:sp>
          <p:nvSpPr>
            <p:cNvPr id="229" name="Line 229"/>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30" name="Line 230"/>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28" name="Group 231"/>
          <p:cNvGrpSpPr>
            <a:grpSpLocks/>
          </p:cNvGrpSpPr>
          <p:nvPr/>
        </p:nvGrpSpPr>
        <p:grpSpPr bwMode="auto">
          <a:xfrm rot="2282211">
            <a:off x="2765425" y="2830513"/>
            <a:ext cx="55563" cy="71437"/>
            <a:chOff x="372" y="1046"/>
            <a:chExt cx="42" cy="156"/>
          </a:xfrm>
        </p:grpSpPr>
        <p:sp>
          <p:nvSpPr>
            <p:cNvPr id="232" name="Line 2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3" name="Line 2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1" name="Group 234"/>
          <p:cNvGrpSpPr>
            <a:grpSpLocks/>
          </p:cNvGrpSpPr>
          <p:nvPr/>
        </p:nvGrpSpPr>
        <p:grpSpPr bwMode="auto">
          <a:xfrm rot="2282211">
            <a:off x="2809875" y="2773363"/>
            <a:ext cx="55563" cy="71437"/>
            <a:chOff x="372" y="1046"/>
            <a:chExt cx="42" cy="156"/>
          </a:xfrm>
        </p:grpSpPr>
        <p:sp>
          <p:nvSpPr>
            <p:cNvPr id="235" name="Line 23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6" name="Line 23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sp>
        <p:nvSpPr>
          <p:cNvPr id="237" name="Oval 237"/>
          <p:cNvSpPr>
            <a:spLocks noChangeArrowheads="1"/>
          </p:cNvSpPr>
          <p:nvPr/>
        </p:nvSpPr>
        <p:spPr bwMode="auto">
          <a:xfrm rot="2282211">
            <a:off x="2578100" y="2978150"/>
            <a:ext cx="117475" cy="168275"/>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234" name="Group 238"/>
          <p:cNvGrpSpPr>
            <a:grpSpLocks/>
          </p:cNvGrpSpPr>
          <p:nvPr/>
        </p:nvGrpSpPr>
        <p:grpSpPr bwMode="auto">
          <a:xfrm rot="3142203">
            <a:off x="2787650" y="3084513"/>
            <a:ext cx="55563" cy="71437"/>
            <a:chOff x="372" y="1046"/>
            <a:chExt cx="42" cy="156"/>
          </a:xfrm>
        </p:grpSpPr>
        <p:sp>
          <p:nvSpPr>
            <p:cNvPr id="239" name="Line 239"/>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40" name="Line 240"/>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38" name="Group 241"/>
          <p:cNvGrpSpPr>
            <a:grpSpLocks/>
          </p:cNvGrpSpPr>
          <p:nvPr/>
        </p:nvGrpSpPr>
        <p:grpSpPr bwMode="auto">
          <a:xfrm rot="3142203">
            <a:off x="2844800" y="3040063"/>
            <a:ext cx="55563" cy="71437"/>
            <a:chOff x="372" y="1046"/>
            <a:chExt cx="42" cy="156"/>
          </a:xfrm>
        </p:grpSpPr>
        <p:sp>
          <p:nvSpPr>
            <p:cNvPr id="242" name="Line 242"/>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43" name="Line 243"/>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41" name="Group 244"/>
          <p:cNvGrpSpPr>
            <a:grpSpLocks/>
          </p:cNvGrpSpPr>
          <p:nvPr/>
        </p:nvGrpSpPr>
        <p:grpSpPr bwMode="auto">
          <a:xfrm rot="3142203">
            <a:off x="2903538" y="2997200"/>
            <a:ext cx="55562" cy="71438"/>
            <a:chOff x="372" y="1046"/>
            <a:chExt cx="42" cy="156"/>
          </a:xfrm>
        </p:grpSpPr>
        <p:sp>
          <p:nvSpPr>
            <p:cNvPr id="245" name="Line 245"/>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46" name="Line 246"/>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44" name="Group 247"/>
          <p:cNvGrpSpPr>
            <a:grpSpLocks/>
          </p:cNvGrpSpPr>
          <p:nvPr/>
        </p:nvGrpSpPr>
        <p:grpSpPr bwMode="auto">
          <a:xfrm rot="3142203">
            <a:off x="2963069" y="2950369"/>
            <a:ext cx="55563" cy="73025"/>
            <a:chOff x="372" y="1046"/>
            <a:chExt cx="42" cy="156"/>
          </a:xfrm>
        </p:grpSpPr>
        <p:sp>
          <p:nvSpPr>
            <p:cNvPr id="248" name="Line 248"/>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49" name="Line 249"/>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sp>
        <p:nvSpPr>
          <p:cNvPr id="250" name="Oval 250"/>
          <p:cNvSpPr>
            <a:spLocks noChangeArrowheads="1"/>
          </p:cNvSpPr>
          <p:nvPr/>
        </p:nvSpPr>
        <p:spPr bwMode="auto">
          <a:xfrm rot="3142203">
            <a:off x="2672556" y="3098007"/>
            <a:ext cx="117475" cy="169862"/>
          </a:xfrm>
          <a:prstGeom prst="ellipse">
            <a:avLst/>
          </a:prstGeom>
          <a:solidFill>
            <a:srgbClr val="FF0000"/>
          </a:solidFill>
          <a:ln w="9525">
            <a:solidFill>
              <a:schemeClr val="bg2"/>
            </a:solidFill>
            <a:round/>
            <a:headEnd/>
            <a:tailEnd/>
          </a:ln>
        </p:spPr>
        <p:txBody>
          <a:bodyPr wrap="none" anchor="ctr"/>
          <a:lstStyle/>
          <a:p>
            <a:endParaRPr lang="en-IN"/>
          </a:p>
        </p:txBody>
      </p:sp>
      <p:grpSp>
        <p:nvGrpSpPr>
          <p:cNvPr id="247" name="Group 251"/>
          <p:cNvGrpSpPr>
            <a:grpSpLocks/>
          </p:cNvGrpSpPr>
          <p:nvPr/>
        </p:nvGrpSpPr>
        <p:grpSpPr bwMode="auto">
          <a:xfrm rot="4446207">
            <a:off x="2870994" y="3250407"/>
            <a:ext cx="53975" cy="71437"/>
            <a:chOff x="372" y="1046"/>
            <a:chExt cx="42" cy="156"/>
          </a:xfrm>
        </p:grpSpPr>
        <p:sp>
          <p:nvSpPr>
            <p:cNvPr id="252" name="Line 252"/>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53" name="Line 253"/>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51" name="Group 254"/>
          <p:cNvGrpSpPr>
            <a:grpSpLocks/>
          </p:cNvGrpSpPr>
          <p:nvPr/>
        </p:nvGrpSpPr>
        <p:grpSpPr bwMode="auto">
          <a:xfrm rot="4446207">
            <a:off x="2940844" y="3229769"/>
            <a:ext cx="53975" cy="71437"/>
            <a:chOff x="372" y="1046"/>
            <a:chExt cx="42" cy="156"/>
          </a:xfrm>
        </p:grpSpPr>
        <p:sp>
          <p:nvSpPr>
            <p:cNvPr id="255" name="Line 255"/>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56" name="Line 256"/>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54" name="Group 257"/>
          <p:cNvGrpSpPr>
            <a:grpSpLocks/>
          </p:cNvGrpSpPr>
          <p:nvPr/>
        </p:nvGrpSpPr>
        <p:grpSpPr bwMode="auto">
          <a:xfrm rot="4446207">
            <a:off x="3010694" y="3210719"/>
            <a:ext cx="53975" cy="71437"/>
            <a:chOff x="372" y="1046"/>
            <a:chExt cx="42" cy="156"/>
          </a:xfrm>
        </p:grpSpPr>
        <p:sp>
          <p:nvSpPr>
            <p:cNvPr id="258" name="Line 258"/>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59" name="Line 259"/>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57" name="Group 260"/>
          <p:cNvGrpSpPr>
            <a:grpSpLocks/>
          </p:cNvGrpSpPr>
          <p:nvPr/>
        </p:nvGrpSpPr>
        <p:grpSpPr bwMode="auto">
          <a:xfrm rot="4446207">
            <a:off x="3082925" y="3189288"/>
            <a:ext cx="53975" cy="73025"/>
            <a:chOff x="372" y="1046"/>
            <a:chExt cx="42" cy="156"/>
          </a:xfrm>
        </p:grpSpPr>
        <p:sp>
          <p:nvSpPr>
            <p:cNvPr id="261" name="Line 261"/>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62" name="Line 262"/>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sp>
        <p:nvSpPr>
          <p:cNvPr id="263" name="Oval 263"/>
          <p:cNvSpPr>
            <a:spLocks noChangeArrowheads="1"/>
          </p:cNvSpPr>
          <p:nvPr/>
        </p:nvSpPr>
        <p:spPr bwMode="auto">
          <a:xfrm rot="4446207">
            <a:off x="2738438" y="3228975"/>
            <a:ext cx="117475" cy="168275"/>
          </a:xfrm>
          <a:prstGeom prst="ellipse">
            <a:avLst/>
          </a:prstGeom>
          <a:solidFill>
            <a:srgbClr val="FF0000"/>
          </a:solidFill>
          <a:ln w="9525">
            <a:solidFill>
              <a:schemeClr val="bg2"/>
            </a:solidFill>
            <a:round/>
            <a:headEnd/>
            <a:tailEnd/>
          </a:ln>
        </p:spPr>
        <p:txBody>
          <a:bodyPr wrap="none" anchor="ctr"/>
          <a:lstStyle/>
          <a:p>
            <a:endParaRPr lang="en-IN"/>
          </a:p>
        </p:txBody>
      </p:sp>
      <p:grpSp>
        <p:nvGrpSpPr>
          <p:cNvPr id="260" name="Group 264"/>
          <p:cNvGrpSpPr>
            <a:grpSpLocks/>
          </p:cNvGrpSpPr>
          <p:nvPr/>
        </p:nvGrpSpPr>
        <p:grpSpPr bwMode="auto">
          <a:xfrm rot="4998517">
            <a:off x="2895600" y="3408363"/>
            <a:ext cx="55563" cy="71437"/>
            <a:chOff x="372" y="1046"/>
            <a:chExt cx="42" cy="156"/>
          </a:xfrm>
        </p:grpSpPr>
        <p:sp>
          <p:nvSpPr>
            <p:cNvPr id="265" name="Line 265"/>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66" name="Line 266"/>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64" name="Group 267"/>
          <p:cNvGrpSpPr>
            <a:grpSpLocks/>
          </p:cNvGrpSpPr>
          <p:nvPr/>
        </p:nvGrpSpPr>
        <p:grpSpPr bwMode="auto">
          <a:xfrm rot="4998517">
            <a:off x="2965451" y="3400425"/>
            <a:ext cx="55562" cy="71437"/>
            <a:chOff x="372" y="1046"/>
            <a:chExt cx="42" cy="156"/>
          </a:xfrm>
        </p:grpSpPr>
        <p:sp>
          <p:nvSpPr>
            <p:cNvPr id="268" name="Line 268"/>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69" name="Line 269"/>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67" name="Group 270"/>
          <p:cNvGrpSpPr>
            <a:grpSpLocks/>
          </p:cNvGrpSpPr>
          <p:nvPr/>
        </p:nvGrpSpPr>
        <p:grpSpPr bwMode="auto">
          <a:xfrm rot="4998517">
            <a:off x="3038475" y="3392488"/>
            <a:ext cx="55563" cy="71437"/>
            <a:chOff x="372" y="1046"/>
            <a:chExt cx="42" cy="156"/>
          </a:xfrm>
        </p:grpSpPr>
        <p:sp>
          <p:nvSpPr>
            <p:cNvPr id="271" name="Line 271"/>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72" name="Line 272"/>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grpSp>
        <p:nvGrpSpPr>
          <p:cNvPr id="270" name="Group 273"/>
          <p:cNvGrpSpPr>
            <a:grpSpLocks/>
          </p:cNvGrpSpPr>
          <p:nvPr/>
        </p:nvGrpSpPr>
        <p:grpSpPr bwMode="auto">
          <a:xfrm rot="4998517">
            <a:off x="3108326" y="3384550"/>
            <a:ext cx="55562" cy="71437"/>
            <a:chOff x="372" y="1046"/>
            <a:chExt cx="42" cy="156"/>
          </a:xfrm>
        </p:grpSpPr>
        <p:sp>
          <p:nvSpPr>
            <p:cNvPr id="274" name="Line 274"/>
            <p:cNvSpPr>
              <a:spLocks noChangeShapeType="1"/>
            </p:cNvSpPr>
            <p:nvPr/>
          </p:nvSpPr>
          <p:spPr bwMode="auto">
            <a:xfrm flipV="1">
              <a:off x="372" y="1124"/>
              <a:ext cx="42" cy="78"/>
            </a:xfrm>
            <a:prstGeom prst="line">
              <a:avLst/>
            </a:prstGeom>
            <a:noFill/>
            <a:ln w="9525">
              <a:solidFill>
                <a:schemeClr val="bg2"/>
              </a:solidFill>
              <a:round/>
              <a:headEnd/>
              <a:tailEnd/>
            </a:ln>
          </p:spPr>
          <p:txBody>
            <a:bodyPr/>
            <a:lstStyle/>
            <a:p>
              <a:endParaRPr lang="en-IN"/>
            </a:p>
          </p:txBody>
        </p:sp>
        <p:sp>
          <p:nvSpPr>
            <p:cNvPr id="275" name="Line 275"/>
            <p:cNvSpPr>
              <a:spLocks noChangeShapeType="1"/>
            </p:cNvSpPr>
            <p:nvPr/>
          </p:nvSpPr>
          <p:spPr bwMode="auto">
            <a:xfrm flipH="1" flipV="1">
              <a:off x="372" y="1046"/>
              <a:ext cx="42" cy="78"/>
            </a:xfrm>
            <a:prstGeom prst="line">
              <a:avLst/>
            </a:prstGeom>
            <a:noFill/>
            <a:ln w="9525">
              <a:solidFill>
                <a:schemeClr val="bg2"/>
              </a:solidFill>
              <a:round/>
              <a:headEnd/>
              <a:tailEnd/>
            </a:ln>
          </p:spPr>
          <p:txBody>
            <a:bodyPr/>
            <a:lstStyle/>
            <a:p>
              <a:endParaRPr lang="en-IN"/>
            </a:p>
          </p:txBody>
        </p:sp>
      </p:grpSp>
      <p:sp>
        <p:nvSpPr>
          <p:cNvPr id="276" name="Oval 276"/>
          <p:cNvSpPr>
            <a:spLocks noChangeArrowheads="1"/>
          </p:cNvSpPr>
          <p:nvPr/>
        </p:nvSpPr>
        <p:spPr bwMode="auto">
          <a:xfrm rot="4998517">
            <a:off x="2757487" y="3368676"/>
            <a:ext cx="119063" cy="169862"/>
          </a:xfrm>
          <a:prstGeom prst="ellipse">
            <a:avLst/>
          </a:prstGeom>
          <a:solidFill>
            <a:srgbClr val="FF0000"/>
          </a:solidFill>
          <a:ln w="9525">
            <a:solidFill>
              <a:schemeClr val="bg2"/>
            </a:solidFill>
            <a:round/>
            <a:headEnd/>
            <a:tailEnd/>
          </a:ln>
        </p:spPr>
        <p:txBody>
          <a:bodyPr wrap="none" anchor="ctr"/>
          <a:lstStyle/>
          <a:p>
            <a:endParaRPr lang="en-IN"/>
          </a:p>
        </p:txBody>
      </p:sp>
      <p:sp>
        <p:nvSpPr>
          <p:cNvPr id="277" name="Text Box 277"/>
          <p:cNvSpPr txBox="1">
            <a:spLocks noChangeArrowheads="1"/>
          </p:cNvSpPr>
          <p:nvPr/>
        </p:nvSpPr>
        <p:spPr bwMode="auto">
          <a:xfrm>
            <a:off x="1665288" y="3014663"/>
            <a:ext cx="630237" cy="304800"/>
          </a:xfrm>
          <a:prstGeom prst="rect">
            <a:avLst/>
          </a:prstGeom>
          <a:noFill/>
          <a:ln w="9525">
            <a:noFill/>
            <a:miter lim="800000"/>
            <a:headEnd/>
            <a:tailEnd/>
          </a:ln>
        </p:spPr>
        <p:txBody>
          <a:bodyPr wrap="none">
            <a:spAutoFit/>
          </a:bodyPr>
          <a:lstStyle/>
          <a:p>
            <a:r>
              <a:rPr lang="en-US" sz="1400" b="1" i="1">
                <a:solidFill>
                  <a:schemeClr val="bg2"/>
                </a:solidFill>
              </a:rPr>
              <a:t>Water</a:t>
            </a:r>
          </a:p>
        </p:txBody>
      </p:sp>
      <p:sp>
        <p:nvSpPr>
          <p:cNvPr id="278" name="AutoShape 278"/>
          <p:cNvSpPr>
            <a:spLocks noChangeArrowheads="1"/>
          </p:cNvSpPr>
          <p:nvPr/>
        </p:nvSpPr>
        <p:spPr bwMode="auto">
          <a:xfrm rot="5400000" flipH="1" flipV="1">
            <a:off x="2343944" y="2553494"/>
            <a:ext cx="1747837" cy="168275"/>
          </a:xfrm>
          <a:prstGeom prst="cube">
            <a:avLst>
              <a:gd name="adj" fmla="val 59875"/>
            </a:avLst>
          </a:prstGeom>
          <a:solidFill>
            <a:srgbClr val="6699FF">
              <a:alpha val="50195"/>
            </a:srgbClr>
          </a:solidFill>
          <a:ln w="9525">
            <a:solidFill>
              <a:schemeClr val="tx1"/>
            </a:solidFill>
            <a:miter lim="800000"/>
            <a:headEnd/>
            <a:tailEnd/>
          </a:ln>
        </p:spPr>
        <p:txBody>
          <a:bodyPr wrap="none" anchor="ctr"/>
          <a:lstStyle/>
          <a:p>
            <a:endParaRPr lang="en-IN"/>
          </a:p>
        </p:txBody>
      </p:sp>
      <p:grpSp>
        <p:nvGrpSpPr>
          <p:cNvPr id="273" name="Group 1424"/>
          <p:cNvGrpSpPr>
            <a:grpSpLocks/>
          </p:cNvGrpSpPr>
          <p:nvPr/>
        </p:nvGrpSpPr>
        <p:grpSpPr bwMode="auto">
          <a:xfrm rot="170010" flipH="1" flipV="1">
            <a:off x="9164638" y="5272088"/>
            <a:ext cx="53975" cy="142875"/>
            <a:chOff x="368" y="892"/>
            <a:chExt cx="42" cy="312"/>
          </a:xfrm>
        </p:grpSpPr>
        <p:grpSp>
          <p:nvGrpSpPr>
            <p:cNvPr id="279" name="Group 1425"/>
            <p:cNvGrpSpPr>
              <a:grpSpLocks/>
            </p:cNvGrpSpPr>
            <p:nvPr/>
          </p:nvGrpSpPr>
          <p:grpSpPr bwMode="auto">
            <a:xfrm>
              <a:off x="368" y="1048"/>
              <a:ext cx="42" cy="156"/>
              <a:chOff x="372" y="1046"/>
              <a:chExt cx="42" cy="156"/>
            </a:xfrm>
          </p:grpSpPr>
          <p:sp>
            <p:nvSpPr>
              <p:cNvPr id="284" name="Line 142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85" name="Line 142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80" name="Group 1428"/>
            <p:cNvGrpSpPr>
              <a:grpSpLocks/>
            </p:cNvGrpSpPr>
            <p:nvPr/>
          </p:nvGrpSpPr>
          <p:grpSpPr bwMode="auto">
            <a:xfrm>
              <a:off x="368" y="892"/>
              <a:ext cx="42" cy="156"/>
              <a:chOff x="372" y="1046"/>
              <a:chExt cx="42" cy="156"/>
            </a:xfrm>
          </p:grpSpPr>
          <p:sp>
            <p:nvSpPr>
              <p:cNvPr id="282" name="Line 14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83" name="Line 14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81" name="Group 1535"/>
          <p:cNvGrpSpPr>
            <a:grpSpLocks/>
          </p:cNvGrpSpPr>
          <p:nvPr/>
        </p:nvGrpSpPr>
        <p:grpSpPr bwMode="auto">
          <a:xfrm>
            <a:off x="9523413" y="5278438"/>
            <a:ext cx="55562" cy="142875"/>
            <a:chOff x="368" y="892"/>
            <a:chExt cx="42" cy="312"/>
          </a:xfrm>
        </p:grpSpPr>
        <p:grpSp>
          <p:nvGrpSpPr>
            <p:cNvPr id="286" name="Group 1536"/>
            <p:cNvGrpSpPr>
              <a:grpSpLocks/>
            </p:cNvGrpSpPr>
            <p:nvPr/>
          </p:nvGrpSpPr>
          <p:grpSpPr bwMode="auto">
            <a:xfrm>
              <a:off x="368" y="1048"/>
              <a:ext cx="42" cy="156"/>
              <a:chOff x="372" y="1046"/>
              <a:chExt cx="42" cy="156"/>
            </a:xfrm>
          </p:grpSpPr>
          <p:sp>
            <p:nvSpPr>
              <p:cNvPr id="291" name="Line 15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2" name="Line 15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87" name="Group 1539"/>
            <p:cNvGrpSpPr>
              <a:grpSpLocks/>
            </p:cNvGrpSpPr>
            <p:nvPr/>
          </p:nvGrpSpPr>
          <p:grpSpPr bwMode="auto">
            <a:xfrm>
              <a:off x="368" y="892"/>
              <a:ext cx="42" cy="156"/>
              <a:chOff x="372" y="1046"/>
              <a:chExt cx="42" cy="156"/>
            </a:xfrm>
          </p:grpSpPr>
          <p:sp>
            <p:nvSpPr>
              <p:cNvPr id="289" name="Line 154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0" name="Line 154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88" name="Group 1542"/>
          <p:cNvGrpSpPr>
            <a:grpSpLocks/>
          </p:cNvGrpSpPr>
          <p:nvPr/>
        </p:nvGrpSpPr>
        <p:grpSpPr bwMode="auto">
          <a:xfrm>
            <a:off x="9523413" y="5133975"/>
            <a:ext cx="55562" cy="142875"/>
            <a:chOff x="368" y="892"/>
            <a:chExt cx="42" cy="312"/>
          </a:xfrm>
        </p:grpSpPr>
        <p:grpSp>
          <p:nvGrpSpPr>
            <p:cNvPr id="293" name="Group 1543"/>
            <p:cNvGrpSpPr>
              <a:grpSpLocks/>
            </p:cNvGrpSpPr>
            <p:nvPr/>
          </p:nvGrpSpPr>
          <p:grpSpPr bwMode="auto">
            <a:xfrm>
              <a:off x="368" y="1048"/>
              <a:ext cx="42" cy="156"/>
              <a:chOff x="372" y="1046"/>
              <a:chExt cx="42" cy="156"/>
            </a:xfrm>
          </p:grpSpPr>
          <p:sp>
            <p:nvSpPr>
              <p:cNvPr id="298" name="Line 15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9" name="Line 15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94" name="Group 1546"/>
            <p:cNvGrpSpPr>
              <a:grpSpLocks/>
            </p:cNvGrpSpPr>
            <p:nvPr/>
          </p:nvGrpSpPr>
          <p:grpSpPr bwMode="auto">
            <a:xfrm>
              <a:off x="368" y="892"/>
              <a:ext cx="42" cy="156"/>
              <a:chOff x="372" y="1046"/>
              <a:chExt cx="42" cy="156"/>
            </a:xfrm>
          </p:grpSpPr>
          <p:sp>
            <p:nvSpPr>
              <p:cNvPr id="296" name="Line 15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7" name="Line 15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300" name="Oval 1549"/>
          <p:cNvSpPr>
            <a:spLocks noChangeArrowheads="1"/>
          </p:cNvSpPr>
          <p:nvPr/>
        </p:nvSpPr>
        <p:spPr bwMode="auto">
          <a:xfrm>
            <a:off x="9494838" y="5407025"/>
            <a:ext cx="119062" cy="169863"/>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301" name="Rectangle 1693"/>
          <p:cNvSpPr>
            <a:spLocks noChangeArrowheads="1"/>
          </p:cNvSpPr>
          <p:nvPr/>
        </p:nvSpPr>
        <p:spPr bwMode="auto">
          <a:xfrm>
            <a:off x="1139825" y="2413000"/>
            <a:ext cx="533400" cy="685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IN"/>
          </a:p>
        </p:txBody>
      </p:sp>
      <p:sp>
        <p:nvSpPr>
          <p:cNvPr id="302" name="Rectangle 1694"/>
          <p:cNvSpPr>
            <a:spLocks noChangeArrowheads="1"/>
          </p:cNvSpPr>
          <p:nvPr/>
        </p:nvSpPr>
        <p:spPr bwMode="auto">
          <a:xfrm>
            <a:off x="4721225" y="2413000"/>
            <a:ext cx="533400" cy="685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IN"/>
          </a:p>
        </p:txBody>
      </p:sp>
      <p:sp>
        <p:nvSpPr>
          <p:cNvPr id="303" name="Rectangle 1696"/>
          <p:cNvSpPr>
            <a:spLocks noChangeArrowheads="1"/>
          </p:cNvSpPr>
          <p:nvPr/>
        </p:nvSpPr>
        <p:spPr bwMode="auto">
          <a:xfrm>
            <a:off x="9521825" y="4927600"/>
            <a:ext cx="533400" cy="685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IN"/>
          </a:p>
        </p:txBody>
      </p:sp>
      <p:sp>
        <p:nvSpPr>
          <p:cNvPr id="304" name="AutoShape 1698"/>
          <p:cNvSpPr>
            <a:spLocks noChangeArrowheads="1"/>
          </p:cNvSpPr>
          <p:nvPr/>
        </p:nvSpPr>
        <p:spPr bwMode="auto">
          <a:xfrm rot="10800000" flipH="1">
            <a:off x="1228725" y="2565400"/>
            <a:ext cx="381000" cy="381000"/>
          </a:xfrm>
          <a:prstGeom prst="rightArrow">
            <a:avLst>
              <a:gd name="adj1" fmla="val 35000"/>
              <a:gd name="adj2" fmla="val 25273"/>
            </a:avLst>
          </a:prstGeom>
          <a:solidFill>
            <a:schemeClr val="tx1"/>
          </a:solidFill>
          <a:ln w="9525">
            <a:solidFill>
              <a:schemeClr val="tx1"/>
            </a:solidFill>
            <a:miter lim="800000"/>
            <a:headEnd/>
            <a:tailEnd/>
          </a:ln>
        </p:spPr>
        <p:txBody>
          <a:bodyPr wrap="none" anchor="ctr"/>
          <a:lstStyle/>
          <a:p>
            <a:endParaRPr lang="en-IN"/>
          </a:p>
        </p:txBody>
      </p:sp>
      <p:sp>
        <p:nvSpPr>
          <p:cNvPr id="305" name="AutoShape 1699"/>
          <p:cNvSpPr>
            <a:spLocks noChangeArrowheads="1"/>
          </p:cNvSpPr>
          <p:nvPr/>
        </p:nvSpPr>
        <p:spPr bwMode="auto">
          <a:xfrm rot="10800000">
            <a:off x="4797425" y="2527300"/>
            <a:ext cx="381000" cy="381000"/>
          </a:xfrm>
          <a:prstGeom prst="rightArrow">
            <a:avLst>
              <a:gd name="adj1" fmla="val 35000"/>
              <a:gd name="adj2" fmla="val 25273"/>
            </a:avLst>
          </a:prstGeom>
          <a:solidFill>
            <a:schemeClr val="tx1"/>
          </a:solidFill>
          <a:ln w="9525">
            <a:solidFill>
              <a:schemeClr val="tx1"/>
            </a:solidFill>
            <a:miter lim="800000"/>
            <a:headEnd/>
            <a:tailEnd/>
          </a:ln>
        </p:spPr>
        <p:txBody>
          <a:bodyPr wrap="none" anchor="ctr"/>
          <a:lstStyle/>
          <a:p>
            <a:endParaRPr lang="en-IN"/>
          </a:p>
        </p:txBody>
      </p:sp>
      <p:sp>
        <p:nvSpPr>
          <p:cNvPr id="306" name="AutoShape 1700"/>
          <p:cNvSpPr>
            <a:spLocks noChangeArrowheads="1"/>
          </p:cNvSpPr>
          <p:nvPr/>
        </p:nvSpPr>
        <p:spPr bwMode="auto">
          <a:xfrm rot="10800000">
            <a:off x="9598025" y="5080000"/>
            <a:ext cx="381000" cy="381000"/>
          </a:xfrm>
          <a:prstGeom prst="rightArrow">
            <a:avLst>
              <a:gd name="adj1" fmla="val 35000"/>
              <a:gd name="adj2" fmla="val 25273"/>
            </a:avLst>
          </a:prstGeom>
          <a:solidFill>
            <a:schemeClr val="tx1"/>
          </a:solidFill>
          <a:ln w="9525">
            <a:solidFill>
              <a:schemeClr val="tx1"/>
            </a:solidFill>
            <a:miter lim="800000"/>
            <a:headEnd/>
            <a:tailEnd/>
          </a:ln>
        </p:spPr>
        <p:txBody>
          <a:bodyPr wrap="none" anchor="ctr"/>
          <a:lstStyle/>
          <a:p>
            <a:endParaRPr lang="en-IN"/>
          </a:p>
        </p:txBody>
      </p:sp>
      <p:sp>
        <p:nvSpPr>
          <p:cNvPr id="307" name="Rectangle 1703" descr="Dashed horizontal"/>
          <p:cNvSpPr>
            <a:spLocks noChangeArrowheads="1"/>
          </p:cNvSpPr>
          <p:nvPr/>
        </p:nvSpPr>
        <p:spPr bwMode="auto">
          <a:xfrm>
            <a:off x="5435600" y="2349500"/>
            <a:ext cx="3276600" cy="1371600"/>
          </a:xfrm>
          <a:prstGeom prst="rect">
            <a:avLst/>
          </a:prstGeom>
          <a:pattFill prst="dashHorz">
            <a:fgClr>
              <a:srgbClr val="CCFFFF"/>
            </a:fgClr>
            <a:bgClr>
              <a:schemeClr val="folHlink"/>
            </a:bgClr>
          </a:pattFill>
          <a:ln w="12700" cap="sq">
            <a:solidFill>
              <a:schemeClr val="tx1"/>
            </a:solidFill>
            <a:miter lim="800000"/>
            <a:headEnd type="none" w="sm" len="sm"/>
            <a:tailEnd type="none" w="sm" len="sm"/>
          </a:ln>
        </p:spPr>
        <p:txBody>
          <a:bodyPr wrap="none" anchor="ctr"/>
          <a:lstStyle/>
          <a:p>
            <a:pPr algn="ctr"/>
            <a:endParaRPr lang="cs-CZ"/>
          </a:p>
        </p:txBody>
      </p:sp>
      <p:grpSp>
        <p:nvGrpSpPr>
          <p:cNvPr id="295" name="Group 1704"/>
          <p:cNvGrpSpPr>
            <a:grpSpLocks/>
          </p:cNvGrpSpPr>
          <p:nvPr/>
        </p:nvGrpSpPr>
        <p:grpSpPr bwMode="auto">
          <a:xfrm flipH="1">
            <a:off x="6502400" y="1968500"/>
            <a:ext cx="193675" cy="534988"/>
            <a:chOff x="1996" y="2068"/>
            <a:chExt cx="100" cy="276"/>
          </a:xfrm>
        </p:grpSpPr>
        <p:grpSp>
          <p:nvGrpSpPr>
            <p:cNvPr id="308" name="Group 1705"/>
            <p:cNvGrpSpPr>
              <a:grpSpLocks/>
            </p:cNvGrpSpPr>
            <p:nvPr/>
          </p:nvGrpSpPr>
          <p:grpSpPr bwMode="auto">
            <a:xfrm>
              <a:off x="1995" y="2061"/>
              <a:ext cx="43" cy="179"/>
              <a:chOff x="2232" y="1431"/>
              <a:chExt cx="43" cy="179"/>
            </a:xfrm>
          </p:grpSpPr>
          <p:grpSp>
            <p:nvGrpSpPr>
              <p:cNvPr id="309" name="Group 1706"/>
              <p:cNvGrpSpPr>
                <a:grpSpLocks/>
              </p:cNvGrpSpPr>
              <p:nvPr/>
            </p:nvGrpSpPr>
            <p:grpSpPr bwMode="auto">
              <a:xfrm rot="21386045" flipH="1">
                <a:off x="2240" y="1566"/>
                <a:ext cx="35" cy="44"/>
                <a:chOff x="372" y="1046"/>
                <a:chExt cx="42" cy="156"/>
              </a:xfrm>
            </p:grpSpPr>
            <p:sp>
              <p:nvSpPr>
                <p:cNvPr id="321" name="Line 1707"/>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22" name="Line 1708"/>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11" name="Group 1709"/>
              <p:cNvGrpSpPr>
                <a:grpSpLocks/>
              </p:cNvGrpSpPr>
              <p:nvPr/>
            </p:nvGrpSpPr>
            <p:grpSpPr bwMode="auto">
              <a:xfrm rot="21386045" flipH="1">
                <a:off x="2237" y="1522"/>
                <a:ext cx="35" cy="44"/>
                <a:chOff x="372" y="1046"/>
                <a:chExt cx="42" cy="156"/>
              </a:xfrm>
            </p:grpSpPr>
            <p:sp>
              <p:nvSpPr>
                <p:cNvPr id="319" name="Line 1710"/>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20" name="Line 1711"/>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12" name="Group 1712"/>
              <p:cNvGrpSpPr>
                <a:grpSpLocks/>
              </p:cNvGrpSpPr>
              <p:nvPr/>
            </p:nvGrpSpPr>
            <p:grpSpPr bwMode="auto">
              <a:xfrm rot="21386045" flipH="1">
                <a:off x="2235" y="1475"/>
                <a:ext cx="35" cy="44"/>
                <a:chOff x="372" y="1046"/>
                <a:chExt cx="42" cy="156"/>
              </a:xfrm>
            </p:grpSpPr>
            <p:sp>
              <p:nvSpPr>
                <p:cNvPr id="317" name="Line 1713"/>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18" name="Line 1714"/>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13" name="Group 1715"/>
              <p:cNvGrpSpPr>
                <a:grpSpLocks/>
              </p:cNvGrpSpPr>
              <p:nvPr/>
            </p:nvGrpSpPr>
            <p:grpSpPr bwMode="auto">
              <a:xfrm rot="21386045" flipH="1">
                <a:off x="2232" y="1431"/>
                <a:ext cx="35" cy="44"/>
                <a:chOff x="372" y="1046"/>
                <a:chExt cx="42" cy="156"/>
              </a:xfrm>
            </p:grpSpPr>
            <p:sp>
              <p:nvSpPr>
                <p:cNvPr id="315" name="Line 1716"/>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16" name="Line 1717"/>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310" name="Oval 1718"/>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314" name="Group 1719"/>
          <p:cNvGrpSpPr>
            <a:grpSpLocks/>
          </p:cNvGrpSpPr>
          <p:nvPr/>
        </p:nvGrpSpPr>
        <p:grpSpPr bwMode="auto">
          <a:xfrm flipH="1">
            <a:off x="6654800" y="1968500"/>
            <a:ext cx="193675" cy="534988"/>
            <a:chOff x="1996" y="2068"/>
            <a:chExt cx="100" cy="276"/>
          </a:xfrm>
        </p:grpSpPr>
        <p:grpSp>
          <p:nvGrpSpPr>
            <p:cNvPr id="323" name="Group 1720"/>
            <p:cNvGrpSpPr>
              <a:grpSpLocks/>
            </p:cNvGrpSpPr>
            <p:nvPr/>
          </p:nvGrpSpPr>
          <p:grpSpPr bwMode="auto">
            <a:xfrm>
              <a:off x="1995" y="2061"/>
              <a:ext cx="43" cy="179"/>
              <a:chOff x="2232" y="1431"/>
              <a:chExt cx="43" cy="179"/>
            </a:xfrm>
          </p:grpSpPr>
          <p:grpSp>
            <p:nvGrpSpPr>
              <p:cNvPr id="324" name="Group 1721"/>
              <p:cNvGrpSpPr>
                <a:grpSpLocks/>
              </p:cNvGrpSpPr>
              <p:nvPr/>
            </p:nvGrpSpPr>
            <p:grpSpPr bwMode="auto">
              <a:xfrm rot="21386045" flipH="1">
                <a:off x="2240" y="1566"/>
                <a:ext cx="35" cy="44"/>
                <a:chOff x="372" y="1046"/>
                <a:chExt cx="42" cy="156"/>
              </a:xfrm>
            </p:grpSpPr>
            <p:sp>
              <p:nvSpPr>
                <p:cNvPr id="336" name="Line 1722"/>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37" name="Line 1723"/>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26" name="Group 1724"/>
              <p:cNvGrpSpPr>
                <a:grpSpLocks/>
              </p:cNvGrpSpPr>
              <p:nvPr/>
            </p:nvGrpSpPr>
            <p:grpSpPr bwMode="auto">
              <a:xfrm rot="21386045" flipH="1">
                <a:off x="2237" y="1522"/>
                <a:ext cx="35" cy="44"/>
                <a:chOff x="372" y="1046"/>
                <a:chExt cx="42" cy="156"/>
              </a:xfrm>
            </p:grpSpPr>
            <p:sp>
              <p:nvSpPr>
                <p:cNvPr id="334" name="Line 1725"/>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35" name="Line 1726"/>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27" name="Group 1727"/>
              <p:cNvGrpSpPr>
                <a:grpSpLocks/>
              </p:cNvGrpSpPr>
              <p:nvPr/>
            </p:nvGrpSpPr>
            <p:grpSpPr bwMode="auto">
              <a:xfrm rot="21386045" flipH="1">
                <a:off x="2235" y="1475"/>
                <a:ext cx="35" cy="44"/>
                <a:chOff x="372" y="1046"/>
                <a:chExt cx="42" cy="156"/>
              </a:xfrm>
            </p:grpSpPr>
            <p:sp>
              <p:nvSpPr>
                <p:cNvPr id="332" name="Line 1728"/>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33" name="Line 1729"/>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28" name="Group 1730"/>
              <p:cNvGrpSpPr>
                <a:grpSpLocks/>
              </p:cNvGrpSpPr>
              <p:nvPr/>
            </p:nvGrpSpPr>
            <p:grpSpPr bwMode="auto">
              <a:xfrm rot="21386045" flipH="1">
                <a:off x="2232" y="1431"/>
                <a:ext cx="35" cy="44"/>
                <a:chOff x="372" y="1046"/>
                <a:chExt cx="42" cy="156"/>
              </a:xfrm>
            </p:grpSpPr>
            <p:sp>
              <p:nvSpPr>
                <p:cNvPr id="330" name="Line 1731"/>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31" name="Line 1732"/>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325" name="Oval 1733"/>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329" name="Group 1734"/>
          <p:cNvGrpSpPr>
            <a:grpSpLocks/>
          </p:cNvGrpSpPr>
          <p:nvPr/>
        </p:nvGrpSpPr>
        <p:grpSpPr bwMode="auto">
          <a:xfrm flipH="1">
            <a:off x="6807200" y="1968500"/>
            <a:ext cx="193675" cy="534988"/>
            <a:chOff x="1996" y="2068"/>
            <a:chExt cx="100" cy="276"/>
          </a:xfrm>
        </p:grpSpPr>
        <p:grpSp>
          <p:nvGrpSpPr>
            <p:cNvPr id="338" name="Group 1735"/>
            <p:cNvGrpSpPr>
              <a:grpSpLocks/>
            </p:cNvGrpSpPr>
            <p:nvPr/>
          </p:nvGrpSpPr>
          <p:grpSpPr bwMode="auto">
            <a:xfrm>
              <a:off x="1995" y="2061"/>
              <a:ext cx="43" cy="179"/>
              <a:chOff x="2232" y="1431"/>
              <a:chExt cx="43" cy="179"/>
            </a:xfrm>
          </p:grpSpPr>
          <p:grpSp>
            <p:nvGrpSpPr>
              <p:cNvPr id="339" name="Group 1736"/>
              <p:cNvGrpSpPr>
                <a:grpSpLocks/>
              </p:cNvGrpSpPr>
              <p:nvPr/>
            </p:nvGrpSpPr>
            <p:grpSpPr bwMode="auto">
              <a:xfrm rot="21386045" flipH="1">
                <a:off x="2240" y="1566"/>
                <a:ext cx="35" cy="44"/>
                <a:chOff x="372" y="1046"/>
                <a:chExt cx="42" cy="156"/>
              </a:xfrm>
            </p:grpSpPr>
            <p:sp>
              <p:nvSpPr>
                <p:cNvPr id="351" name="Line 1737"/>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52" name="Line 1738"/>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41" name="Group 1739"/>
              <p:cNvGrpSpPr>
                <a:grpSpLocks/>
              </p:cNvGrpSpPr>
              <p:nvPr/>
            </p:nvGrpSpPr>
            <p:grpSpPr bwMode="auto">
              <a:xfrm rot="21386045" flipH="1">
                <a:off x="2237" y="1522"/>
                <a:ext cx="35" cy="44"/>
                <a:chOff x="372" y="1046"/>
                <a:chExt cx="42" cy="156"/>
              </a:xfrm>
            </p:grpSpPr>
            <p:sp>
              <p:nvSpPr>
                <p:cNvPr id="349" name="Line 1740"/>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50" name="Line 1741"/>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42" name="Group 1742"/>
              <p:cNvGrpSpPr>
                <a:grpSpLocks/>
              </p:cNvGrpSpPr>
              <p:nvPr/>
            </p:nvGrpSpPr>
            <p:grpSpPr bwMode="auto">
              <a:xfrm rot="21386045" flipH="1">
                <a:off x="2235" y="1475"/>
                <a:ext cx="35" cy="44"/>
                <a:chOff x="372" y="1046"/>
                <a:chExt cx="42" cy="156"/>
              </a:xfrm>
            </p:grpSpPr>
            <p:sp>
              <p:nvSpPr>
                <p:cNvPr id="347" name="Line 1743"/>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48" name="Line 1744"/>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43" name="Group 1745"/>
              <p:cNvGrpSpPr>
                <a:grpSpLocks/>
              </p:cNvGrpSpPr>
              <p:nvPr/>
            </p:nvGrpSpPr>
            <p:grpSpPr bwMode="auto">
              <a:xfrm rot="21386045" flipH="1">
                <a:off x="2232" y="1431"/>
                <a:ext cx="35" cy="44"/>
                <a:chOff x="372" y="1046"/>
                <a:chExt cx="42" cy="156"/>
              </a:xfrm>
            </p:grpSpPr>
            <p:sp>
              <p:nvSpPr>
                <p:cNvPr id="345" name="Line 1746"/>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46" name="Line 1747"/>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340" name="Oval 1748"/>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344" name="Group 1749"/>
          <p:cNvGrpSpPr>
            <a:grpSpLocks/>
          </p:cNvGrpSpPr>
          <p:nvPr/>
        </p:nvGrpSpPr>
        <p:grpSpPr bwMode="auto">
          <a:xfrm flipH="1">
            <a:off x="6959600" y="1968500"/>
            <a:ext cx="193675" cy="534988"/>
            <a:chOff x="1996" y="2068"/>
            <a:chExt cx="100" cy="276"/>
          </a:xfrm>
        </p:grpSpPr>
        <p:grpSp>
          <p:nvGrpSpPr>
            <p:cNvPr id="353" name="Group 1750"/>
            <p:cNvGrpSpPr>
              <a:grpSpLocks/>
            </p:cNvGrpSpPr>
            <p:nvPr/>
          </p:nvGrpSpPr>
          <p:grpSpPr bwMode="auto">
            <a:xfrm>
              <a:off x="1995" y="2061"/>
              <a:ext cx="43" cy="179"/>
              <a:chOff x="2232" y="1431"/>
              <a:chExt cx="43" cy="179"/>
            </a:xfrm>
          </p:grpSpPr>
          <p:grpSp>
            <p:nvGrpSpPr>
              <p:cNvPr id="354" name="Group 1751"/>
              <p:cNvGrpSpPr>
                <a:grpSpLocks/>
              </p:cNvGrpSpPr>
              <p:nvPr/>
            </p:nvGrpSpPr>
            <p:grpSpPr bwMode="auto">
              <a:xfrm rot="21386045" flipH="1">
                <a:off x="2240" y="1566"/>
                <a:ext cx="35" cy="44"/>
                <a:chOff x="372" y="1046"/>
                <a:chExt cx="42" cy="156"/>
              </a:xfrm>
            </p:grpSpPr>
            <p:sp>
              <p:nvSpPr>
                <p:cNvPr id="366" name="Line 1752"/>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67" name="Line 1753"/>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56" name="Group 1754"/>
              <p:cNvGrpSpPr>
                <a:grpSpLocks/>
              </p:cNvGrpSpPr>
              <p:nvPr/>
            </p:nvGrpSpPr>
            <p:grpSpPr bwMode="auto">
              <a:xfrm rot="21386045" flipH="1">
                <a:off x="2237" y="1522"/>
                <a:ext cx="35" cy="44"/>
                <a:chOff x="372" y="1046"/>
                <a:chExt cx="42" cy="156"/>
              </a:xfrm>
            </p:grpSpPr>
            <p:sp>
              <p:nvSpPr>
                <p:cNvPr id="364" name="Line 1755"/>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65" name="Line 1756"/>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57" name="Group 1757"/>
              <p:cNvGrpSpPr>
                <a:grpSpLocks/>
              </p:cNvGrpSpPr>
              <p:nvPr/>
            </p:nvGrpSpPr>
            <p:grpSpPr bwMode="auto">
              <a:xfrm rot="21386045" flipH="1">
                <a:off x="2235" y="1475"/>
                <a:ext cx="35" cy="44"/>
                <a:chOff x="372" y="1046"/>
                <a:chExt cx="42" cy="156"/>
              </a:xfrm>
            </p:grpSpPr>
            <p:sp>
              <p:nvSpPr>
                <p:cNvPr id="362" name="Line 1758"/>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63" name="Line 1759"/>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58" name="Group 1760"/>
              <p:cNvGrpSpPr>
                <a:grpSpLocks/>
              </p:cNvGrpSpPr>
              <p:nvPr/>
            </p:nvGrpSpPr>
            <p:grpSpPr bwMode="auto">
              <a:xfrm rot="21386045" flipH="1">
                <a:off x="2232" y="1431"/>
                <a:ext cx="35" cy="44"/>
                <a:chOff x="372" y="1046"/>
                <a:chExt cx="42" cy="156"/>
              </a:xfrm>
            </p:grpSpPr>
            <p:sp>
              <p:nvSpPr>
                <p:cNvPr id="360" name="Line 1761"/>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61" name="Line 1762"/>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355" name="Oval 1763"/>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359" name="Group 1764"/>
          <p:cNvGrpSpPr>
            <a:grpSpLocks/>
          </p:cNvGrpSpPr>
          <p:nvPr/>
        </p:nvGrpSpPr>
        <p:grpSpPr bwMode="auto">
          <a:xfrm flipH="1">
            <a:off x="7112000" y="1968500"/>
            <a:ext cx="193675" cy="534988"/>
            <a:chOff x="1996" y="2068"/>
            <a:chExt cx="100" cy="276"/>
          </a:xfrm>
        </p:grpSpPr>
        <p:grpSp>
          <p:nvGrpSpPr>
            <p:cNvPr id="368" name="Group 1765"/>
            <p:cNvGrpSpPr>
              <a:grpSpLocks/>
            </p:cNvGrpSpPr>
            <p:nvPr/>
          </p:nvGrpSpPr>
          <p:grpSpPr bwMode="auto">
            <a:xfrm>
              <a:off x="1995" y="2061"/>
              <a:ext cx="43" cy="179"/>
              <a:chOff x="2232" y="1431"/>
              <a:chExt cx="43" cy="179"/>
            </a:xfrm>
          </p:grpSpPr>
          <p:grpSp>
            <p:nvGrpSpPr>
              <p:cNvPr id="369" name="Group 1766"/>
              <p:cNvGrpSpPr>
                <a:grpSpLocks/>
              </p:cNvGrpSpPr>
              <p:nvPr/>
            </p:nvGrpSpPr>
            <p:grpSpPr bwMode="auto">
              <a:xfrm rot="21386045" flipH="1">
                <a:off x="2240" y="1566"/>
                <a:ext cx="35" cy="44"/>
                <a:chOff x="372" y="1046"/>
                <a:chExt cx="42" cy="156"/>
              </a:xfrm>
            </p:grpSpPr>
            <p:sp>
              <p:nvSpPr>
                <p:cNvPr id="381" name="Line 1767"/>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82" name="Line 1768"/>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71" name="Group 1769"/>
              <p:cNvGrpSpPr>
                <a:grpSpLocks/>
              </p:cNvGrpSpPr>
              <p:nvPr/>
            </p:nvGrpSpPr>
            <p:grpSpPr bwMode="auto">
              <a:xfrm rot="21386045" flipH="1">
                <a:off x="2237" y="1522"/>
                <a:ext cx="35" cy="44"/>
                <a:chOff x="372" y="1046"/>
                <a:chExt cx="42" cy="156"/>
              </a:xfrm>
            </p:grpSpPr>
            <p:sp>
              <p:nvSpPr>
                <p:cNvPr id="379" name="Line 1770"/>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80" name="Line 1771"/>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72" name="Group 1772"/>
              <p:cNvGrpSpPr>
                <a:grpSpLocks/>
              </p:cNvGrpSpPr>
              <p:nvPr/>
            </p:nvGrpSpPr>
            <p:grpSpPr bwMode="auto">
              <a:xfrm rot="21386045" flipH="1">
                <a:off x="2235" y="1475"/>
                <a:ext cx="35" cy="44"/>
                <a:chOff x="372" y="1046"/>
                <a:chExt cx="42" cy="156"/>
              </a:xfrm>
            </p:grpSpPr>
            <p:sp>
              <p:nvSpPr>
                <p:cNvPr id="377" name="Line 1773"/>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78" name="Line 1774"/>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73" name="Group 1775"/>
              <p:cNvGrpSpPr>
                <a:grpSpLocks/>
              </p:cNvGrpSpPr>
              <p:nvPr/>
            </p:nvGrpSpPr>
            <p:grpSpPr bwMode="auto">
              <a:xfrm rot="21386045" flipH="1">
                <a:off x="2232" y="1431"/>
                <a:ext cx="35" cy="44"/>
                <a:chOff x="372" y="1046"/>
                <a:chExt cx="42" cy="156"/>
              </a:xfrm>
            </p:grpSpPr>
            <p:sp>
              <p:nvSpPr>
                <p:cNvPr id="375" name="Line 1776"/>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76" name="Line 1777"/>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370" name="Oval 1778"/>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374" name="Group 1779"/>
          <p:cNvGrpSpPr>
            <a:grpSpLocks/>
          </p:cNvGrpSpPr>
          <p:nvPr/>
        </p:nvGrpSpPr>
        <p:grpSpPr bwMode="auto">
          <a:xfrm flipH="1">
            <a:off x="7264400" y="1968500"/>
            <a:ext cx="193675" cy="534988"/>
            <a:chOff x="1996" y="2068"/>
            <a:chExt cx="100" cy="276"/>
          </a:xfrm>
        </p:grpSpPr>
        <p:grpSp>
          <p:nvGrpSpPr>
            <p:cNvPr id="383" name="Group 1780"/>
            <p:cNvGrpSpPr>
              <a:grpSpLocks/>
            </p:cNvGrpSpPr>
            <p:nvPr/>
          </p:nvGrpSpPr>
          <p:grpSpPr bwMode="auto">
            <a:xfrm>
              <a:off x="1995" y="2061"/>
              <a:ext cx="43" cy="179"/>
              <a:chOff x="2232" y="1431"/>
              <a:chExt cx="43" cy="179"/>
            </a:xfrm>
          </p:grpSpPr>
          <p:grpSp>
            <p:nvGrpSpPr>
              <p:cNvPr id="384" name="Group 1781"/>
              <p:cNvGrpSpPr>
                <a:grpSpLocks/>
              </p:cNvGrpSpPr>
              <p:nvPr/>
            </p:nvGrpSpPr>
            <p:grpSpPr bwMode="auto">
              <a:xfrm rot="21386045" flipH="1">
                <a:off x="2240" y="1566"/>
                <a:ext cx="35" cy="44"/>
                <a:chOff x="372" y="1046"/>
                <a:chExt cx="42" cy="156"/>
              </a:xfrm>
            </p:grpSpPr>
            <p:sp>
              <p:nvSpPr>
                <p:cNvPr id="396" name="Line 1782"/>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97" name="Line 1783"/>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86" name="Group 1784"/>
              <p:cNvGrpSpPr>
                <a:grpSpLocks/>
              </p:cNvGrpSpPr>
              <p:nvPr/>
            </p:nvGrpSpPr>
            <p:grpSpPr bwMode="auto">
              <a:xfrm rot="21386045" flipH="1">
                <a:off x="2237" y="1522"/>
                <a:ext cx="35" cy="44"/>
                <a:chOff x="372" y="1046"/>
                <a:chExt cx="42" cy="156"/>
              </a:xfrm>
            </p:grpSpPr>
            <p:sp>
              <p:nvSpPr>
                <p:cNvPr id="394" name="Line 1785"/>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95" name="Line 1786"/>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87" name="Group 1787"/>
              <p:cNvGrpSpPr>
                <a:grpSpLocks/>
              </p:cNvGrpSpPr>
              <p:nvPr/>
            </p:nvGrpSpPr>
            <p:grpSpPr bwMode="auto">
              <a:xfrm rot="21386045" flipH="1">
                <a:off x="2235" y="1475"/>
                <a:ext cx="35" cy="44"/>
                <a:chOff x="372" y="1046"/>
                <a:chExt cx="42" cy="156"/>
              </a:xfrm>
            </p:grpSpPr>
            <p:sp>
              <p:nvSpPr>
                <p:cNvPr id="392" name="Line 1788"/>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93" name="Line 1789"/>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388" name="Group 1790"/>
              <p:cNvGrpSpPr>
                <a:grpSpLocks/>
              </p:cNvGrpSpPr>
              <p:nvPr/>
            </p:nvGrpSpPr>
            <p:grpSpPr bwMode="auto">
              <a:xfrm rot="21386045" flipH="1">
                <a:off x="2232" y="1431"/>
                <a:ext cx="35" cy="44"/>
                <a:chOff x="372" y="1046"/>
                <a:chExt cx="42" cy="156"/>
              </a:xfrm>
            </p:grpSpPr>
            <p:sp>
              <p:nvSpPr>
                <p:cNvPr id="390" name="Line 1791"/>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391" name="Line 1792"/>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385" name="Oval 1793"/>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389" name="Group 1794"/>
          <p:cNvGrpSpPr>
            <a:grpSpLocks/>
          </p:cNvGrpSpPr>
          <p:nvPr/>
        </p:nvGrpSpPr>
        <p:grpSpPr bwMode="auto">
          <a:xfrm flipH="1">
            <a:off x="7416800" y="1968500"/>
            <a:ext cx="193675" cy="534988"/>
            <a:chOff x="1996" y="2068"/>
            <a:chExt cx="100" cy="276"/>
          </a:xfrm>
        </p:grpSpPr>
        <p:grpSp>
          <p:nvGrpSpPr>
            <p:cNvPr id="398" name="Group 1795"/>
            <p:cNvGrpSpPr>
              <a:grpSpLocks/>
            </p:cNvGrpSpPr>
            <p:nvPr/>
          </p:nvGrpSpPr>
          <p:grpSpPr bwMode="auto">
            <a:xfrm>
              <a:off x="1995" y="2061"/>
              <a:ext cx="43" cy="179"/>
              <a:chOff x="2232" y="1431"/>
              <a:chExt cx="43" cy="179"/>
            </a:xfrm>
          </p:grpSpPr>
          <p:grpSp>
            <p:nvGrpSpPr>
              <p:cNvPr id="399" name="Group 1796"/>
              <p:cNvGrpSpPr>
                <a:grpSpLocks/>
              </p:cNvGrpSpPr>
              <p:nvPr/>
            </p:nvGrpSpPr>
            <p:grpSpPr bwMode="auto">
              <a:xfrm rot="21386045" flipH="1">
                <a:off x="2240" y="1566"/>
                <a:ext cx="35" cy="44"/>
                <a:chOff x="372" y="1046"/>
                <a:chExt cx="42" cy="156"/>
              </a:xfrm>
            </p:grpSpPr>
            <p:sp>
              <p:nvSpPr>
                <p:cNvPr id="411" name="Line 1797"/>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12" name="Line 1798"/>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01" name="Group 1799"/>
              <p:cNvGrpSpPr>
                <a:grpSpLocks/>
              </p:cNvGrpSpPr>
              <p:nvPr/>
            </p:nvGrpSpPr>
            <p:grpSpPr bwMode="auto">
              <a:xfrm rot="21386045" flipH="1">
                <a:off x="2237" y="1522"/>
                <a:ext cx="35" cy="44"/>
                <a:chOff x="372" y="1046"/>
                <a:chExt cx="42" cy="156"/>
              </a:xfrm>
            </p:grpSpPr>
            <p:sp>
              <p:nvSpPr>
                <p:cNvPr id="409" name="Line 1800"/>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10" name="Line 1801"/>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02" name="Group 1802"/>
              <p:cNvGrpSpPr>
                <a:grpSpLocks/>
              </p:cNvGrpSpPr>
              <p:nvPr/>
            </p:nvGrpSpPr>
            <p:grpSpPr bwMode="auto">
              <a:xfrm rot="21386045" flipH="1">
                <a:off x="2235" y="1475"/>
                <a:ext cx="35" cy="44"/>
                <a:chOff x="372" y="1046"/>
                <a:chExt cx="42" cy="156"/>
              </a:xfrm>
            </p:grpSpPr>
            <p:sp>
              <p:nvSpPr>
                <p:cNvPr id="407" name="Line 1803"/>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08" name="Line 1804"/>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03" name="Group 1805"/>
              <p:cNvGrpSpPr>
                <a:grpSpLocks/>
              </p:cNvGrpSpPr>
              <p:nvPr/>
            </p:nvGrpSpPr>
            <p:grpSpPr bwMode="auto">
              <a:xfrm rot="21386045" flipH="1">
                <a:off x="2232" y="1431"/>
                <a:ext cx="35" cy="44"/>
                <a:chOff x="372" y="1046"/>
                <a:chExt cx="42" cy="156"/>
              </a:xfrm>
            </p:grpSpPr>
            <p:sp>
              <p:nvSpPr>
                <p:cNvPr id="405" name="Line 1806"/>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06" name="Line 1807"/>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400" name="Oval 1808"/>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404" name="Group 1809"/>
          <p:cNvGrpSpPr>
            <a:grpSpLocks/>
          </p:cNvGrpSpPr>
          <p:nvPr/>
        </p:nvGrpSpPr>
        <p:grpSpPr bwMode="auto">
          <a:xfrm flipH="1">
            <a:off x="7569200" y="1968500"/>
            <a:ext cx="193675" cy="534988"/>
            <a:chOff x="1996" y="2068"/>
            <a:chExt cx="100" cy="276"/>
          </a:xfrm>
        </p:grpSpPr>
        <p:grpSp>
          <p:nvGrpSpPr>
            <p:cNvPr id="413" name="Group 1810"/>
            <p:cNvGrpSpPr>
              <a:grpSpLocks/>
            </p:cNvGrpSpPr>
            <p:nvPr/>
          </p:nvGrpSpPr>
          <p:grpSpPr bwMode="auto">
            <a:xfrm>
              <a:off x="1995" y="2061"/>
              <a:ext cx="43" cy="179"/>
              <a:chOff x="2232" y="1431"/>
              <a:chExt cx="43" cy="179"/>
            </a:xfrm>
          </p:grpSpPr>
          <p:grpSp>
            <p:nvGrpSpPr>
              <p:cNvPr id="414" name="Group 1811"/>
              <p:cNvGrpSpPr>
                <a:grpSpLocks/>
              </p:cNvGrpSpPr>
              <p:nvPr/>
            </p:nvGrpSpPr>
            <p:grpSpPr bwMode="auto">
              <a:xfrm rot="21386045" flipH="1">
                <a:off x="2240" y="1566"/>
                <a:ext cx="35" cy="44"/>
                <a:chOff x="372" y="1046"/>
                <a:chExt cx="42" cy="156"/>
              </a:xfrm>
            </p:grpSpPr>
            <p:sp>
              <p:nvSpPr>
                <p:cNvPr id="426" name="Line 1812"/>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27" name="Line 1813"/>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16" name="Group 1814"/>
              <p:cNvGrpSpPr>
                <a:grpSpLocks/>
              </p:cNvGrpSpPr>
              <p:nvPr/>
            </p:nvGrpSpPr>
            <p:grpSpPr bwMode="auto">
              <a:xfrm rot="21386045" flipH="1">
                <a:off x="2237" y="1522"/>
                <a:ext cx="35" cy="44"/>
                <a:chOff x="372" y="1046"/>
                <a:chExt cx="42" cy="156"/>
              </a:xfrm>
            </p:grpSpPr>
            <p:sp>
              <p:nvSpPr>
                <p:cNvPr id="424" name="Line 1815"/>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25" name="Line 1816"/>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17" name="Group 1817"/>
              <p:cNvGrpSpPr>
                <a:grpSpLocks/>
              </p:cNvGrpSpPr>
              <p:nvPr/>
            </p:nvGrpSpPr>
            <p:grpSpPr bwMode="auto">
              <a:xfrm rot="21386045" flipH="1">
                <a:off x="2235" y="1475"/>
                <a:ext cx="35" cy="44"/>
                <a:chOff x="372" y="1046"/>
                <a:chExt cx="42" cy="156"/>
              </a:xfrm>
            </p:grpSpPr>
            <p:sp>
              <p:nvSpPr>
                <p:cNvPr id="422" name="Line 1818"/>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23" name="Line 1819"/>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18" name="Group 1820"/>
              <p:cNvGrpSpPr>
                <a:grpSpLocks/>
              </p:cNvGrpSpPr>
              <p:nvPr/>
            </p:nvGrpSpPr>
            <p:grpSpPr bwMode="auto">
              <a:xfrm rot="21386045" flipH="1">
                <a:off x="2232" y="1431"/>
                <a:ext cx="35" cy="44"/>
                <a:chOff x="372" y="1046"/>
                <a:chExt cx="42" cy="156"/>
              </a:xfrm>
            </p:grpSpPr>
            <p:sp>
              <p:nvSpPr>
                <p:cNvPr id="420" name="Line 1821"/>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21" name="Line 1822"/>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415" name="Oval 1823"/>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sp>
        <p:nvSpPr>
          <p:cNvPr id="428" name="Text Box 1824"/>
          <p:cNvSpPr txBox="1">
            <a:spLocks noChangeArrowheads="1"/>
          </p:cNvSpPr>
          <p:nvPr/>
        </p:nvSpPr>
        <p:spPr bwMode="auto">
          <a:xfrm>
            <a:off x="6108700" y="2717800"/>
            <a:ext cx="2120900" cy="457200"/>
          </a:xfrm>
          <a:prstGeom prst="rect">
            <a:avLst/>
          </a:prstGeom>
          <a:noFill/>
          <a:ln w="12700" cap="sq">
            <a:noFill/>
            <a:miter lim="800000"/>
            <a:headEnd type="none" w="sm" len="sm"/>
            <a:tailEnd type="none" w="sm" len="sm"/>
          </a:ln>
        </p:spPr>
        <p:txBody>
          <a:bodyPr wrap="none">
            <a:spAutoFit/>
          </a:bodyPr>
          <a:lstStyle/>
          <a:p>
            <a:r>
              <a:rPr lang="en-US">
                <a:solidFill>
                  <a:schemeClr val="bg2"/>
                </a:solidFill>
              </a:rPr>
              <a:t>Water subphase</a:t>
            </a:r>
          </a:p>
        </p:txBody>
      </p:sp>
      <p:sp>
        <p:nvSpPr>
          <p:cNvPr id="429" name="Rectangle 1825"/>
          <p:cNvSpPr>
            <a:spLocks noChangeArrowheads="1"/>
          </p:cNvSpPr>
          <p:nvPr/>
        </p:nvSpPr>
        <p:spPr bwMode="auto">
          <a:xfrm>
            <a:off x="5969000" y="977900"/>
            <a:ext cx="2286000" cy="228600"/>
          </a:xfrm>
          <a:prstGeom prst="rect">
            <a:avLst/>
          </a:prstGeom>
          <a:solidFill>
            <a:srgbClr val="FFFF99"/>
          </a:solidFill>
          <a:ln w="12700" cap="sq">
            <a:solidFill>
              <a:schemeClr val="bg2"/>
            </a:solidFill>
            <a:miter lim="800000"/>
            <a:headEnd type="none" w="sm" len="sm"/>
            <a:tailEnd type="none" w="sm" len="sm"/>
          </a:ln>
        </p:spPr>
        <p:txBody>
          <a:bodyPr wrap="none" anchor="ctr"/>
          <a:lstStyle/>
          <a:p>
            <a:endParaRPr lang="en-IN"/>
          </a:p>
        </p:txBody>
      </p:sp>
      <p:sp>
        <p:nvSpPr>
          <p:cNvPr id="430" name="Rectangle 1827"/>
          <p:cNvSpPr>
            <a:spLocks noChangeArrowheads="1"/>
          </p:cNvSpPr>
          <p:nvPr/>
        </p:nvSpPr>
        <p:spPr bwMode="auto">
          <a:xfrm>
            <a:off x="7797800" y="1892300"/>
            <a:ext cx="3048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IN"/>
          </a:p>
        </p:txBody>
      </p:sp>
      <p:sp>
        <p:nvSpPr>
          <p:cNvPr id="431" name="Rectangle 1828"/>
          <p:cNvSpPr>
            <a:spLocks noChangeArrowheads="1"/>
          </p:cNvSpPr>
          <p:nvPr/>
        </p:nvSpPr>
        <p:spPr bwMode="auto">
          <a:xfrm>
            <a:off x="6197600" y="1892300"/>
            <a:ext cx="3048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IN"/>
          </a:p>
        </p:txBody>
      </p:sp>
      <p:grpSp>
        <p:nvGrpSpPr>
          <p:cNvPr id="419" name="Group 1829"/>
          <p:cNvGrpSpPr>
            <a:grpSpLocks/>
          </p:cNvGrpSpPr>
          <p:nvPr/>
        </p:nvGrpSpPr>
        <p:grpSpPr bwMode="auto">
          <a:xfrm rot="1570588" flipH="1">
            <a:off x="6553200" y="1143000"/>
            <a:ext cx="193675" cy="534988"/>
            <a:chOff x="1996" y="2068"/>
            <a:chExt cx="100" cy="276"/>
          </a:xfrm>
        </p:grpSpPr>
        <p:grpSp>
          <p:nvGrpSpPr>
            <p:cNvPr id="432" name="Group 1830"/>
            <p:cNvGrpSpPr>
              <a:grpSpLocks/>
            </p:cNvGrpSpPr>
            <p:nvPr/>
          </p:nvGrpSpPr>
          <p:grpSpPr bwMode="auto">
            <a:xfrm>
              <a:off x="1995" y="2061"/>
              <a:ext cx="43" cy="179"/>
              <a:chOff x="2232" y="1431"/>
              <a:chExt cx="43" cy="179"/>
            </a:xfrm>
          </p:grpSpPr>
          <p:grpSp>
            <p:nvGrpSpPr>
              <p:cNvPr id="433" name="Group 1831"/>
              <p:cNvGrpSpPr>
                <a:grpSpLocks/>
              </p:cNvGrpSpPr>
              <p:nvPr/>
            </p:nvGrpSpPr>
            <p:grpSpPr bwMode="auto">
              <a:xfrm rot="21386045" flipH="1">
                <a:off x="2240" y="1566"/>
                <a:ext cx="35" cy="44"/>
                <a:chOff x="372" y="1046"/>
                <a:chExt cx="42" cy="156"/>
              </a:xfrm>
            </p:grpSpPr>
            <p:sp>
              <p:nvSpPr>
                <p:cNvPr id="445" name="Line 1832"/>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46" name="Line 1833"/>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35" name="Group 1834"/>
              <p:cNvGrpSpPr>
                <a:grpSpLocks/>
              </p:cNvGrpSpPr>
              <p:nvPr/>
            </p:nvGrpSpPr>
            <p:grpSpPr bwMode="auto">
              <a:xfrm rot="21386045" flipH="1">
                <a:off x="2237" y="1522"/>
                <a:ext cx="35" cy="44"/>
                <a:chOff x="372" y="1046"/>
                <a:chExt cx="42" cy="156"/>
              </a:xfrm>
            </p:grpSpPr>
            <p:sp>
              <p:nvSpPr>
                <p:cNvPr id="443" name="Line 1835"/>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44" name="Line 1836"/>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36" name="Group 1837"/>
              <p:cNvGrpSpPr>
                <a:grpSpLocks/>
              </p:cNvGrpSpPr>
              <p:nvPr/>
            </p:nvGrpSpPr>
            <p:grpSpPr bwMode="auto">
              <a:xfrm rot="21386045" flipH="1">
                <a:off x="2235" y="1475"/>
                <a:ext cx="35" cy="44"/>
                <a:chOff x="372" y="1046"/>
                <a:chExt cx="42" cy="156"/>
              </a:xfrm>
            </p:grpSpPr>
            <p:sp>
              <p:nvSpPr>
                <p:cNvPr id="441" name="Line 1838"/>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42" name="Line 1839"/>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37" name="Group 1840"/>
              <p:cNvGrpSpPr>
                <a:grpSpLocks/>
              </p:cNvGrpSpPr>
              <p:nvPr/>
            </p:nvGrpSpPr>
            <p:grpSpPr bwMode="auto">
              <a:xfrm rot="21386045" flipH="1">
                <a:off x="2232" y="1431"/>
                <a:ext cx="35" cy="44"/>
                <a:chOff x="372" y="1046"/>
                <a:chExt cx="42" cy="156"/>
              </a:xfrm>
            </p:grpSpPr>
            <p:sp>
              <p:nvSpPr>
                <p:cNvPr id="439" name="Line 1841"/>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40" name="Line 1842"/>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434" name="Oval 1843"/>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438" name="Group 1844"/>
          <p:cNvGrpSpPr>
            <a:grpSpLocks/>
          </p:cNvGrpSpPr>
          <p:nvPr/>
        </p:nvGrpSpPr>
        <p:grpSpPr bwMode="auto">
          <a:xfrm flipH="1">
            <a:off x="6731000" y="1206500"/>
            <a:ext cx="193675" cy="534988"/>
            <a:chOff x="1996" y="2068"/>
            <a:chExt cx="100" cy="276"/>
          </a:xfrm>
        </p:grpSpPr>
        <p:grpSp>
          <p:nvGrpSpPr>
            <p:cNvPr id="447" name="Group 1845"/>
            <p:cNvGrpSpPr>
              <a:grpSpLocks/>
            </p:cNvGrpSpPr>
            <p:nvPr/>
          </p:nvGrpSpPr>
          <p:grpSpPr bwMode="auto">
            <a:xfrm>
              <a:off x="1995" y="2061"/>
              <a:ext cx="43" cy="179"/>
              <a:chOff x="2232" y="1431"/>
              <a:chExt cx="43" cy="179"/>
            </a:xfrm>
          </p:grpSpPr>
          <p:grpSp>
            <p:nvGrpSpPr>
              <p:cNvPr id="448" name="Group 1846"/>
              <p:cNvGrpSpPr>
                <a:grpSpLocks/>
              </p:cNvGrpSpPr>
              <p:nvPr/>
            </p:nvGrpSpPr>
            <p:grpSpPr bwMode="auto">
              <a:xfrm rot="21386045" flipH="1">
                <a:off x="2240" y="1566"/>
                <a:ext cx="35" cy="44"/>
                <a:chOff x="372" y="1046"/>
                <a:chExt cx="42" cy="156"/>
              </a:xfrm>
            </p:grpSpPr>
            <p:sp>
              <p:nvSpPr>
                <p:cNvPr id="460" name="Line 1847"/>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61" name="Line 1848"/>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50" name="Group 1849"/>
              <p:cNvGrpSpPr>
                <a:grpSpLocks/>
              </p:cNvGrpSpPr>
              <p:nvPr/>
            </p:nvGrpSpPr>
            <p:grpSpPr bwMode="auto">
              <a:xfrm rot="21386045" flipH="1">
                <a:off x="2237" y="1522"/>
                <a:ext cx="35" cy="44"/>
                <a:chOff x="372" y="1046"/>
                <a:chExt cx="42" cy="156"/>
              </a:xfrm>
            </p:grpSpPr>
            <p:sp>
              <p:nvSpPr>
                <p:cNvPr id="458" name="Line 1850"/>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59" name="Line 1851"/>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51" name="Group 1852"/>
              <p:cNvGrpSpPr>
                <a:grpSpLocks/>
              </p:cNvGrpSpPr>
              <p:nvPr/>
            </p:nvGrpSpPr>
            <p:grpSpPr bwMode="auto">
              <a:xfrm rot="21386045" flipH="1">
                <a:off x="2235" y="1475"/>
                <a:ext cx="35" cy="44"/>
                <a:chOff x="372" y="1046"/>
                <a:chExt cx="42" cy="156"/>
              </a:xfrm>
            </p:grpSpPr>
            <p:sp>
              <p:nvSpPr>
                <p:cNvPr id="456" name="Line 1853"/>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57" name="Line 1854"/>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52" name="Group 1855"/>
              <p:cNvGrpSpPr>
                <a:grpSpLocks/>
              </p:cNvGrpSpPr>
              <p:nvPr/>
            </p:nvGrpSpPr>
            <p:grpSpPr bwMode="auto">
              <a:xfrm rot="21386045" flipH="1">
                <a:off x="2232" y="1431"/>
                <a:ext cx="35" cy="44"/>
                <a:chOff x="372" y="1046"/>
                <a:chExt cx="42" cy="156"/>
              </a:xfrm>
            </p:grpSpPr>
            <p:sp>
              <p:nvSpPr>
                <p:cNvPr id="454" name="Line 1856"/>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55" name="Line 1857"/>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449" name="Oval 1858"/>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453" name="Group 1859"/>
          <p:cNvGrpSpPr>
            <a:grpSpLocks/>
          </p:cNvGrpSpPr>
          <p:nvPr/>
        </p:nvGrpSpPr>
        <p:grpSpPr bwMode="auto">
          <a:xfrm rot="1311867" flipH="1">
            <a:off x="6934200" y="1219200"/>
            <a:ext cx="193675" cy="534988"/>
            <a:chOff x="1996" y="2068"/>
            <a:chExt cx="100" cy="276"/>
          </a:xfrm>
        </p:grpSpPr>
        <p:grpSp>
          <p:nvGrpSpPr>
            <p:cNvPr id="462" name="Group 1860"/>
            <p:cNvGrpSpPr>
              <a:grpSpLocks/>
            </p:cNvGrpSpPr>
            <p:nvPr/>
          </p:nvGrpSpPr>
          <p:grpSpPr bwMode="auto">
            <a:xfrm>
              <a:off x="1995" y="2061"/>
              <a:ext cx="43" cy="179"/>
              <a:chOff x="2232" y="1431"/>
              <a:chExt cx="43" cy="179"/>
            </a:xfrm>
          </p:grpSpPr>
          <p:grpSp>
            <p:nvGrpSpPr>
              <p:cNvPr id="463" name="Group 1861"/>
              <p:cNvGrpSpPr>
                <a:grpSpLocks/>
              </p:cNvGrpSpPr>
              <p:nvPr/>
            </p:nvGrpSpPr>
            <p:grpSpPr bwMode="auto">
              <a:xfrm rot="21386045" flipH="1">
                <a:off x="2240" y="1566"/>
                <a:ext cx="35" cy="44"/>
                <a:chOff x="372" y="1046"/>
                <a:chExt cx="42" cy="156"/>
              </a:xfrm>
            </p:grpSpPr>
            <p:sp>
              <p:nvSpPr>
                <p:cNvPr id="475" name="Line 1862"/>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76" name="Line 1863"/>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65" name="Group 1864"/>
              <p:cNvGrpSpPr>
                <a:grpSpLocks/>
              </p:cNvGrpSpPr>
              <p:nvPr/>
            </p:nvGrpSpPr>
            <p:grpSpPr bwMode="auto">
              <a:xfrm rot="21386045" flipH="1">
                <a:off x="2237" y="1522"/>
                <a:ext cx="35" cy="44"/>
                <a:chOff x="372" y="1046"/>
                <a:chExt cx="42" cy="156"/>
              </a:xfrm>
            </p:grpSpPr>
            <p:sp>
              <p:nvSpPr>
                <p:cNvPr id="473" name="Line 1865"/>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74" name="Line 1866"/>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66" name="Group 1867"/>
              <p:cNvGrpSpPr>
                <a:grpSpLocks/>
              </p:cNvGrpSpPr>
              <p:nvPr/>
            </p:nvGrpSpPr>
            <p:grpSpPr bwMode="auto">
              <a:xfrm rot="21386045" flipH="1">
                <a:off x="2235" y="1475"/>
                <a:ext cx="35" cy="44"/>
                <a:chOff x="372" y="1046"/>
                <a:chExt cx="42" cy="156"/>
              </a:xfrm>
            </p:grpSpPr>
            <p:sp>
              <p:nvSpPr>
                <p:cNvPr id="471" name="Line 1868"/>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72" name="Line 1869"/>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67" name="Group 1870"/>
              <p:cNvGrpSpPr>
                <a:grpSpLocks/>
              </p:cNvGrpSpPr>
              <p:nvPr/>
            </p:nvGrpSpPr>
            <p:grpSpPr bwMode="auto">
              <a:xfrm rot="21386045" flipH="1">
                <a:off x="2232" y="1431"/>
                <a:ext cx="35" cy="44"/>
                <a:chOff x="372" y="1046"/>
                <a:chExt cx="42" cy="156"/>
              </a:xfrm>
            </p:grpSpPr>
            <p:sp>
              <p:nvSpPr>
                <p:cNvPr id="469" name="Line 1871"/>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70" name="Line 1872"/>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464" name="Oval 1873"/>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468" name="Group 1874"/>
          <p:cNvGrpSpPr>
            <a:grpSpLocks/>
          </p:cNvGrpSpPr>
          <p:nvPr/>
        </p:nvGrpSpPr>
        <p:grpSpPr bwMode="auto">
          <a:xfrm flipH="1">
            <a:off x="7035800" y="1206500"/>
            <a:ext cx="193675" cy="534988"/>
            <a:chOff x="1996" y="2068"/>
            <a:chExt cx="100" cy="276"/>
          </a:xfrm>
        </p:grpSpPr>
        <p:grpSp>
          <p:nvGrpSpPr>
            <p:cNvPr id="477" name="Group 1875"/>
            <p:cNvGrpSpPr>
              <a:grpSpLocks/>
            </p:cNvGrpSpPr>
            <p:nvPr/>
          </p:nvGrpSpPr>
          <p:grpSpPr bwMode="auto">
            <a:xfrm>
              <a:off x="1995" y="2061"/>
              <a:ext cx="43" cy="179"/>
              <a:chOff x="2232" y="1431"/>
              <a:chExt cx="43" cy="179"/>
            </a:xfrm>
          </p:grpSpPr>
          <p:grpSp>
            <p:nvGrpSpPr>
              <p:cNvPr id="478" name="Group 1876"/>
              <p:cNvGrpSpPr>
                <a:grpSpLocks/>
              </p:cNvGrpSpPr>
              <p:nvPr/>
            </p:nvGrpSpPr>
            <p:grpSpPr bwMode="auto">
              <a:xfrm rot="21386045" flipH="1">
                <a:off x="2240" y="1566"/>
                <a:ext cx="35" cy="44"/>
                <a:chOff x="372" y="1046"/>
                <a:chExt cx="42" cy="156"/>
              </a:xfrm>
            </p:grpSpPr>
            <p:sp>
              <p:nvSpPr>
                <p:cNvPr id="490" name="Line 1877"/>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91" name="Line 1878"/>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80" name="Group 1879"/>
              <p:cNvGrpSpPr>
                <a:grpSpLocks/>
              </p:cNvGrpSpPr>
              <p:nvPr/>
            </p:nvGrpSpPr>
            <p:grpSpPr bwMode="auto">
              <a:xfrm rot="21386045" flipH="1">
                <a:off x="2237" y="1522"/>
                <a:ext cx="35" cy="44"/>
                <a:chOff x="372" y="1046"/>
                <a:chExt cx="42" cy="156"/>
              </a:xfrm>
            </p:grpSpPr>
            <p:sp>
              <p:nvSpPr>
                <p:cNvPr id="488" name="Line 1880"/>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89" name="Line 1881"/>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81" name="Group 1882"/>
              <p:cNvGrpSpPr>
                <a:grpSpLocks/>
              </p:cNvGrpSpPr>
              <p:nvPr/>
            </p:nvGrpSpPr>
            <p:grpSpPr bwMode="auto">
              <a:xfrm rot="21386045" flipH="1">
                <a:off x="2235" y="1475"/>
                <a:ext cx="35" cy="44"/>
                <a:chOff x="372" y="1046"/>
                <a:chExt cx="42" cy="156"/>
              </a:xfrm>
            </p:grpSpPr>
            <p:sp>
              <p:nvSpPr>
                <p:cNvPr id="486" name="Line 1883"/>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87" name="Line 1884"/>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82" name="Group 1885"/>
              <p:cNvGrpSpPr>
                <a:grpSpLocks/>
              </p:cNvGrpSpPr>
              <p:nvPr/>
            </p:nvGrpSpPr>
            <p:grpSpPr bwMode="auto">
              <a:xfrm rot="21386045" flipH="1">
                <a:off x="2232" y="1431"/>
                <a:ext cx="35" cy="44"/>
                <a:chOff x="372" y="1046"/>
                <a:chExt cx="42" cy="156"/>
              </a:xfrm>
            </p:grpSpPr>
            <p:sp>
              <p:nvSpPr>
                <p:cNvPr id="484" name="Line 1886"/>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485" name="Line 1887"/>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479" name="Oval 1888"/>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483" name="Group 1889"/>
          <p:cNvGrpSpPr>
            <a:grpSpLocks/>
          </p:cNvGrpSpPr>
          <p:nvPr/>
        </p:nvGrpSpPr>
        <p:grpSpPr bwMode="auto">
          <a:xfrm rot="20028871" flipH="1">
            <a:off x="7188200" y="1206500"/>
            <a:ext cx="193675" cy="534988"/>
            <a:chOff x="1996" y="2068"/>
            <a:chExt cx="100" cy="276"/>
          </a:xfrm>
        </p:grpSpPr>
        <p:grpSp>
          <p:nvGrpSpPr>
            <p:cNvPr id="492" name="Group 1890"/>
            <p:cNvGrpSpPr>
              <a:grpSpLocks/>
            </p:cNvGrpSpPr>
            <p:nvPr/>
          </p:nvGrpSpPr>
          <p:grpSpPr bwMode="auto">
            <a:xfrm>
              <a:off x="1995" y="2061"/>
              <a:ext cx="43" cy="179"/>
              <a:chOff x="2232" y="1431"/>
              <a:chExt cx="43" cy="179"/>
            </a:xfrm>
          </p:grpSpPr>
          <p:grpSp>
            <p:nvGrpSpPr>
              <p:cNvPr id="493" name="Group 1891"/>
              <p:cNvGrpSpPr>
                <a:grpSpLocks/>
              </p:cNvGrpSpPr>
              <p:nvPr/>
            </p:nvGrpSpPr>
            <p:grpSpPr bwMode="auto">
              <a:xfrm rot="21386045" flipH="1">
                <a:off x="2240" y="1566"/>
                <a:ext cx="35" cy="44"/>
                <a:chOff x="372" y="1046"/>
                <a:chExt cx="42" cy="156"/>
              </a:xfrm>
            </p:grpSpPr>
            <p:sp>
              <p:nvSpPr>
                <p:cNvPr id="505" name="Line 1892"/>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06" name="Line 1893"/>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95" name="Group 1894"/>
              <p:cNvGrpSpPr>
                <a:grpSpLocks/>
              </p:cNvGrpSpPr>
              <p:nvPr/>
            </p:nvGrpSpPr>
            <p:grpSpPr bwMode="auto">
              <a:xfrm rot="21386045" flipH="1">
                <a:off x="2237" y="1522"/>
                <a:ext cx="35" cy="44"/>
                <a:chOff x="372" y="1046"/>
                <a:chExt cx="42" cy="156"/>
              </a:xfrm>
            </p:grpSpPr>
            <p:sp>
              <p:nvSpPr>
                <p:cNvPr id="503" name="Line 1895"/>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04" name="Line 1896"/>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96" name="Group 1897"/>
              <p:cNvGrpSpPr>
                <a:grpSpLocks/>
              </p:cNvGrpSpPr>
              <p:nvPr/>
            </p:nvGrpSpPr>
            <p:grpSpPr bwMode="auto">
              <a:xfrm rot="21386045" flipH="1">
                <a:off x="2235" y="1475"/>
                <a:ext cx="35" cy="44"/>
                <a:chOff x="372" y="1046"/>
                <a:chExt cx="42" cy="156"/>
              </a:xfrm>
            </p:grpSpPr>
            <p:sp>
              <p:nvSpPr>
                <p:cNvPr id="501" name="Line 1898"/>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02" name="Line 1899"/>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497" name="Group 1900"/>
              <p:cNvGrpSpPr>
                <a:grpSpLocks/>
              </p:cNvGrpSpPr>
              <p:nvPr/>
            </p:nvGrpSpPr>
            <p:grpSpPr bwMode="auto">
              <a:xfrm rot="21386045" flipH="1">
                <a:off x="2232" y="1431"/>
                <a:ext cx="35" cy="44"/>
                <a:chOff x="372" y="1046"/>
                <a:chExt cx="42" cy="156"/>
              </a:xfrm>
            </p:grpSpPr>
            <p:sp>
              <p:nvSpPr>
                <p:cNvPr id="499" name="Line 1901"/>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00" name="Line 1902"/>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494" name="Oval 1903"/>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498" name="Group 1904"/>
          <p:cNvGrpSpPr>
            <a:grpSpLocks/>
          </p:cNvGrpSpPr>
          <p:nvPr/>
        </p:nvGrpSpPr>
        <p:grpSpPr bwMode="auto">
          <a:xfrm flipH="1">
            <a:off x="7340600" y="1206500"/>
            <a:ext cx="193675" cy="534988"/>
            <a:chOff x="1996" y="2068"/>
            <a:chExt cx="100" cy="276"/>
          </a:xfrm>
        </p:grpSpPr>
        <p:grpSp>
          <p:nvGrpSpPr>
            <p:cNvPr id="507" name="Group 1905"/>
            <p:cNvGrpSpPr>
              <a:grpSpLocks/>
            </p:cNvGrpSpPr>
            <p:nvPr/>
          </p:nvGrpSpPr>
          <p:grpSpPr bwMode="auto">
            <a:xfrm>
              <a:off x="1995" y="2061"/>
              <a:ext cx="43" cy="179"/>
              <a:chOff x="2232" y="1431"/>
              <a:chExt cx="43" cy="179"/>
            </a:xfrm>
          </p:grpSpPr>
          <p:grpSp>
            <p:nvGrpSpPr>
              <p:cNvPr id="508" name="Group 1906"/>
              <p:cNvGrpSpPr>
                <a:grpSpLocks/>
              </p:cNvGrpSpPr>
              <p:nvPr/>
            </p:nvGrpSpPr>
            <p:grpSpPr bwMode="auto">
              <a:xfrm rot="21386045" flipH="1">
                <a:off x="2240" y="1566"/>
                <a:ext cx="35" cy="44"/>
                <a:chOff x="372" y="1046"/>
                <a:chExt cx="42" cy="156"/>
              </a:xfrm>
            </p:grpSpPr>
            <p:sp>
              <p:nvSpPr>
                <p:cNvPr id="520" name="Line 1907"/>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21" name="Line 1908"/>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510" name="Group 1909"/>
              <p:cNvGrpSpPr>
                <a:grpSpLocks/>
              </p:cNvGrpSpPr>
              <p:nvPr/>
            </p:nvGrpSpPr>
            <p:grpSpPr bwMode="auto">
              <a:xfrm rot="21386045" flipH="1">
                <a:off x="2237" y="1522"/>
                <a:ext cx="35" cy="44"/>
                <a:chOff x="372" y="1046"/>
                <a:chExt cx="42" cy="156"/>
              </a:xfrm>
            </p:grpSpPr>
            <p:sp>
              <p:nvSpPr>
                <p:cNvPr id="518" name="Line 1910"/>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19" name="Line 1911"/>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511" name="Group 1912"/>
              <p:cNvGrpSpPr>
                <a:grpSpLocks/>
              </p:cNvGrpSpPr>
              <p:nvPr/>
            </p:nvGrpSpPr>
            <p:grpSpPr bwMode="auto">
              <a:xfrm rot="21386045" flipH="1">
                <a:off x="2235" y="1475"/>
                <a:ext cx="35" cy="44"/>
                <a:chOff x="372" y="1046"/>
                <a:chExt cx="42" cy="156"/>
              </a:xfrm>
            </p:grpSpPr>
            <p:sp>
              <p:nvSpPr>
                <p:cNvPr id="516" name="Line 1913"/>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17" name="Line 1914"/>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512" name="Group 1915"/>
              <p:cNvGrpSpPr>
                <a:grpSpLocks/>
              </p:cNvGrpSpPr>
              <p:nvPr/>
            </p:nvGrpSpPr>
            <p:grpSpPr bwMode="auto">
              <a:xfrm rot="21386045" flipH="1">
                <a:off x="2232" y="1431"/>
                <a:ext cx="35" cy="44"/>
                <a:chOff x="372" y="1046"/>
                <a:chExt cx="42" cy="156"/>
              </a:xfrm>
            </p:grpSpPr>
            <p:sp>
              <p:nvSpPr>
                <p:cNvPr id="514" name="Line 1916"/>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15" name="Line 1917"/>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509" name="Oval 1918"/>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513" name="Group 1919"/>
          <p:cNvGrpSpPr>
            <a:grpSpLocks/>
          </p:cNvGrpSpPr>
          <p:nvPr/>
        </p:nvGrpSpPr>
        <p:grpSpPr bwMode="auto">
          <a:xfrm rot="19146227" flipH="1">
            <a:off x="7493000" y="1206500"/>
            <a:ext cx="193675" cy="534988"/>
            <a:chOff x="1996" y="2068"/>
            <a:chExt cx="100" cy="276"/>
          </a:xfrm>
        </p:grpSpPr>
        <p:grpSp>
          <p:nvGrpSpPr>
            <p:cNvPr id="522" name="Group 1920"/>
            <p:cNvGrpSpPr>
              <a:grpSpLocks/>
            </p:cNvGrpSpPr>
            <p:nvPr/>
          </p:nvGrpSpPr>
          <p:grpSpPr bwMode="auto">
            <a:xfrm>
              <a:off x="1995" y="2061"/>
              <a:ext cx="43" cy="179"/>
              <a:chOff x="2232" y="1431"/>
              <a:chExt cx="43" cy="179"/>
            </a:xfrm>
          </p:grpSpPr>
          <p:grpSp>
            <p:nvGrpSpPr>
              <p:cNvPr id="523" name="Group 1921"/>
              <p:cNvGrpSpPr>
                <a:grpSpLocks/>
              </p:cNvGrpSpPr>
              <p:nvPr/>
            </p:nvGrpSpPr>
            <p:grpSpPr bwMode="auto">
              <a:xfrm rot="21386045" flipH="1">
                <a:off x="2240" y="1566"/>
                <a:ext cx="35" cy="44"/>
                <a:chOff x="372" y="1046"/>
                <a:chExt cx="42" cy="156"/>
              </a:xfrm>
            </p:grpSpPr>
            <p:sp>
              <p:nvSpPr>
                <p:cNvPr id="535" name="Line 1922"/>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36" name="Line 1923"/>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525" name="Group 1924"/>
              <p:cNvGrpSpPr>
                <a:grpSpLocks/>
              </p:cNvGrpSpPr>
              <p:nvPr/>
            </p:nvGrpSpPr>
            <p:grpSpPr bwMode="auto">
              <a:xfrm rot="21386045" flipH="1">
                <a:off x="2237" y="1522"/>
                <a:ext cx="35" cy="44"/>
                <a:chOff x="372" y="1046"/>
                <a:chExt cx="42" cy="156"/>
              </a:xfrm>
            </p:grpSpPr>
            <p:sp>
              <p:nvSpPr>
                <p:cNvPr id="533" name="Line 1925"/>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34" name="Line 1926"/>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526" name="Group 1927"/>
              <p:cNvGrpSpPr>
                <a:grpSpLocks/>
              </p:cNvGrpSpPr>
              <p:nvPr/>
            </p:nvGrpSpPr>
            <p:grpSpPr bwMode="auto">
              <a:xfrm rot="21386045" flipH="1">
                <a:off x="2235" y="1475"/>
                <a:ext cx="35" cy="44"/>
                <a:chOff x="372" y="1046"/>
                <a:chExt cx="42" cy="156"/>
              </a:xfrm>
            </p:grpSpPr>
            <p:sp>
              <p:nvSpPr>
                <p:cNvPr id="531" name="Line 1928"/>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32" name="Line 1929"/>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527" name="Group 1930"/>
              <p:cNvGrpSpPr>
                <a:grpSpLocks/>
              </p:cNvGrpSpPr>
              <p:nvPr/>
            </p:nvGrpSpPr>
            <p:grpSpPr bwMode="auto">
              <a:xfrm rot="21386045" flipH="1">
                <a:off x="2232" y="1431"/>
                <a:ext cx="35" cy="44"/>
                <a:chOff x="372" y="1046"/>
                <a:chExt cx="42" cy="156"/>
              </a:xfrm>
            </p:grpSpPr>
            <p:sp>
              <p:nvSpPr>
                <p:cNvPr id="529" name="Line 1931"/>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30" name="Line 1932"/>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524" name="Oval 1933"/>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528" name="Group 1934"/>
          <p:cNvGrpSpPr>
            <a:grpSpLocks/>
          </p:cNvGrpSpPr>
          <p:nvPr/>
        </p:nvGrpSpPr>
        <p:grpSpPr bwMode="auto">
          <a:xfrm rot="1048149" flipH="1">
            <a:off x="7569200" y="1206500"/>
            <a:ext cx="193675" cy="534988"/>
            <a:chOff x="1996" y="2068"/>
            <a:chExt cx="100" cy="276"/>
          </a:xfrm>
        </p:grpSpPr>
        <p:grpSp>
          <p:nvGrpSpPr>
            <p:cNvPr id="537" name="Group 1935"/>
            <p:cNvGrpSpPr>
              <a:grpSpLocks/>
            </p:cNvGrpSpPr>
            <p:nvPr/>
          </p:nvGrpSpPr>
          <p:grpSpPr bwMode="auto">
            <a:xfrm>
              <a:off x="1995" y="2061"/>
              <a:ext cx="43" cy="179"/>
              <a:chOff x="2232" y="1431"/>
              <a:chExt cx="43" cy="179"/>
            </a:xfrm>
          </p:grpSpPr>
          <p:grpSp>
            <p:nvGrpSpPr>
              <p:cNvPr id="538" name="Group 1936"/>
              <p:cNvGrpSpPr>
                <a:grpSpLocks/>
              </p:cNvGrpSpPr>
              <p:nvPr/>
            </p:nvGrpSpPr>
            <p:grpSpPr bwMode="auto">
              <a:xfrm rot="21386045" flipH="1">
                <a:off x="2240" y="1566"/>
                <a:ext cx="35" cy="44"/>
                <a:chOff x="372" y="1046"/>
                <a:chExt cx="42" cy="156"/>
              </a:xfrm>
            </p:grpSpPr>
            <p:sp>
              <p:nvSpPr>
                <p:cNvPr id="550" name="Line 1937"/>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51" name="Line 1938"/>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540" name="Group 1939"/>
              <p:cNvGrpSpPr>
                <a:grpSpLocks/>
              </p:cNvGrpSpPr>
              <p:nvPr/>
            </p:nvGrpSpPr>
            <p:grpSpPr bwMode="auto">
              <a:xfrm rot="21386045" flipH="1">
                <a:off x="2237" y="1522"/>
                <a:ext cx="35" cy="44"/>
                <a:chOff x="372" y="1046"/>
                <a:chExt cx="42" cy="156"/>
              </a:xfrm>
            </p:grpSpPr>
            <p:sp>
              <p:nvSpPr>
                <p:cNvPr id="548" name="Line 1940"/>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49" name="Line 1941"/>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541" name="Group 1942"/>
              <p:cNvGrpSpPr>
                <a:grpSpLocks/>
              </p:cNvGrpSpPr>
              <p:nvPr/>
            </p:nvGrpSpPr>
            <p:grpSpPr bwMode="auto">
              <a:xfrm rot="21386045" flipH="1">
                <a:off x="2235" y="1475"/>
                <a:ext cx="35" cy="44"/>
                <a:chOff x="372" y="1046"/>
                <a:chExt cx="42" cy="156"/>
              </a:xfrm>
            </p:grpSpPr>
            <p:sp>
              <p:nvSpPr>
                <p:cNvPr id="546" name="Line 1943"/>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47" name="Line 1944"/>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nvGrpSpPr>
              <p:cNvPr id="542" name="Group 1945"/>
              <p:cNvGrpSpPr>
                <a:grpSpLocks/>
              </p:cNvGrpSpPr>
              <p:nvPr/>
            </p:nvGrpSpPr>
            <p:grpSpPr bwMode="auto">
              <a:xfrm rot="21386045" flipH="1">
                <a:off x="2232" y="1431"/>
                <a:ext cx="35" cy="44"/>
                <a:chOff x="372" y="1046"/>
                <a:chExt cx="42" cy="156"/>
              </a:xfrm>
            </p:grpSpPr>
            <p:sp>
              <p:nvSpPr>
                <p:cNvPr id="544" name="Line 1946"/>
                <p:cNvSpPr>
                  <a:spLocks noChangeShapeType="1"/>
                </p:cNvSpPr>
                <p:nvPr/>
              </p:nvSpPr>
              <p:spPr bwMode="auto">
                <a:xfrm flipV="1">
                  <a:off x="372" y="1124"/>
                  <a:ext cx="42" cy="78"/>
                </a:xfrm>
                <a:prstGeom prst="line">
                  <a:avLst/>
                </a:prstGeom>
                <a:noFill/>
                <a:ln w="12700">
                  <a:solidFill>
                    <a:schemeClr val="tx1"/>
                  </a:solidFill>
                  <a:round/>
                  <a:headEnd/>
                  <a:tailEnd/>
                </a:ln>
              </p:spPr>
              <p:txBody>
                <a:bodyPr/>
                <a:lstStyle/>
                <a:p>
                  <a:endParaRPr lang="en-IN"/>
                </a:p>
              </p:txBody>
            </p:sp>
            <p:sp>
              <p:nvSpPr>
                <p:cNvPr id="545" name="Line 1947"/>
                <p:cNvSpPr>
                  <a:spLocks noChangeShapeType="1"/>
                </p:cNvSpPr>
                <p:nvPr/>
              </p:nvSpPr>
              <p:spPr bwMode="auto">
                <a:xfrm flipH="1" flipV="1">
                  <a:off x="372" y="1046"/>
                  <a:ext cx="42" cy="78"/>
                </a:xfrm>
                <a:prstGeom prst="line">
                  <a:avLst/>
                </a:prstGeom>
                <a:noFill/>
                <a:ln w="12700">
                  <a:solidFill>
                    <a:schemeClr val="tx1"/>
                  </a:solidFill>
                  <a:round/>
                  <a:headEnd/>
                  <a:tailEnd/>
                </a:ln>
              </p:spPr>
              <p:txBody>
                <a:bodyPr/>
                <a:lstStyle/>
                <a:p>
                  <a:endParaRPr lang="en-IN"/>
                </a:p>
              </p:txBody>
            </p:sp>
          </p:grpSp>
        </p:grpSp>
        <p:sp>
          <p:nvSpPr>
            <p:cNvPr id="539" name="Oval 1948"/>
            <p:cNvSpPr>
              <a:spLocks noChangeArrowheads="1"/>
            </p:cNvSpPr>
            <p:nvPr/>
          </p:nvSpPr>
          <p:spPr bwMode="auto">
            <a:xfrm rot="338785">
              <a:off x="2000" y="2248"/>
              <a:ext cx="96" cy="96"/>
            </a:xfrm>
            <a:prstGeom prst="ellipse">
              <a:avLst/>
            </a:prstGeom>
            <a:solidFill>
              <a:srgbClr val="FF0000"/>
            </a:solidFill>
            <a:ln w="9525">
              <a:solidFill>
                <a:schemeClr val="tx1"/>
              </a:solidFill>
              <a:round/>
              <a:headEnd/>
              <a:tailEnd/>
            </a:ln>
          </p:spPr>
          <p:txBody>
            <a:bodyPr wrap="none" anchor="ctr"/>
            <a:lstStyle/>
            <a:p>
              <a:endParaRPr lang="en-IN"/>
            </a:p>
          </p:txBody>
        </p:sp>
      </p:grpSp>
      <p:sp>
        <p:nvSpPr>
          <p:cNvPr id="552" name="Line 1953"/>
          <p:cNvSpPr>
            <a:spLocks noChangeShapeType="1"/>
          </p:cNvSpPr>
          <p:nvPr/>
        </p:nvSpPr>
        <p:spPr bwMode="auto">
          <a:xfrm flipV="1">
            <a:off x="7092950" y="549275"/>
            <a:ext cx="0" cy="431800"/>
          </a:xfrm>
          <a:prstGeom prst="line">
            <a:avLst/>
          </a:prstGeom>
          <a:noFill/>
          <a:ln w="25400">
            <a:solidFill>
              <a:schemeClr val="tx1"/>
            </a:solidFill>
            <a:round/>
            <a:headEnd/>
            <a:tailEnd type="arrow" w="lg" len="lg"/>
          </a:ln>
        </p:spPr>
        <p:txBody>
          <a:bodyPr wrap="none"/>
          <a:lstStyle/>
          <a:p>
            <a:endParaRPr lang="en-IN"/>
          </a:p>
        </p:txBody>
      </p:sp>
      <p:sp>
        <p:nvSpPr>
          <p:cNvPr id="553" name="Slide Number Placeholder 552"/>
          <p:cNvSpPr>
            <a:spLocks noGrp="1"/>
          </p:cNvSpPr>
          <p:nvPr>
            <p:ph type="sldNum" sz="quarter" idx="12"/>
          </p:nvPr>
        </p:nvSpPr>
        <p:spPr/>
        <p:txBody>
          <a:bodyPr/>
          <a:lstStyle/>
          <a:p>
            <a:pPr>
              <a:defRPr/>
            </a:pPr>
            <a:fld id="{89250202-7414-4ED7-95A7-DC491D0A2B12}" type="slidenum">
              <a:rPr lang="es-ES" smtClean="0"/>
              <a:pPr>
                <a:defRPr/>
              </a:pPr>
              <a:t>70</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xEl>
                                              <p:pRg st="0" end="0"/>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1" end="1"/>
                                            </p:txEl>
                                          </p:spTgt>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lide(fromBottom)">
                                      <p:cBhvr>
                                        <p:cTn id="22" dur="500"/>
                                        <p:tgtEl>
                                          <p:spTgt spid="5"/>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lide(fromBottom)">
                                      <p:cBhvr>
                                        <p:cTn id="25" dur="500"/>
                                        <p:tgtEl>
                                          <p:spTgt spid="7"/>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lide(fromBottom)">
                                      <p:cBhvr>
                                        <p:cTn id="28" dur="500"/>
                                        <p:tgtEl>
                                          <p:spTgt spid="8"/>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slide(fromBottom)">
                                      <p:cBhvr>
                                        <p:cTn id="31" dur="500"/>
                                        <p:tgtEl>
                                          <p:spTgt spid="9"/>
                                        </p:tgtEl>
                                      </p:cBhvr>
                                    </p:animEffect>
                                  </p:childTnLst>
                                </p:cTn>
                              </p:par>
                              <p:par>
                                <p:cTn id="32" presetID="12" presetClass="entr" presetSubtype="4"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slide(fromBottom)">
                                      <p:cBhvr>
                                        <p:cTn id="34" dur="500"/>
                                        <p:tgtEl>
                                          <p:spTgt spid="2"/>
                                        </p:tgtEl>
                                      </p:cBhvr>
                                    </p:animEffect>
                                  </p:childTnLst>
                                </p:cTn>
                              </p:par>
                              <p:par>
                                <p:cTn id="35" presetID="1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lide(fromBottom)">
                                      <p:cBhvr>
                                        <p:cTn id="37" dur="500"/>
                                        <p:tgtEl>
                                          <p:spTgt spid="12"/>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slide(fromBottom)">
                                      <p:cBhvr>
                                        <p:cTn id="40" dur="500"/>
                                        <p:tgtEl>
                                          <p:spTgt spid="24"/>
                                        </p:tgtEl>
                                      </p:cBhvr>
                                    </p:animEffect>
                                  </p:childTnLst>
                                </p:cTn>
                              </p:par>
                              <p:par>
                                <p:cTn id="41" presetID="1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lide(fromBottom)">
                                      <p:cBhvr>
                                        <p:cTn id="43" dur="500"/>
                                        <p:tgtEl>
                                          <p:spTgt spid="19"/>
                                        </p:tgtEl>
                                      </p:cBhvr>
                                    </p:animEffect>
                                  </p:childTnLst>
                                </p:cTn>
                              </p:par>
                              <p:par>
                                <p:cTn id="44" presetID="1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lide(fromBottom)">
                                      <p:cBhvr>
                                        <p:cTn id="46" dur="500"/>
                                        <p:tgtEl>
                                          <p:spTgt spid="25"/>
                                        </p:tgtEl>
                                      </p:cBhvr>
                                    </p:animEffect>
                                  </p:childTnLst>
                                </p:cTn>
                              </p:par>
                              <p:par>
                                <p:cTn id="47" presetID="12" presetClass="entr" presetSubtype="4"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slide(fromBottom)">
                                      <p:cBhvr>
                                        <p:cTn id="49" dur="500"/>
                                        <p:tgtEl>
                                          <p:spTgt spid="28"/>
                                        </p:tgtEl>
                                      </p:cBhvr>
                                    </p:animEffect>
                                  </p:childTnLst>
                                </p:cTn>
                              </p:par>
                              <p:par>
                                <p:cTn id="50" presetID="12" presetClass="entr" presetSubtype="4"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slide(fromBottom)">
                                      <p:cBhvr>
                                        <p:cTn id="52" dur="500"/>
                                        <p:tgtEl>
                                          <p:spTgt spid="31"/>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slide(fromBottom)">
                                      <p:cBhvr>
                                        <p:cTn id="55" dur="500"/>
                                        <p:tgtEl>
                                          <p:spTgt spid="37"/>
                                        </p:tgtEl>
                                      </p:cBhvr>
                                    </p:animEffect>
                                  </p:childTnLst>
                                </p:cTn>
                              </p:par>
                              <p:par>
                                <p:cTn id="56" presetID="12" presetClass="entr" presetSubtype="4"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slide(fromBottom)">
                                      <p:cBhvr>
                                        <p:cTn id="58" dur="500"/>
                                        <p:tgtEl>
                                          <p:spTgt spid="34"/>
                                        </p:tgtEl>
                                      </p:cBhvr>
                                    </p:animEffect>
                                  </p:childTnLst>
                                </p:cTn>
                              </p:par>
                              <p:par>
                                <p:cTn id="59" presetID="1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slide(fromBottom)">
                                      <p:cBhvr>
                                        <p:cTn id="61" dur="500"/>
                                        <p:tgtEl>
                                          <p:spTgt spid="38"/>
                                        </p:tgtEl>
                                      </p:cBhvr>
                                    </p:animEffect>
                                  </p:childTnLst>
                                </p:cTn>
                              </p:par>
                              <p:par>
                                <p:cTn id="62" presetID="12" presetClass="entr" presetSubtype="4"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slide(fromBottom)">
                                      <p:cBhvr>
                                        <p:cTn id="64" dur="500"/>
                                        <p:tgtEl>
                                          <p:spTgt spid="41"/>
                                        </p:tgtEl>
                                      </p:cBhvr>
                                    </p:animEffect>
                                  </p:childTnLst>
                                </p:cTn>
                              </p:par>
                              <p:par>
                                <p:cTn id="65" presetID="12" presetClass="entr" presetSubtype="4"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slide(fromBottom)">
                                      <p:cBhvr>
                                        <p:cTn id="67" dur="500"/>
                                        <p:tgtEl>
                                          <p:spTgt spid="44"/>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slide(fromBottom)">
                                      <p:cBhvr>
                                        <p:cTn id="70" dur="500"/>
                                        <p:tgtEl>
                                          <p:spTgt spid="50"/>
                                        </p:tgtEl>
                                      </p:cBhvr>
                                    </p:animEffect>
                                  </p:childTnLst>
                                </p:cTn>
                              </p:par>
                              <p:par>
                                <p:cTn id="71" presetID="12" presetClass="entr" presetSubtype="4"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slide(fromBottom)">
                                      <p:cBhvr>
                                        <p:cTn id="73" dur="500"/>
                                        <p:tgtEl>
                                          <p:spTgt spid="47"/>
                                        </p:tgtEl>
                                      </p:cBhvr>
                                    </p:animEffect>
                                  </p:childTnLst>
                                </p:cTn>
                              </p:par>
                              <p:par>
                                <p:cTn id="74" presetID="12" presetClass="entr" presetSubtype="4"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slide(fromBottom)">
                                      <p:cBhvr>
                                        <p:cTn id="76" dur="500"/>
                                        <p:tgtEl>
                                          <p:spTgt spid="51"/>
                                        </p:tgtEl>
                                      </p:cBhvr>
                                    </p:animEffect>
                                  </p:childTnLst>
                                </p:cTn>
                              </p:par>
                              <p:par>
                                <p:cTn id="77" presetID="12" presetClass="entr" presetSubtype="4" fill="hold"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slide(fromBottom)">
                                      <p:cBhvr>
                                        <p:cTn id="79" dur="500"/>
                                        <p:tgtEl>
                                          <p:spTgt spid="54"/>
                                        </p:tgtEl>
                                      </p:cBhvr>
                                    </p:animEffect>
                                  </p:childTnLst>
                                </p:cTn>
                              </p:par>
                              <p:par>
                                <p:cTn id="80" presetID="12" presetClass="entr" presetSubtype="4"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slide(fromBottom)">
                                      <p:cBhvr>
                                        <p:cTn id="82" dur="500"/>
                                        <p:tgtEl>
                                          <p:spTgt spid="57"/>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slide(fromBottom)">
                                      <p:cBhvr>
                                        <p:cTn id="85" dur="500"/>
                                        <p:tgtEl>
                                          <p:spTgt spid="63"/>
                                        </p:tgtEl>
                                      </p:cBhvr>
                                    </p:animEffect>
                                  </p:childTnLst>
                                </p:cTn>
                              </p:par>
                              <p:par>
                                <p:cTn id="86" presetID="12" presetClass="entr" presetSubtype="4"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slide(fromBottom)">
                                      <p:cBhvr>
                                        <p:cTn id="88" dur="500"/>
                                        <p:tgtEl>
                                          <p:spTgt spid="60"/>
                                        </p:tgtEl>
                                      </p:cBhvr>
                                    </p:animEffect>
                                  </p:childTnLst>
                                </p:cTn>
                              </p:par>
                              <p:par>
                                <p:cTn id="89" presetID="12" presetClass="entr" presetSubtype="4"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slide(fromBottom)">
                                      <p:cBhvr>
                                        <p:cTn id="91" dur="500"/>
                                        <p:tgtEl>
                                          <p:spTgt spid="64"/>
                                        </p:tgtEl>
                                      </p:cBhvr>
                                    </p:animEffect>
                                  </p:childTnLst>
                                </p:cTn>
                              </p:par>
                              <p:par>
                                <p:cTn id="92" presetID="12" presetClass="entr" presetSubtype="4" fill="hold" nodeType="with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slide(fromBottom)">
                                      <p:cBhvr>
                                        <p:cTn id="94" dur="500"/>
                                        <p:tgtEl>
                                          <p:spTgt spid="67"/>
                                        </p:tgtEl>
                                      </p:cBhvr>
                                    </p:animEffect>
                                  </p:childTnLst>
                                </p:cTn>
                              </p:par>
                              <p:par>
                                <p:cTn id="95" presetID="12" presetClass="entr" presetSubtype="4" fill="hold"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slide(fromBottom)">
                                      <p:cBhvr>
                                        <p:cTn id="97" dur="500"/>
                                        <p:tgtEl>
                                          <p:spTgt spid="70"/>
                                        </p:tgtEl>
                                      </p:cBhvr>
                                    </p:animEffect>
                                  </p:childTnLst>
                                </p:cTn>
                              </p:par>
                              <p:par>
                                <p:cTn id="98" presetID="12" presetClass="entr" presetSubtype="4" fill="hold" grpId="0" nodeType="withEffect">
                                  <p:stCondLst>
                                    <p:cond delay="0"/>
                                  </p:stCondLst>
                                  <p:childTnLst>
                                    <p:set>
                                      <p:cBhvr>
                                        <p:cTn id="99" dur="1" fill="hold">
                                          <p:stCondLst>
                                            <p:cond delay="0"/>
                                          </p:stCondLst>
                                        </p:cTn>
                                        <p:tgtEl>
                                          <p:spTgt spid="76"/>
                                        </p:tgtEl>
                                        <p:attrNameLst>
                                          <p:attrName>style.visibility</p:attrName>
                                        </p:attrNameLst>
                                      </p:cBhvr>
                                      <p:to>
                                        <p:strVal val="visible"/>
                                      </p:to>
                                    </p:set>
                                    <p:animEffect transition="in" filter="slide(fromBottom)">
                                      <p:cBhvr>
                                        <p:cTn id="100" dur="500"/>
                                        <p:tgtEl>
                                          <p:spTgt spid="76"/>
                                        </p:tgtEl>
                                      </p:cBhvr>
                                    </p:animEffect>
                                  </p:childTnLst>
                                </p:cTn>
                              </p:par>
                              <p:par>
                                <p:cTn id="101" presetID="12" presetClass="entr" presetSubtype="4" fill="hold" nodeType="with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slide(fromBottom)">
                                      <p:cBhvr>
                                        <p:cTn id="103" dur="500"/>
                                        <p:tgtEl>
                                          <p:spTgt spid="73"/>
                                        </p:tgtEl>
                                      </p:cBhvr>
                                    </p:animEffect>
                                  </p:childTnLst>
                                </p:cTn>
                              </p:par>
                              <p:par>
                                <p:cTn id="104" presetID="12" presetClass="entr" presetSubtype="4" fill="hold" nodeType="with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slide(fromBottom)">
                                      <p:cBhvr>
                                        <p:cTn id="106" dur="500"/>
                                        <p:tgtEl>
                                          <p:spTgt spid="77"/>
                                        </p:tgtEl>
                                      </p:cBhvr>
                                    </p:animEffect>
                                  </p:childTnLst>
                                </p:cTn>
                              </p:par>
                              <p:par>
                                <p:cTn id="107" presetID="12" presetClass="entr" presetSubtype="4" fill="hold" nodeType="withEffect">
                                  <p:stCondLst>
                                    <p:cond delay="0"/>
                                  </p:stCondLst>
                                  <p:childTnLst>
                                    <p:set>
                                      <p:cBhvr>
                                        <p:cTn id="108" dur="1" fill="hold">
                                          <p:stCondLst>
                                            <p:cond delay="0"/>
                                          </p:stCondLst>
                                        </p:cTn>
                                        <p:tgtEl>
                                          <p:spTgt spid="80"/>
                                        </p:tgtEl>
                                        <p:attrNameLst>
                                          <p:attrName>style.visibility</p:attrName>
                                        </p:attrNameLst>
                                      </p:cBhvr>
                                      <p:to>
                                        <p:strVal val="visible"/>
                                      </p:to>
                                    </p:set>
                                    <p:animEffect transition="in" filter="slide(fromBottom)">
                                      <p:cBhvr>
                                        <p:cTn id="109" dur="500"/>
                                        <p:tgtEl>
                                          <p:spTgt spid="80"/>
                                        </p:tgtEl>
                                      </p:cBhvr>
                                    </p:animEffect>
                                  </p:childTnLst>
                                </p:cTn>
                              </p:par>
                              <p:par>
                                <p:cTn id="110" presetID="12" presetClass="entr" presetSubtype="4" fill="hold" nodeType="with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slide(fromBottom)">
                                      <p:cBhvr>
                                        <p:cTn id="112" dur="500"/>
                                        <p:tgtEl>
                                          <p:spTgt spid="83"/>
                                        </p:tgtEl>
                                      </p:cBhvr>
                                    </p:animEffect>
                                  </p:childTnLst>
                                </p:cTn>
                              </p:par>
                              <p:par>
                                <p:cTn id="113" presetID="12" presetClass="entr" presetSubtype="4"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animEffect transition="in" filter="slide(fromBottom)">
                                      <p:cBhvr>
                                        <p:cTn id="115" dur="500"/>
                                        <p:tgtEl>
                                          <p:spTgt spid="89"/>
                                        </p:tgtEl>
                                      </p:cBhvr>
                                    </p:animEffect>
                                  </p:childTnLst>
                                </p:cTn>
                              </p:par>
                              <p:par>
                                <p:cTn id="116" presetID="12" presetClass="entr" presetSubtype="4" fill="hold" nodeType="withEffect">
                                  <p:stCondLst>
                                    <p:cond delay="0"/>
                                  </p:stCondLst>
                                  <p:childTnLst>
                                    <p:set>
                                      <p:cBhvr>
                                        <p:cTn id="117" dur="1" fill="hold">
                                          <p:stCondLst>
                                            <p:cond delay="0"/>
                                          </p:stCondLst>
                                        </p:cTn>
                                        <p:tgtEl>
                                          <p:spTgt spid="86"/>
                                        </p:tgtEl>
                                        <p:attrNameLst>
                                          <p:attrName>style.visibility</p:attrName>
                                        </p:attrNameLst>
                                      </p:cBhvr>
                                      <p:to>
                                        <p:strVal val="visible"/>
                                      </p:to>
                                    </p:set>
                                    <p:animEffect transition="in" filter="slide(fromBottom)">
                                      <p:cBhvr>
                                        <p:cTn id="118" dur="500"/>
                                        <p:tgtEl>
                                          <p:spTgt spid="86"/>
                                        </p:tgtEl>
                                      </p:cBhvr>
                                    </p:animEffect>
                                  </p:childTnLst>
                                </p:cTn>
                              </p:par>
                              <p:par>
                                <p:cTn id="119" presetID="12" presetClass="entr" presetSubtype="4" fill="hold" nodeType="withEffect">
                                  <p:stCondLst>
                                    <p:cond delay="0"/>
                                  </p:stCondLst>
                                  <p:childTnLst>
                                    <p:set>
                                      <p:cBhvr>
                                        <p:cTn id="120" dur="1" fill="hold">
                                          <p:stCondLst>
                                            <p:cond delay="0"/>
                                          </p:stCondLst>
                                        </p:cTn>
                                        <p:tgtEl>
                                          <p:spTgt spid="90"/>
                                        </p:tgtEl>
                                        <p:attrNameLst>
                                          <p:attrName>style.visibility</p:attrName>
                                        </p:attrNameLst>
                                      </p:cBhvr>
                                      <p:to>
                                        <p:strVal val="visible"/>
                                      </p:to>
                                    </p:set>
                                    <p:animEffect transition="in" filter="slide(fromBottom)">
                                      <p:cBhvr>
                                        <p:cTn id="121" dur="500"/>
                                        <p:tgtEl>
                                          <p:spTgt spid="90"/>
                                        </p:tgtEl>
                                      </p:cBhvr>
                                    </p:animEffect>
                                  </p:childTnLst>
                                </p:cTn>
                              </p:par>
                              <p:par>
                                <p:cTn id="122" presetID="12" presetClass="entr" presetSubtype="4" fill="hold" nodeType="withEffect">
                                  <p:stCondLst>
                                    <p:cond delay="0"/>
                                  </p:stCondLst>
                                  <p:childTnLst>
                                    <p:set>
                                      <p:cBhvr>
                                        <p:cTn id="123" dur="1" fill="hold">
                                          <p:stCondLst>
                                            <p:cond delay="0"/>
                                          </p:stCondLst>
                                        </p:cTn>
                                        <p:tgtEl>
                                          <p:spTgt spid="93"/>
                                        </p:tgtEl>
                                        <p:attrNameLst>
                                          <p:attrName>style.visibility</p:attrName>
                                        </p:attrNameLst>
                                      </p:cBhvr>
                                      <p:to>
                                        <p:strVal val="visible"/>
                                      </p:to>
                                    </p:set>
                                    <p:animEffect transition="in" filter="slide(fromBottom)">
                                      <p:cBhvr>
                                        <p:cTn id="124" dur="500"/>
                                        <p:tgtEl>
                                          <p:spTgt spid="93"/>
                                        </p:tgtEl>
                                      </p:cBhvr>
                                    </p:animEffect>
                                  </p:childTnLst>
                                </p:cTn>
                              </p:par>
                              <p:par>
                                <p:cTn id="125" presetID="12" presetClass="entr" presetSubtype="4" fill="hold" nodeType="with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slide(fromBottom)">
                                      <p:cBhvr>
                                        <p:cTn id="127" dur="500"/>
                                        <p:tgtEl>
                                          <p:spTgt spid="96"/>
                                        </p:tgtEl>
                                      </p:cBhvr>
                                    </p:animEffect>
                                  </p:childTnLst>
                                </p:cTn>
                              </p:par>
                              <p:par>
                                <p:cTn id="128" presetID="12" presetClass="entr" presetSubtype="4" fill="hold" grpId="0" nodeType="withEffect">
                                  <p:stCondLst>
                                    <p:cond delay="0"/>
                                  </p:stCondLst>
                                  <p:childTnLst>
                                    <p:set>
                                      <p:cBhvr>
                                        <p:cTn id="129" dur="1" fill="hold">
                                          <p:stCondLst>
                                            <p:cond delay="0"/>
                                          </p:stCondLst>
                                        </p:cTn>
                                        <p:tgtEl>
                                          <p:spTgt spid="102"/>
                                        </p:tgtEl>
                                        <p:attrNameLst>
                                          <p:attrName>style.visibility</p:attrName>
                                        </p:attrNameLst>
                                      </p:cBhvr>
                                      <p:to>
                                        <p:strVal val="visible"/>
                                      </p:to>
                                    </p:set>
                                    <p:animEffect transition="in" filter="slide(fromBottom)">
                                      <p:cBhvr>
                                        <p:cTn id="130" dur="500"/>
                                        <p:tgtEl>
                                          <p:spTgt spid="102"/>
                                        </p:tgtEl>
                                      </p:cBhvr>
                                    </p:animEffect>
                                  </p:childTnLst>
                                </p:cTn>
                              </p:par>
                              <p:par>
                                <p:cTn id="131" presetID="12" presetClass="entr" presetSubtype="4" fill="hold" nodeType="withEffect">
                                  <p:stCondLst>
                                    <p:cond delay="0"/>
                                  </p:stCondLst>
                                  <p:childTnLst>
                                    <p:set>
                                      <p:cBhvr>
                                        <p:cTn id="132" dur="1" fill="hold">
                                          <p:stCondLst>
                                            <p:cond delay="0"/>
                                          </p:stCondLst>
                                        </p:cTn>
                                        <p:tgtEl>
                                          <p:spTgt spid="99"/>
                                        </p:tgtEl>
                                        <p:attrNameLst>
                                          <p:attrName>style.visibility</p:attrName>
                                        </p:attrNameLst>
                                      </p:cBhvr>
                                      <p:to>
                                        <p:strVal val="visible"/>
                                      </p:to>
                                    </p:set>
                                    <p:animEffect transition="in" filter="slide(fromBottom)">
                                      <p:cBhvr>
                                        <p:cTn id="133" dur="500"/>
                                        <p:tgtEl>
                                          <p:spTgt spid="99"/>
                                        </p:tgtEl>
                                      </p:cBhvr>
                                    </p:animEffect>
                                  </p:childTnLst>
                                </p:cTn>
                              </p:par>
                              <p:par>
                                <p:cTn id="134" presetID="12" presetClass="entr" presetSubtype="4" fill="hold" nodeType="withEffect">
                                  <p:stCondLst>
                                    <p:cond delay="0"/>
                                  </p:stCondLst>
                                  <p:childTnLst>
                                    <p:set>
                                      <p:cBhvr>
                                        <p:cTn id="135" dur="1" fill="hold">
                                          <p:stCondLst>
                                            <p:cond delay="0"/>
                                          </p:stCondLst>
                                        </p:cTn>
                                        <p:tgtEl>
                                          <p:spTgt spid="103"/>
                                        </p:tgtEl>
                                        <p:attrNameLst>
                                          <p:attrName>style.visibility</p:attrName>
                                        </p:attrNameLst>
                                      </p:cBhvr>
                                      <p:to>
                                        <p:strVal val="visible"/>
                                      </p:to>
                                    </p:set>
                                    <p:animEffect transition="in" filter="slide(fromBottom)">
                                      <p:cBhvr>
                                        <p:cTn id="136" dur="500"/>
                                        <p:tgtEl>
                                          <p:spTgt spid="103"/>
                                        </p:tgtEl>
                                      </p:cBhvr>
                                    </p:animEffect>
                                  </p:childTnLst>
                                </p:cTn>
                              </p:par>
                              <p:par>
                                <p:cTn id="137" presetID="12" presetClass="entr" presetSubtype="4" fill="hold" nodeType="withEffect">
                                  <p:stCondLst>
                                    <p:cond delay="0"/>
                                  </p:stCondLst>
                                  <p:childTnLst>
                                    <p:set>
                                      <p:cBhvr>
                                        <p:cTn id="138" dur="1" fill="hold">
                                          <p:stCondLst>
                                            <p:cond delay="0"/>
                                          </p:stCondLst>
                                        </p:cTn>
                                        <p:tgtEl>
                                          <p:spTgt spid="106"/>
                                        </p:tgtEl>
                                        <p:attrNameLst>
                                          <p:attrName>style.visibility</p:attrName>
                                        </p:attrNameLst>
                                      </p:cBhvr>
                                      <p:to>
                                        <p:strVal val="visible"/>
                                      </p:to>
                                    </p:set>
                                    <p:animEffect transition="in" filter="slide(fromBottom)">
                                      <p:cBhvr>
                                        <p:cTn id="139" dur="500"/>
                                        <p:tgtEl>
                                          <p:spTgt spid="106"/>
                                        </p:tgtEl>
                                      </p:cBhvr>
                                    </p:animEffect>
                                  </p:childTnLst>
                                </p:cTn>
                              </p:par>
                              <p:par>
                                <p:cTn id="140" presetID="12" presetClass="entr" presetSubtype="4" fill="hold" nodeType="withEffect">
                                  <p:stCondLst>
                                    <p:cond delay="0"/>
                                  </p:stCondLst>
                                  <p:childTnLst>
                                    <p:set>
                                      <p:cBhvr>
                                        <p:cTn id="141" dur="1" fill="hold">
                                          <p:stCondLst>
                                            <p:cond delay="0"/>
                                          </p:stCondLst>
                                        </p:cTn>
                                        <p:tgtEl>
                                          <p:spTgt spid="109"/>
                                        </p:tgtEl>
                                        <p:attrNameLst>
                                          <p:attrName>style.visibility</p:attrName>
                                        </p:attrNameLst>
                                      </p:cBhvr>
                                      <p:to>
                                        <p:strVal val="visible"/>
                                      </p:to>
                                    </p:set>
                                    <p:animEffect transition="in" filter="slide(fromBottom)">
                                      <p:cBhvr>
                                        <p:cTn id="142" dur="500"/>
                                        <p:tgtEl>
                                          <p:spTgt spid="109"/>
                                        </p:tgtEl>
                                      </p:cBhvr>
                                    </p:animEffect>
                                  </p:childTnLst>
                                </p:cTn>
                              </p:par>
                              <p:par>
                                <p:cTn id="143" presetID="12" presetClass="entr" presetSubtype="4" fill="hold" grpId="0" nodeType="withEffect">
                                  <p:stCondLst>
                                    <p:cond delay="0"/>
                                  </p:stCondLst>
                                  <p:childTnLst>
                                    <p:set>
                                      <p:cBhvr>
                                        <p:cTn id="144" dur="1" fill="hold">
                                          <p:stCondLst>
                                            <p:cond delay="0"/>
                                          </p:stCondLst>
                                        </p:cTn>
                                        <p:tgtEl>
                                          <p:spTgt spid="115"/>
                                        </p:tgtEl>
                                        <p:attrNameLst>
                                          <p:attrName>style.visibility</p:attrName>
                                        </p:attrNameLst>
                                      </p:cBhvr>
                                      <p:to>
                                        <p:strVal val="visible"/>
                                      </p:to>
                                    </p:set>
                                    <p:animEffect transition="in" filter="slide(fromBottom)">
                                      <p:cBhvr>
                                        <p:cTn id="145" dur="500"/>
                                        <p:tgtEl>
                                          <p:spTgt spid="115"/>
                                        </p:tgtEl>
                                      </p:cBhvr>
                                    </p:animEffect>
                                  </p:childTnLst>
                                </p:cTn>
                              </p:par>
                              <p:par>
                                <p:cTn id="146" presetID="12" presetClass="entr" presetSubtype="4" fill="hold" nodeType="withEffect">
                                  <p:stCondLst>
                                    <p:cond delay="0"/>
                                  </p:stCondLst>
                                  <p:childTnLst>
                                    <p:set>
                                      <p:cBhvr>
                                        <p:cTn id="147" dur="1" fill="hold">
                                          <p:stCondLst>
                                            <p:cond delay="0"/>
                                          </p:stCondLst>
                                        </p:cTn>
                                        <p:tgtEl>
                                          <p:spTgt spid="112"/>
                                        </p:tgtEl>
                                        <p:attrNameLst>
                                          <p:attrName>style.visibility</p:attrName>
                                        </p:attrNameLst>
                                      </p:cBhvr>
                                      <p:to>
                                        <p:strVal val="visible"/>
                                      </p:to>
                                    </p:set>
                                    <p:animEffect transition="in" filter="slide(fromBottom)">
                                      <p:cBhvr>
                                        <p:cTn id="148" dur="500"/>
                                        <p:tgtEl>
                                          <p:spTgt spid="112"/>
                                        </p:tgtEl>
                                      </p:cBhvr>
                                    </p:animEffect>
                                  </p:childTnLst>
                                </p:cTn>
                              </p:par>
                              <p:par>
                                <p:cTn id="149" presetID="12" presetClass="entr" presetSubtype="4" fill="hold" nodeType="withEffect">
                                  <p:stCondLst>
                                    <p:cond delay="0"/>
                                  </p:stCondLst>
                                  <p:childTnLst>
                                    <p:set>
                                      <p:cBhvr>
                                        <p:cTn id="150" dur="1" fill="hold">
                                          <p:stCondLst>
                                            <p:cond delay="0"/>
                                          </p:stCondLst>
                                        </p:cTn>
                                        <p:tgtEl>
                                          <p:spTgt spid="116"/>
                                        </p:tgtEl>
                                        <p:attrNameLst>
                                          <p:attrName>style.visibility</p:attrName>
                                        </p:attrNameLst>
                                      </p:cBhvr>
                                      <p:to>
                                        <p:strVal val="visible"/>
                                      </p:to>
                                    </p:set>
                                    <p:animEffect transition="in" filter="slide(fromBottom)">
                                      <p:cBhvr>
                                        <p:cTn id="151" dur="500"/>
                                        <p:tgtEl>
                                          <p:spTgt spid="116"/>
                                        </p:tgtEl>
                                      </p:cBhvr>
                                    </p:animEffect>
                                  </p:childTnLst>
                                </p:cTn>
                              </p:par>
                              <p:par>
                                <p:cTn id="152" presetID="12" presetClass="entr" presetSubtype="4" fill="hold" nodeType="withEffect">
                                  <p:stCondLst>
                                    <p:cond delay="0"/>
                                  </p:stCondLst>
                                  <p:childTnLst>
                                    <p:set>
                                      <p:cBhvr>
                                        <p:cTn id="153" dur="1" fill="hold">
                                          <p:stCondLst>
                                            <p:cond delay="0"/>
                                          </p:stCondLst>
                                        </p:cTn>
                                        <p:tgtEl>
                                          <p:spTgt spid="119"/>
                                        </p:tgtEl>
                                        <p:attrNameLst>
                                          <p:attrName>style.visibility</p:attrName>
                                        </p:attrNameLst>
                                      </p:cBhvr>
                                      <p:to>
                                        <p:strVal val="visible"/>
                                      </p:to>
                                    </p:set>
                                    <p:animEffect transition="in" filter="slide(fromBottom)">
                                      <p:cBhvr>
                                        <p:cTn id="154" dur="500"/>
                                        <p:tgtEl>
                                          <p:spTgt spid="119"/>
                                        </p:tgtEl>
                                      </p:cBhvr>
                                    </p:animEffect>
                                  </p:childTnLst>
                                </p:cTn>
                              </p:par>
                              <p:par>
                                <p:cTn id="155" presetID="12" presetClass="entr" presetSubtype="4" fill="hold" nodeType="withEffect">
                                  <p:stCondLst>
                                    <p:cond delay="0"/>
                                  </p:stCondLst>
                                  <p:childTnLst>
                                    <p:set>
                                      <p:cBhvr>
                                        <p:cTn id="156" dur="1" fill="hold">
                                          <p:stCondLst>
                                            <p:cond delay="0"/>
                                          </p:stCondLst>
                                        </p:cTn>
                                        <p:tgtEl>
                                          <p:spTgt spid="122"/>
                                        </p:tgtEl>
                                        <p:attrNameLst>
                                          <p:attrName>style.visibility</p:attrName>
                                        </p:attrNameLst>
                                      </p:cBhvr>
                                      <p:to>
                                        <p:strVal val="visible"/>
                                      </p:to>
                                    </p:set>
                                    <p:animEffect transition="in" filter="slide(fromBottom)">
                                      <p:cBhvr>
                                        <p:cTn id="157" dur="500"/>
                                        <p:tgtEl>
                                          <p:spTgt spid="122"/>
                                        </p:tgtEl>
                                      </p:cBhvr>
                                    </p:animEffect>
                                  </p:childTnLst>
                                </p:cTn>
                              </p:par>
                              <p:par>
                                <p:cTn id="158" presetID="12" presetClass="entr" presetSubtype="4" fill="hold" grpId="0" nodeType="withEffect">
                                  <p:stCondLst>
                                    <p:cond delay="0"/>
                                  </p:stCondLst>
                                  <p:childTnLst>
                                    <p:set>
                                      <p:cBhvr>
                                        <p:cTn id="159" dur="1" fill="hold">
                                          <p:stCondLst>
                                            <p:cond delay="0"/>
                                          </p:stCondLst>
                                        </p:cTn>
                                        <p:tgtEl>
                                          <p:spTgt spid="128"/>
                                        </p:tgtEl>
                                        <p:attrNameLst>
                                          <p:attrName>style.visibility</p:attrName>
                                        </p:attrNameLst>
                                      </p:cBhvr>
                                      <p:to>
                                        <p:strVal val="visible"/>
                                      </p:to>
                                    </p:set>
                                    <p:animEffect transition="in" filter="slide(fromBottom)">
                                      <p:cBhvr>
                                        <p:cTn id="160" dur="500"/>
                                        <p:tgtEl>
                                          <p:spTgt spid="128"/>
                                        </p:tgtEl>
                                      </p:cBhvr>
                                    </p:animEffect>
                                  </p:childTnLst>
                                </p:cTn>
                              </p:par>
                              <p:par>
                                <p:cTn id="161" presetID="12" presetClass="entr" presetSubtype="4" fill="hold" nodeType="withEffect">
                                  <p:stCondLst>
                                    <p:cond delay="0"/>
                                  </p:stCondLst>
                                  <p:childTnLst>
                                    <p:set>
                                      <p:cBhvr>
                                        <p:cTn id="162" dur="1" fill="hold">
                                          <p:stCondLst>
                                            <p:cond delay="0"/>
                                          </p:stCondLst>
                                        </p:cTn>
                                        <p:tgtEl>
                                          <p:spTgt spid="125"/>
                                        </p:tgtEl>
                                        <p:attrNameLst>
                                          <p:attrName>style.visibility</p:attrName>
                                        </p:attrNameLst>
                                      </p:cBhvr>
                                      <p:to>
                                        <p:strVal val="visible"/>
                                      </p:to>
                                    </p:set>
                                    <p:animEffect transition="in" filter="slide(fromBottom)">
                                      <p:cBhvr>
                                        <p:cTn id="163" dur="500"/>
                                        <p:tgtEl>
                                          <p:spTgt spid="125"/>
                                        </p:tgtEl>
                                      </p:cBhvr>
                                    </p:animEffect>
                                  </p:childTnLst>
                                </p:cTn>
                              </p:par>
                              <p:par>
                                <p:cTn id="164" presetID="12" presetClass="entr" presetSubtype="4" fill="hold" nodeType="withEffect">
                                  <p:stCondLst>
                                    <p:cond delay="0"/>
                                  </p:stCondLst>
                                  <p:childTnLst>
                                    <p:set>
                                      <p:cBhvr>
                                        <p:cTn id="165" dur="1" fill="hold">
                                          <p:stCondLst>
                                            <p:cond delay="0"/>
                                          </p:stCondLst>
                                        </p:cTn>
                                        <p:tgtEl>
                                          <p:spTgt spid="131"/>
                                        </p:tgtEl>
                                        <p:attrNameLst>
                                          <p:attrName>style.visibility</p:attrName>
                                        </p:attrNameLst>
                                      </p:cBhvr>
                                      <p:to>
                                        <p:strVal val="visible"/>
                                      </p:to>
                                    </p:set>
                                    <p:animEffect transition="in" filter="slide(fromBottom)">
                                      <p:cBhvr>
                                        <p:cTn id="166" dur="500"/>
                                        <p:tgtEl>
                                          <p:spTgt spid="131"/>
                                        </p:tgtEl>
                                      </p:cBhvr>
                                    </p:animEffect>
                                  </p:childTnLst>
                                </p:cTn>
                              </p:par>
                              <p:par>
                                <p:cTn id="167" presetID="12" presetClass="entr" presetSubtype="4" fill="hold" grpId="0" nodeType="withEffect">
                                  <p:stCondLst>
                                    <p:cond delay="0"/>
                                  </p:stCondLst>
                                  <p:childTnLst>
                                    <p:set>
                                      <p:cBhvr>
                                        <p:cTn id="168" dur="1" fill="hold">
                                          <p:stCondLst>
                                            <p:cond delay="0"/>
                                          </p:stCondLst>
                                        </p:cTn>
                                        <p:tgtEl>
                                          <p:spTgt spid="143"/>
                                        </p:tgtEl>
                                        <p:attrNameLst>
                                          <p:attrName>style.visibility</p:attrName>
                                        </p:attrNameLst>
                                      </p:cBhvr>
                                      <p:to>
                                        <p:strVal val="visible"/>
                                      </p:to>
                                    </p:set>
                                    <p:animEffect transition="in" filter="slide(fromBottom)">
                                      <p:cBhvr>
                                        <p:cTn id="169" dur="500"/>
                                        <p:tgtEl>
                                          <p:spTgt spid="143"/>
                                        </p:tgtEl>
                                      </p:cBhvr>
                                    </p:animEffect>
                                  </p:childTnLst>
                                </p:cTn>
                              </p:par>
                              <p:par>
                                <p:cTn id="170" presetID="12" presetClass="entr" presetSubtype="4" fill="hold" grpId="0" nodeType="withEffect">
                                  <p:stCondLst>
                                    <p:cond delay="0"/>
                                  </p:stCondLst>
                                  <p:childTnLst>
                                    <p:set>
                                      <p:cBhvr>
                                        <p:cTn id="171" dur="1" fill="hold">
                                          <p:stCondLst>
                                            <p:cond delay="0"/>
                                          </p:stCondLst>
                                        </p:cTn>
                                        <p:tgtEl>
                                          <p:spTgt spid="144"/>
                                        </p:tgtEl>
                                        <p:attrNameLst>
                                          <p:attrName>style.visibility</p:attrName>
                                        </p:attrNameLst>
                                      </p:cBhvr>
                                      <p:to>
                                        <p:strVal val="visible"/>
                                      </p:to>
                                    </p:set>
                                    <p:animEffect transition="in" filter="slide(fromBottom)">
                                      <p:cBhvr>
                                        <p:cTn id="172" dur="500"/>
                                        <p:tgtEl>
                                          <p:spTgt spid="144"/>
                                        </p:tgtEl>
                                      </p:cBhvr>
                                    </p:animEffect>
                                  </p:childTnLst>
                                </p:cTn>
                              </p:par>
                              <p:par>
                                <p:cTn id="173" presetID="12" presetClass="entr" presetSubtype="4" fill="hold" nodeType="withEffect">
                                  <p:stCondLst>
                                    <p:cond delay="0"/>
                                  </p:stCondLst>
                                  <p:childTnLst>
                                    <p:set>
                                      <p:cBhvr>
                                        <p:cTn id="174" dur="1" fill="hold">
                                          <p:stCondLst>
                                            <p:cond delay="0"/>
                                          </p:stCondLst>
                                        </p:cTn>
                                        <p:tgtEl>
                                          <p:spTgt spid="138"/>
                                        </p:tgtEl>
                                        <p:attrNameLst>
                                          <p:attrName>style.visibility</p:attrName>
                                        </p:attrNameLst>
                                      </p:cBhvr>
                                      <p:to>
                                        <p:strVal val="visible"/>
                                      </p:to>
                                    </p:set>
                                    <p:animEffect transition="in" filter="slide(fromBottom)">
                                      <p:cBhvr>
                                        <p:cTn id="175" dur="500"/>
                                        <p:tgtEl>
                                          <p:spTgt spid="138"/>
                                        </p:tgtEl>
                                      </p:cBhvr>
                                    </p:animEffect>
                                  </p:childTnLst>
                                </p:cTn>
                              </p:par>
                              <p:par>
                                <p:cTn id="176" presetID="12" presetClass="entr" presetSubtype="4" fill="hold" nodeType="withEffect">
                                  <p:stCondLst>
                                    <p:cond delay="0"/>
                                  </p:stCondLst>
                                  <p:childTnLst>
                                    <p:set>
                                      <p:cBhvr>
                                        <p:cTn id="177" dur="1" fill="hold">
                                          <p:stCondLst>
                                            <p:cond delay="0"/>
                                          </p:stCondLst>
                                        </p:cTn>
                                        <p:tgtEl>
                                          <p:spTgt spid="147"/>
                                        </p:tgtEl>
                                        <p:attrNameLst>
                                          <p:attrName>style.visibility</p:attrName>
                                        </p:attrNameLst>
                                      </p:cBhvr>
                                      <p:to>
                                        <p:strVal val="visible"/>
                                      </p:to>
                                    </p:set>
                                    <p:animEffect transition="in" filter="slide(fromBottom)">
                                      <p:cBhvr>
                                        <p:cTn id="178" dur="500"/>
                                        <p:tgtEl>
                                          <p:spTgt spid="147"/>
                                        </p:tgtEl>
                                      </p:cBhvr>
                                    </p:animEffect>
                                  </p:childTnLst>
                                </p:cTn>
                              </p:par>
                              <p:par>
                                <p:cTn id="179" presetID="12" presetClass="entr" presetSubtype="4" fill="hold" grpId="0" nodeType="withEffect">
                                  <p:stCondLst>
                                    <p:cond delay="0"/>
                                  </p:stCondLst>
                                  <p:childTnLst>
                                    <p:set>
                                      <p:cBhvr>
                                        <p:cTn id="180" dur="1" fill="hold">
                                          <p:stCondLst>
                                            <p:cond delay="0"/>
                                          </p:stCondLst>
                                        </p:cTn>
                                        <p:tgtEl>
                                          <p:spTgt spid="159"/>
                                        </p:tgtEl>
                                        <p:attrNameLst>
                                          <p:attrName>style.visibility</p:attrName>
                                        </p:attrNameLst>
                                      </p:cBhvr>
                                      <p:to>
                                        <p:strVal val="visible"/>
                                      </p:to>
                                    </p:set>
                                    <p:animEffect transition="in" filter="slide(fromBottom)">
                                      <p:cBhvr>
                                        <p:cTn id="181" dur="500"/>
                                        <p:tgtEl>
                                          <p:spTgt spid="159"/>
                                        </p:tgtEl>
                                      </p:cBhvr>
                                    </p:animEffect>
                                  </p:childTnLst>
                                </p:cTn>
                              </p:par>
                              <p:par>
                                <p:cTn id="182" presetID="12" presetClass="entr" presetSubtype="4" fill="hold" nodeType="withEffect">
                                  <p:stCondLst>
                                    <p:cond delay="0"/>
                                  </p:stCondLst>
                                  <p:childTnLst>
                                    <p:set>
                                      <p:cBhvr>
                                        <p:cTn id="183" dur="1" fill="hold">
                                          <p:stCondLst>
                                            <p:cond delay="0"/>
                                          </p:stCondLst>
                                        </p:cTn>
                                        <p:tgtEl>
                                          <p:spTgt spid="154"/>
                                        </p:tgtEl>
                                        <p:attrNameLst>
                                          <p:attrName>style.visibility</p:attrName>
                                        </p:attrNameLst>
                                      </p:cBhvr>
                                      <p:to>
                                        <p:strVal val="visible"/>
                                      </p:to>
                                    </p:set>
                                    <p:animEffect transition="in" filter="slide(fromBottom)">
                                      <p:cBhvr>
                                        <p:cTn id="184" dur="500"/>
                                        <p:tgtEl>
                                          <p:spTgt spid="154"/>
                                        </p:tgtEl>
                                      </p:cBhvr>
                                    </p:animEffect>
                                  </p:childTnLst>
                                </p:cTn>
                              </p:par>
                              <p:par>
                                <p:cTn id="185" presetID="12" presetClass="entr" presetSubtype="4" fill="hold" nodeType="withEffect">
                                  <p:stCondLst>
                                    <p:cond delay="0"/>
                                  </p:stCondLst>
                                  <p:childTnLst>
                                    <p:set>
                                      <p:cBhvr>
                                        <p:cTn id="186" dur="1" fill="hold">
                                          <p:stCondLst>
                                            <p:cond delay="0"/>
                                          </p:stCondLst>
                                        </p:cTn>
                                        <p:tgtEl>
                                          <p:spTgt spid="160"/>
                                        </p:tgtEl>
                                        <p:attrNameLst>
                                          <p:attrName>style.visibility</p:attrName>
                                        </p:attrNameLst>
                                      </p:cBhvr>
                                      <p:to>
                                        <p:strVal val="visible"/>
                                      </p:to>
                                    </p:set>
                                    <p:animEffect transition="in" filter="slide(fromBottom)">
                                      <p:cBhvr>
                                        <p:cTn id="187" dur="500"/>
                                        <p:tgtEl>
                                          <p:spTgt spid="160"/>
                                        </p:tgtEl>
                                      </p:cBhvr>
                                    </p:animEffect>
                                  </p:childTnLst>
                                </p:cTn>
                              </p:par>
                              <p:par>
                                <p:cTn id="188" presetID="12" presetClass="entr" presetSubtype="4" fill="hold" nodeType="withEffect">
                                  <p:stCondLst>
                                    <p:cond delay="0"/>
                                  </p:stCondLst>
                                  <p:childTnLst>
                                    <p:set>
                                      <p:cBhvr>
                                        <p:cTn id="189" dur="1" fill="hold">
                                          <p:stCondLst>
                                            <p:cond delay="0"/>
                                          </p:stCondLst>
                                        </p:cTn>
                                        <p:tgtEl>
                                          <p:spTgt spid="163"/>
                                        </p:tgtEl>
                                        <p:attrNameLst>
                                          <p:attrName>style.visibility</p:attrName>
                                        </p:attrNameLst>
                                      </p:cBhvr>
                                      <p:to>
                                        <p:strVal val="visible"/>
                                      </p:to>
                                    </p:set>
                                    <p:animEffect transition="in" filter="slide(fromBottom)">
                                      <p:cBhvr>
                                        <p:cTn id="190" dur="500"/>
                                        <p:tgtEl>
                                          <p:spTgt spid="163"/>
                                        </p:tgtEl>
                                      </p:cBhvr>
                                    </p:animEffect>
                                  </p:childTnLst>
                                </p:cTn>
                              </p:par>
                              <p:par>
                                <p:cTn id="191" presetID="12" presetClass="entr" presetSubtype="4" fill="hold" nodeType="withEffect">
                                  <p:stCondLst>
                                    <p:cond delay="0"/>
                                  </p:stCondLst>
                                  <p:childTnLst>
                                    <p:set>
                                      <p:cBhvr>
                                        <p:cTn id="192" dur="1" fill="hold">
                                          <p:stCondLst>
                                            <p:cond delay="0"/>
                                          </p:stCondLst>
                                        </p:cTn>
                                        <p:tgtEl>
                                          <p:spTgt spid="166"/>
                                        </p:tgtEl>
                                        <p:attrNameLst>
                                          <p:attrName>style.visibility</p:attrName>
                                        </p:attrNameLst>
                                      </p:cBhvr>
                                      <p:to>
                                        <p:strVal val="visible"/>
                                      </p:to>
                                    </p:set>
                                    <p:animEffect transition="in" filter="slide(fromBottom)">
                                      <p:cBhvr>
                                        <p:cTn id="193" dur="500"/>
                                        <p:tgtEl>
                                          <p:spTgt spid="166"/>
                                        </p:tgtEl>
                                      </p:cBhvr>
                                    </p:animEffect>
                                  </p:childTnLst>
                                </p:cTn>
                              </p:par>
                              <p:par>
                                <p:cTn id="194" presetID="12" presetClass="entr" presetSubtype="4" fill="hold" grpId="0" nodeType="withEffect">
                                  <p:stCondLst>
                                    <p:cond delay="0"/>
                                  </p:stCondLst>
                                  <p:childTnLst>
                                    <p:set>
                                      <p:cBhvr>
                                        <p:cTn id="195" dur="1" fill="hold">
                                          <p:stCondLst>
                                            <p:cond delay="0"/>
                                          </p:stCondLst>
                                        </p:cTn>
                                        <p:tgtEl>
                                          <p:spTgt spid="172"/>
                                        </p:tgtEl>
                                        <p:attrNameLst>
                                          <p:attrName>style.visibility</p:attrName>
                                        </p:attrNameLst>
                                      </p:cBhvr>
                                      <p:to>
                                        <p:strVal val="visible"/>
                                      </p:to>
                                    </p:set>
                                    <p:animEffect transition="in" filter="slide(fromBottom)">
                                      <p:cBhvr>
                                        <p:cTn id="196" dur="500"/>
                                        <p:tgtEl>
                                          <p:spTgt spid="172"/>
                                        </p:tgtEl>
                                      </p:cBhvr>
                                    </p:animEffect>
                                  </p:childTnLst>
                                </p:cTn>
                              </p:par>
                              <p:par>
                                <p:cTn id="197" presetID="12" presetClass="entr" presetSubtype="4" fill="hold" nodeType="withEffect">
                                  <p:stCondLst>
                                    <p:cond delay="0"/>
                                  </p:stCondLst>
                                  <p:childTnLst>
                                    <p:set>
                                      <p:cBhvr>
                                        <p:cTn id="198" dur="1" fill="hold">
                                          <p:stCondLst>
                                            <p:cond delay="0"/>
                                          </p:stCondLst>
                                        </p:cTn>
                                        <p:tgtEl>
                                          <p:spTgt spid="169"/>
                                        </p:tgtEl>
                                        <p:attrNameLst>
                                          <p:attrName>style.visibility</p:attrName>
                                        </p:attrNameLst>
                                      </p:cBhvr>
                                      <p:to>
                                        <p:strVal val="visible"/>
                                      </p:to>
                                    </p:set>
                                    <p:animEffect transition="in" filter="slide(fromBottom)">
                                      <p:cBhvr>
                                        <p:cTn id="199" dur="500"/>
                                        <p:tgtEl>
                                          <p:spTgt spid="169"/>
                                        </p:tgtEl>
                                      </p:cBhvr>
                                    </p:animEffect>
                                  </p:childTnLst>
                                </p:cTn>
                              </p:par>
                              <p:par>
                                <p:cTn id="200" presetID="12" presetClass="entr" presetSubtype="4" fill="hold" nodeType="withEffect">
                                  <p:stCondLst>
                                    <p:cond delay="0"/>
                                  </p:stCondLst>
                                  <p:childTnLst>
                                    <p:set>
                                      <p:cBhvr>
                                        <p:cTn id="201" dur="1" fill="hold">
                                          <p:stCondLst>
                                            <p:cond delay="0"/>
                                          </p:stCondLst>
                                        </p:cTn>
                                        <p:tgtEl>
                                          <p:spTgt spid="173"/>
                                        </p:tgtEl>
                                        <p:attrNameLst>
                                          <p:attrName>style.visibility</p:attrName>
                                        </p:attrNameLst>
                                      </p:cBhvr>
                                      <p:to>
                                        <p:strVal val="visible"/>
                                      </p:to>
                                    </p:set>
                                    <p:animEffect transition="in" filter="slide(fromBottom)">
                                      <p:cBhvr>
                                        <p:cTn id="202" dur="500"/>
                                        <p:tgtEl>
                                          <p:spTgt spid="173"/>
                                        </p:tgtEl>
                                      </p:cBhvr>
                                    </p:animEffect>
                                  </p:childTnLst>
                                </p:cTn>
                              </p:par>
                              <p:par>
                                <p:cTn id="203" presetID="12" presetClass="entr" presetSubtype="4" fill="hold" nodeType="withEffect">
                                  <p:stCondLst>
                                    <p:cond delay="0"/>
                                  </p:stCondLst>
                                  <p:childTnLst>
                                    <p:set>
                                      <p:cBhvr>
                                        <p:cTn id="204" dur="1" fill="hold">
                                          <p:stCondLst>
                                            <p:cond delay="0"/>
                                          </p:stCondLst>
                                        </p:cTn>
                                        <p:tgtEl>
                                          <p:spTgt spid="176"/>
                                        </p:tgtEl>
                                        <p:attrNameLst>
                                          <p:attrName>style.visibility</p:attrName>
                                        </p:attrNameLst>
                                      </p:cBhvr>
                                      <p:to>
                                        <p:strVal val="visible"/>
                                      </p:to>
                                    </p:set>
                                    <p:animEffect transition="in" filter="slide(fromBottom)">
                                      <p:cBhvr>
                                        <p:cTn id="205" dur="500"/>
                                        <p:tgtEl>
                                          <p:spTgt spid="176"/>
                                        </p:tgtEl>
                                      </p:cBhvr>
                                    </p:animEffect>
                                  </p:childTnLst>
                                </p:cTn>
                              </p:par>
                              <p:par>
                                <p:cTn id="206" presetID="12" presetClass="entr" presetSubtype="4" fill="hold" nodeType="withEffect">
                                  <p:stCondLst>
                                    <p:cond delay="0"/>
                                  </p:stCondLst>
                                  <p:childTnLst>
                                    <p:set>
                                      <p:cBhvr>
                                        <p:cTn id="207" dur="1" fill="hold">
                                          <p:stCondLst>
                                            <p:cond delay="0"/>
                                          </p:stCondLst>
                                        </p:cTn>
                                        <p:tgtEl>
                                          <p:spTgt spid="179"/>
                                        </p:tgtEl>
                                        <p:attrNameLst>
                                          <p:attrName>style.visibility</p:attrName>
                                        </p:attrNameLst>
                                      </p:cBhvr>
                                      <p:to>
                                        <p:strVal val="visible"/>
                                      </p:to>
                                    </p:set>
                                    <p:animEffect transition="in" filter="slide(fromBottom)">
                                      <p:cBhvr>
                                        <p:cTn id="208" dur="500"/>
                                        <p:tgtEl>
                                          <p:spTgt spid="179"/>
                                        </p:tgtEl>
                                      </p:cBhvr>
                                    </p:animEffect>
                                  </p:childTnLst>
                                </p:cTn>
                              </p:par>
                              <p:par>
                                <p:cTn id="209" presetID="12" presetClass="entr" presetSubtype="4" fill="hold" grpId="0" nodeType="withEffect">
                                  <p:stCondLst>
                                    <p:cond delay="0"/>
                                  </p:stCondLst>
                                  <p:childTnLst>
                                    <p:set>
                                      <p:cBhvr>
                                        <p:cTn id="210" dur="1" fill="hold">
                                          <p:stCondLst>
                                            <p:cond delay="0"/>
                                          </p:stCondLst>
                                        </p:cTn>
                                        <p:tgtEl>
                                          <p:spTgt spid="185"/>
                                        </p:tgtEl>
                                        <p:attrNameLst>
                                          <p:attrName>style.visibility</p:attrName>
                                        </p:attrNameLst>
                                      </p:cBhvr>
                                      <p:to>
                                        <p:strVal val="visible"/>
                                      </p:to>
                                    </p:set>
                                    <p:animEffect transition="in" filter="slide(fromBottom)">
                                      <p:cBhvr>
                                        <p:cTn id="211" dur="500"/>
                                        <p:tgtEl>
                                          <p:spTgt spid="185"/>
                                        </p:tgtEl>
                                      </p:cBhvr>
                                    </p:animEffect>
                                  </p:childTnLst>
                                </p:cTn>
                              </p:par>
                              <p:par>
                                <p:cTn id="212" presetID="12" presetClass="entr" presetSubtype="4" fill="hold" nodeType="withEffect">
                                  <p:stCondLst>
                                    <p:cond delay="0"/>
                                  </p:stCondLst>
                                  <p:childTnLst>
                                    <p:set>
                                      <p:cBhvr>
                                        <p:cTn id="213" dur="1" fill="hold">
                                          <p:stCondLst>
                                            <p:cond delay="0"/>
                                          </p:stCondLst>
                                        </p:cTn>
                                        <p:tgtEl>
                                          <p:spTgt spid="182"/>
                                        </p:tgtEl>
                                        <p:attrNameLst>
                                          <p:attrName>style.visibility</p:attrName>
                                        </p:attrNameLst>
                                      </p:cBhvr>
                                      <p:to>
                                        <p:strVal val="visible"/>
                                      </p:to>
                                    </p:set>
                                    <p:animEffect transition="in" filter="slide(fromBottom)">
                                      <p:cBhvr>
                                        <p:cTn id="214" dur="500"/>
                                        <p:tgtEl>
                                          <p:spTgt spid="182"/>
                                        </p:tgtEl>
                                      </p:cBhvr>
                                    </p:animEffect>
                                  </p:childTnLst>
                                </p:cTn>
                              </p:par>
                              <p:par>
                                <p:cTn id="215" presetID="12" presetClass="entr" presetSubtype="4" fill="hold" nodeType="withEffect">
                                  <p:stCondLst>
                                    <p:cond delay="0"/>
                                  </p:stCondLst>
                                  <p:childTnLst>
                                    <p:set>
                                      <p:cBhvr>
                                        <p:cTn id="216" dur="1" fill="hold">
                                          <p:stCondLst>
                                            <p:cond delay="0"/>
                                          </p:stCondLst>
                                        </p:cTn>
                                        <p:tgtEl>
                                          <p:spTgt spid="186"/>
                                        </p:tgtEl>
                                        <p:attrNameLst>
                                          <p:attrName>style.visibility</p:attrName>
                                        </p:attrNameLst>
                                      </p:cBhvr>
                                      <p:to>
                                        <p:strVal val="visible"/>
                                      </p:to>
                                    </p:set>
                                    <p:animEffect transition="in" filter="slide(fromBottom)">
                                      <p:cBhvr>
                                        <p:cTn id="217" dur="500"/>
                                        <p:tgtEl>
                                          <p:spTgt spid="186"/>
                                        </p:tgtEl>
                                      </p:cBhvr>
                                    </p:animEffect>
                                  </p:childTnLst>
                                </p:cTn>
                              </p:par>
                              <p:par>
                                <p:cTn id="218" presetID="12" presetClass="entr" presetSubtype="4" fill="hold" nodeType="withEffect">
                                  <p:stCondLst>
                                    <p:cond delay="0"/>
                                  </p:stCondLst>
                                  <p:childTnLst>
                                    <p:set>
                                      <p:cBhvr>
                                        <p:cTn id="219" dur="1" fill="hold">
                                          <p:stCondLst>
                                            <p:cond delay="0"/>
                                          </p:stCondLst>
                                        </p:cTn>
                                        <p:tgtEl>
                                          <p:spTgt spid="189"/>
                                        </p:tgtEl>
                                        <p:attrNameLst>
                                          <p:attrName>style.visibility</p:attrName>
                                        </p:attrNameLst>
                                      </p:cBhvr>
                                      <p:to>
                                        <p:strVal val="visible"/>
                                      </p:to>
                                    </p:set>
                                    <p:animEffect transition="in" filter="slide(fromBottom)">
                                      <p:cBhvr>
                                        <p:cTn id="220" dur="500"/>
                                        <p:tgtEl>
                                          <p:spTgt spid="189"/>
                                        </p:tgtEl>
                                      </p:cBhvr>
                                    </p:animEffect>
                                  </p:childTnLst>
                                </p:cTn>
                              </p:par>
                              <p:par>
                                <p:cTn id="221" presetID="12" presetClass="entr" presetSubtype="4" fill="hold" nodeType="withEffect">
                                  <p:stCondLst>
                                    <p:cond delay="0"/>
                                  </p:stCondLst>
                                  <p:childTnLst>
                                    <p:set>
                                      <p:cBhvr>
                                        <p:cTn id="222" dur="1" fill="hold">
                                          <p:stCondLst>
                                            <p:cond delay="0"/>
                                          </p:stCondLst>
                                        </p:cTn>
                                        <p:tgtEl>
                                          <p:spTgt spid="192"/>
                                        </p:tgtEl>
                                        <p:attrNameLst>
                                          <p:attrName>style.visibility</p:attrName>
                                        </p:attrNameLst>
                                      </p:cBhvr>
                                      <p:to>
                                        <p:strVal val="visible"/>
                                      </p:to>
                                    </p:set>
                                    <p:animEffect transition="in" filter="slide(fromBottom)">
                                      <p:cBhvr>
                                        <p:cTn id="223" dur="500"/>
                                        <p:tgtEl>
                                          <p:spTgt spid="192"/>
                                        </p:tgtEl>
                                      </p:cBhvr>
                                    </p:animEffect>
                                  </p:childTnLst>
                                </p:cTn>
                              </p:par>
                              <p:par>
                                <p:cTn id="224" presetID="12" presetClass="entr" presetSubtype="4" fill="hold" grpId="0" nodeType="withEffect">
                                  <p:stCondLst>
                                    <p:cond delay="0"/>
                                  </p:stCondLst>
                                  <p:childTnLst>
                                    <p:set>
                                      <p:cBhvr>
                                        <p:cTn id="225" dur="1" fill="hold">
                                          <p:stCondLst>
                                            <p:cond delay="0"/>
                                          </p:stCondLst>
                                        </p:cTn>
                                        <p:tgtEl>
                                          <p:spTgt spid="198"/>
                                        </p:tgtEl>
                                        <p:attrNameLst>
                                          <p:attrName>style.visibility</p:attrName>
                                        </p:attrNameLst>
                                      </p:cBhvr>
                                      <p:to>
                                        <p:strVal val="visible"/>
                                      </p:to>
                                    </p:set>
                                    <p:animEffect transition="in" filter="slide(fromBottom)">
                                      <p:cBhvr>
                                        <p:cTn id="226" dur="500"/>
                                        <p:tgtEl>
                                          <p:spTgt spid="198"/>
                                        </p:tgtEl>
                                      </p:cBhvr>
                                    </p:animEffect>
                                  </p:childTnLst>
                                </p:cTn>
                              </p:par>
                              <p:par>
                                <p:cTn id="227" presetID="12" presetClass="entr" presetSubtype="4" fill="hold" nodeType="withEffect">
                                  <p:stCondLst>
                                    <p:cond delay="0"/>
                                  </p:stCondLst>
                                  <p:childTnLst>
                                    <p:set>
                                      <p:cBhvr>
                                        <p:cTn id="228" dur="1" fill="hold">
                                          <p:stCondLst>
                                            <p:cond delay="0"/>
                                          </p:stCondLst>
                                        </p:cTn>
                                        <p:tgtEl>
                                          <p:spTgt spid="195"/>
                                        </p:tgtEl>
                                        <p:attrNameLst>
                                          <p:attrName>style.visibility</p:attrName>
                                        </p:attrNameLst>
                                      </p:cBhvr>
                                      <p:to>
                                        <p:strVal val="visible"/>
                                      </p:to>
                                    </p:set>
                                    <p:animEffect transition="in" filter="slide(fromBottom)">
                                      <p:cBhvr>
                                        <p:cTn id="229" dur="500"/>
                                        <p:tgtEl>
                                          <p:spTgt spid="195"/>
                                        </p:tgtEl>
                                      </p:cBhvr>
                                    </p:animEffect>
                                  </p:childTnLst>
                                </p:cTn>
                              </p:par>
                              <p:par>
                                <p:cTn id="230" presetID="12" presetClass="entr" presetSubtype="4" fill="hold" nodeType="withEffect">
                                  <p:stCondLst>
                                    <p:cond delay="0"/>
                                  </p:stCondLst>
                                  <p:childTnLst>
                                    <p:set>
                                      <p:cBhvr>
                                        <p:cTn id="231" dur="1" fill="hold">
                                          <p:stCondLst>
                                            <p:cond delay="0"/>
                                          </p:stCondLst>
                                        </p:cTn>
                                        <p:tgtEl>
                                          <p:spTgt spid="199"/>
                                        </p:tgtEl>
                                        <p:attrNameLst>
                                          <p:attrName>style.visibility</p:attrName>
                                        </p:attrNameLst>
                                      </p:cBhvr>
                                      <p:to>
                                        <p:strVal val="visible"/>
                                      </p:to>
                                    </p:set>
                                    <p:animEffect transition="in" filter="slide(fromBottom)">
                                      <p:cBhvr>
                                        <p:cTn id="232" dur="500"/>
                                        <p:tgtEl>
                                          <p:spTgt spid="199"/>
                                        </p:tgtEl>
                                      </p:cBhvr>
                                    </p:animEffect>
                                  </p:childTnLst>
                                </p:cTn>
                              </p:par>
                              <p:par>
                                <p:cTn id="233" presetID="12" presetClass="entr" presetSubtype="4" fill="hold" nodeType="withEffect">
                                  <p:stCondLst>
                                    <p:cond delay="0"/>
                                  </p:stCondLst>
                                  <p:childTnLst>
                                    <p:set>
                                      <p:cBhvr>
                                        <p:cTn id="234" dur="1" fill="hold">
                                          <p:stCondLst>
                                            <p:cond delay="0"/>
                                          </p:stCondLst>
                                        </p:cTn>
                                        <p:tgtEl>
                                          <p:spTgt spid="202"/>
                                        </p:tgtEl>
                                        <p:attrNameLst>
                                          <p:attrName>style.visibility</p:attrName>
                                        </p:attrNameLst>
                                      </p:cBhvr>
                                      <p:to>
                                        <p:strVal val="visible"/>
                                      </p:to>
                                    </p:set>
                                    <p:animEffect transition="in" filter="slide(fromBottom)">
                                      <p:cBhvr>
                                        <p:cTn id="235" dur="500"/>
                                        <p:tgtEl>
                                          <p:spTgt spid="202"/>
                                        </p:tgtEl>
                                      </p:cBhvr>
                                    </p:animEffect>
                                  </p:childTnLst>
                                </p:cTn>
                              </p:par>
                              <p:par>
                                <p:cTn id="236" presetID="12" presetClass="entr" presetSubtype="4" fill="hold" nodeType="withEffect">
                                  <p:stCondLst>
                                    <p:cond delay="0"/>
                                  </p:stCondLst>
                                  <p:childTnLst>
                                    <p:set>
                                      <p:cBhvr>
                                        <p:cTn id="237" dur="1" fill="hold">
                                          <p:stCondLst>
                                            <p:cond delay="0"/>
                                          </p:stCondLst>
                                        </p:cTn>
                                        <p:tgtEl>
                                          <p:spTgt spid="205"/>
                                        </p:tgtEl>
                                        <p:attrNameLst>
                                          <p:attrName>style.visibility</p:attrName>
                                        </p:attrNameLst>
                                      </p:cBhvr>
                                      <p:to>
                                        <p:strVal val="visible"/>
                                      </p:to>
                                    </p:set>
                                    <p:animEffect transition="in" filter="slide(fromBottom)">
                                      <p:cBhvr>
                                        <p:cTn id="238" dur="500"/>
                                        <p:tgtEl>
                                          <p:spTgt spid="205"/>
                                        </p:tgtEl>
                                      </p:cBhvr>
                                    </p:animEffect>
                                  </p:childTnLst>
                                </p:cTn>
                              </p:par>
                              <p:par>
                                <p:cTn id="239" presetID="12" presetClass="entr" presetSubtype="4" fill="hold" grpId="0" nodeType="withEffect">
                                  <p:stCondLst>
                                    <p:cond delay="0"/>
                                  </p:stCondLst>
                                  <p:childTnLst>
                                    <p:set>
                                      <p:cBhvr>
                                        <p:cTn id="240" dur="1" fill="hold">
                                          <p:stCondLst>
                                            <p:cond delay="0"/>
                                          </p:stCondLst>
                                        </p:cTn>
                                        <p:tgtEl>
                                          <p:spTgt spid="211"/>
                                        </p:tgtEl>
                                        <p:attrNameLst>
                                          <p:attrName>style.visibility</p:attrName>
                                        </p:attrNameLst>
                                      </p:cBhvr>
                                      <p:to>
                                        <p:strVal val="visible"/>
                                      </p:to>
                                    </p:set>
                                    <p:animEffect transition="in" filter="slide(fromBottom)">
                                      <p:cBhvr>
                                        <p:cTn id="241" dur="500"/>
                                        <p:tgtEl>
                                          <p:spTgt spid="211"/>
                                        </p:tgtEl>
                                      </p:cBhvr>
                                    </p:animEffect>
                                  </p:childTnLst>
                                </p:cTn>
                              </p:par>
                              <p:par>
                                <p:cTn id="242" presetID="12" presetClass="entr" presetSubtype="4" fill="hold" nodeType="withEffect">
                                  <p:stCondLst>
                                    <p:cond delay="0"/>
                                  </p:stCondLst>
                                  <p:childTnLst>
                                    <p:set>
                                      <p:cBhvr>
                                        <p:cTn id="243" dur="1" fill="hold">
                                          <p:stCondLst>
                                            <p:cond delay="0"/>
                                          </p:stCondLst>
                                        </p:cTn>
                                        <p:tgtEl>
                                          <p:spTgt spid="208"/>
                                        </p:tgtEl>
                                        <p:attrNameLst>
                                          <p:attrName>style.visibility</p:attrName>
                                        </p:attrNameLst>
                                      </p:cBhvr>
                                      <p:to>
                                        <p:strVal val="visible"/>
                                      </p:to>
                                    </p:set>
                                    <p:animEffect transition="in" filter="slide(fromBottom)">
                                      <p:cBhvr>
                                        <p:cTn id="244" dur="500"/>
                                        <p:tgtEl>
                                          <p:spTgt spid="208"/>
                                        </p:tgtEl>
                                      </p:cBhvr>
                                    </p:animEffect>
                                  </p:childTnLst>
                                </p:cTn>
                              </p:par>
                              <p:par>
                                <p:cTn id="245" presetID="12" presetClass="entr" presetSubtype="4" fill="hold" nodeType="withEffect">
                                  <p:stCondLst>
                                    <p:cond delay="0"/>
                                  </p:stCondLst>
                                  <p:childTnLst>
                                    <p:set>
                                      <p:cBhvr>
                                        <p:cTn id="246" dur="1" fill="hold">
                                          <p:stCondLst>
                                            <p:cond delay="0"/>
                                          </p:stCondLst>
                                        </p:cTn>
                                        <p:tgtEl>
                                          <p:spTgt spid="212"/>
                                        </p:tgtEl>
                                        <p:attrNameLst>
                                          <p:attrName>style.visibility</p:attrName>
                                        </p:attrNameLst>
                                      </p:cBhvr>
                                      <p:to>
                                        <p:strVal val="visible"/>
                                      </p:to>
                                    </p:set>
                                    <p:animEffect transition="in" filter="slide(fromBottom)">
                                      <p:cBhvr>
                                        <p:cTn id="247" dur="500"/>
                                        <p:tgtEl>
                                          <p:spTgt spid="212"/>
                                        </p:tgtEl>
                                      </p:cBhvr>
                                    </p:animEffect>
                                  </p:childTnLst>
                                </p:cTn>
                              </p:par>
                              <p:par>
                                <p:cTn id="248" presetID="12" presetClass="entr" presetSubtype="4" fill="hold" nodeType="withEffect">
                                  <p:stCondLst>
                                    <p:cond delay="0"/>
                                  </p:stCondLst>
                                  <p:childTnLst>
                                    <p:set>
                                      <p:cBhvr>
                                        <p:cTn id="249" dur="1" fill="hold">
                                          <p:stCondLst>
                                            <p:cond delay="0"/>
                                          </p:stCondLst>
                                        </p:cTn>
                                        <p:tgtEl>
                                          <p:spTgt spid="215"/>
                                        </p:tgtEl>
                                        <p:attrNameLst>
                                          <p:attrName>style.visibility</p:attrName>
                                        </p:attrNameLst>
                                      </p:cBhvr>
                                      <p:to>
                                        <p:strVal val="visible"/>
                                      </p:to>
                                    </p:set>
                                    <p:animEffect transition="in" filter="slide(fromBottom)">
                                      <p:cBhvr>
                                        <p:cTn id="250" dur="500"/>
                                        <p:tgtEl>
                                          <p:spTgt spid="215"/>
                                        </p:tgtEl>
                                      </p:cBhvr>
                                    </p:animEffect>
                                  </p:childTnLst>
                                </p:cTn>
                              </p:par>
                              <p:par>
                                <p:cTn id="251" presetID="12" presetClass="entr" presetSubtype="4" fill="hold" nodeType="withEffect">
                                  <p:stCondLst>
                                    <p:cond delay="0"/>
                                  </p:stCondLst>
                                  <p:childTnLst>
                                    <p:set>
                                      <p:cBhvr>
                                        <p:cTn id="252" dur="1" fill="hold">
                                          <p:stCondLst>
                                            <p:cond delay="0"/>
                                          </p:stCondLst>
                                        </p:cTn>
                                        <p:tgtEl>
                                          <p:spTgt spid="218"/>
                                        </p:tgtEl>
                                        <p:attrNameLst>
                                          <p:attrName>style.visibility</p:attrName>
                                        </p:attrNameLst>
                                      </p:cBhvr>
                                      <p:to>
                                        <p:strVal val="visible"/>
                                      </p:to>
                                    </p:set>
                                    <p:animEffect transition="in" filter="slide(fromBottom)">
                                      <p:cBhvr>
                                        <p:cTn id="253" dur="500"/>
                                        <p:tgtEl>
                                          <p:spTgt spid="218"/>
                                        </p:tgtEl>
                                      </p:cBhvr>
                                    </p:animEffect>
                                  </p:childTnLst>
                                </p:cTn>
                              </p:par>
                              <p:par>
                                <p:cTn id="254" presetID="12" presetClass="entr" presetSubtype="4" fill="hold" grpId="0" nodeType="withEffect">
                                  <p:stCondLst>
                                    <p:cond delay="0"/>
                                  </p:stCondLst>
                                  <p:childTnLst>
                                    <p:set>
                                      <p:cBhvr>
                                        <p:cTn id="255" dur="1" fill="hold">
                                          <p:stCondLst>
                                            <p:cond delay="0"/>
                                          </p:stCondLst>
                                        </p:cTn>
                                        <p:tgtEl>
                                          <p:spTgt spid="224"/>
                                        </p:tgtEl>
                                        <p:attrNameLst>
                                          <p:attrName>style.visibility</p:attrName>
                                        </p:attrNameLst>
                                      </p:cBhvr>
                                      <p:to>
                                        <p:strVal val="visible"/>
                                      </p:to>
                                    </p:set>
                                    <p:animEffect transition="in" filter="slide(fromBottom)">
                                      <p:cBhvr>
                                        <p:cTn id="256" dur="500"/>
                                        <p:tgtEl>
                                          <p:spTgt spid="224"/>
                                        </p:tgtEl>
                                      </p:cBhvr>
                                    </p:animEffect>
                                  </p:childTnLst>
                                </p:cTn>
                              </p:par>
                              <p:par>
                                <p:cTn id="257" presetID="12" presetClass="entr" presetSubtype="4" fill="hold" nodeType="withEffect">
                                  <p:stCondLst>
                                    <p:cond delay="0"/>
                                  </p:stCondLst>
                                  <p:childTnLst>
                                    <p:set>
                                      <p:cBhvr>
                                        <p:cTn id="258" dur="1" fill="hold">
                                          <p:stCondLst>
                                            <p:cond delay="0"/>
                                          </p:stCondLst>
                                        </p:cTn>
                                        <p:tgtEl>
                                          <p:spTgt spid="221"/>
                                        </p:tgtEl>
                                        <p:attrNameLst>
                                          <p:attrName>style.visibility</p:attrName>
                                        </p:attrNameLst>
                                      </p:cBhvr>
                                      <p:to>
                                        <p:strVal val="visible"/>
                                      </p:to>
                                    </p:set>
                                    <p:animEffect transition="in" filter="slide(fromBottom)">
                                      <p:cBhvr>
                                        <p:cTn id="259" dur="500"/>
                                        <p:tgtEl>
                                          <p:spTgt spid="221"/>
                                        </p:tgtEl>
                                      </p:cBhvr>
                                    </p:animEffect>
                                  </p:childTnLst>
                                </p:cTn>
                              </p:par>
                              <p:par>
                                <p:cTn id="260" presetID="12" presetClass="entr" presetSubtype="4" fill="hold" nodeType="withEffect">
                                  <p:stCondLst>
                                    <p:cond delay="0"/>
                                  </p:stCondLst>
                                  <p:childTnLst>
                                    <p:set>
                                      <p:cBhvr>
                                        <p:cTn id="261" dur="1" fill="hold">
                                          <p:stCondLst>
                                            <p:cond delay="0"/>
                                          </p:stCondLst>
                                        </p:cTn>
                                        <p:tgtEl>
                                          <p:spTgt spid="225"/>
                                        </p:tgtEl>
                                        <p:attrNameLst>
                                          <p:attrName>style.visibility</p:attrName>
                                        </p:attrNameLst>
                                      </p:cBhvr>
                                      <p:to>
                                        <p:strVal val="visible"/>
                                      </p:to>
                                    </p:set>
                                    <p:animEffect transition="in" filter="slide(fromBottom)">
                                      <p:cBhvr>
                                        <p:cTn id="262" dur="500"/>
                                        <p:tgtEl>
                                          <p:spTgt spid="225"/>
                                        </p:tgtEl>
                                      </p:cBhvr>
                                    </p:animEffect>
                                  </p:childTnLst>
                                </p:cTn>
                              </p:par>
                              <p:par>
                                <p:cTn id="263" presetID="12" presetClass="entr" presetSubtype="4" fill="hold" nodeType="withEffect">
                                  <p:stCondLst>
                                    <p:cond delay="0"/>
                                  </p:stCondLst>
                                  <p:childTnLst>
                                    <p:set>
                                      <p:cBhvr>
                                        <p:cTn id="264" dur="1" fill="hold">
                                          <p:stCondLst>
                                            <p:cond delay="0"/>
                                          </p:stCondLst>
                                        </p:cTn>
                                        <p:tgtEl>
                                          <p:spTgt spid="228"/>
                                        </p:tgtEl>
                                        <p:attrNameLst>
                                          <p:attrName>style.visibility</p:attrName>
                                        </p:attrNameLst>
                                      </p:cBhvr>
                                      <p:to>
                                        <p:strVal val="visible"/>
                                      </p:to>
                                    </p:set>
                                    <p:animEffect transition="in" filter="slide(fromBottom)">
                                      <p:cBhvr>
                                        <p:cTn id="265" dur="500"/>
                                        <p:tgtEl>
                                          <p:spTgt spid="228"/>
                                        </p:tgtEl>
                                      </p:cBhvr>
                                    </p:animEffect>
                                  </p:childTnLst>
                                </p:cTn>
                              </p:par>
                              <p:par>
                                <p:cTn id="266" presetID="12" presetClass="entr" presetSubtype="4" fill="hold" nodeType="withEffect">
                                  <p:stCondLst>
                                    <p:cond delay="0"/>
                                  </p:stCondLst>
                                  <p:childTnLst>
                                    <p:set>
                                      <p:cBhvr>
                                        <p:cTn id="267" dur="1" fill="hold">
                                          <p:stCondLst>
                                            <p:cond delay="0"/>
                                          </p:stCondLst>
                                        </p:cTn>
                                        <p:tgtEl>
                                          <p:spTgt spid="231"/>
                                        </p:tgtEl>
                                        <p:attrNameLst>
                                          <p:attrName>style.visibility</p:attrName>
                                        </p:attrNameLst>
                                      </p:cBhvr>
                                      <p:to>
                                        <p:strVal val="visible"/>
                                      </p:to>
                                    </p:set>
                                    <p:animEffect transition="in" filter="slide(fromBottom)">
                                      <p:cBhvr>
                                        <p:cTn id="268" dur="500"/>
                                        <p:tgtEl>
                                          <p:spTgt spid="231"/>
                                        </p:tgtEl>
                                      </p:cBhvr>
                                    </p:animEffect>
                                  </p:childTnLst>
                                </p:cTn>
                              </p:par>
                              <p:par>
                                <p:cTn id="269" presetID="12" presetClass="entr" presetSubtype="4" fill="hold" grpId="0" nodeType="withEffect">
                                  <p:stCondLst>
                                    <p:cond delay="0"/>
                                  </p:stCondLst>
                                  <p:childTnLst>
                                    <p:set>
                                      <p:cBhvr>
                                        <p:cTn id="270" dur="1" fill="hold">
                                          <p:stCondLst>
                                            <p:cond delay="0"/>
                                          </p:stCondLst>
                                        </p:cTn>
                                        <p:tgtEl>
                                          <p:spTgt spid="237"/>
                                        </p:tgtEl>
                                        <p:attrNameLst>
                                          <p:attrName>style.visibility</p:attrName>
                                        </p:attrNameLst>
                                      </p:cBhvr>
                                      <p:to>
                                        <p:strVal val="visible"/>
                                      </p:to>
                                    </p:set>
                                    <p:animEffect transition="in" filter="slide(fromBottom)">
                                      <p:cBhvr>
                                        <p:cTn id="271" dur="500"/>
                                        <p:tgtEl>
                                          <p:spTgt spid="237"/>
                                        </p:tgtEl>
                                      </p:cBhvr>
                                    </p:animEffect>
                                  </p:childTnLst>
                                </p:cTn>
                              </p:par>
                              <p:par>
                                <p:cTn id="272" presetID="12" presetClass="entr" presetSubtype="4" fill="hold" nodeType="withEffect">
                                  <p:stCondLst>
                                    <p:cond delay="0"/>
                                  </p:stCondLst>
                                  <p:childTnLst>
                                    <p:set>
                                      <p:cBhvr>
                                        <p:cTn id="273" dur="1" fill="hold">
                                          <p:stCondLst>
                                            <p:cond delay="0"/>
                                          </p:stCondLst>
                                        </p:cTn>
                                        <p:tgtEl>
                                          <p:spTgt spid="234"/>
                                        </p:tgtEl>
                                        <p:attrNameLst>
                                          <p:attrName>style.visibility</p:attrName>
                                        </p:attrNameLst>
                                      </p:cBhvr>
                                      <p:to>
                                        <p:strVal val="visible"/>
                                      </p:to>
                                    </p:set>
                                    <p:animEffect transition="in" filter="slide(fromBottom)">
                                      <p:cBhvr>
                                        <p:cTn id="274" dur="500"/>
                                        <p:tgtEl>
                                          <p:spTgt spid="234"/>
                                        </p:tgtEl>
                                      </p:cBhvr>
                                    </p:animEffect>
                                  </p:childTnLst>
                                </p:cTn>
                              </p:par>
                              <p:par>
                                <p:cTn id="275" presetID="12" presetClass="entr" presetSubtype="4" fill="hold" nodeType="withEffect">
                                  <p:stCondLst>
                                    <p:cond delay="0"/>
                                  </p:stCondLst>
                                  <p:childTnLst>
                                    <p:set>
                                      <p:cBhvr>
                                        <p:cTn id="276" dur="1" fill="hold">
                                          <p:stCondLst>
                                            <p:cond delay="0"/>
                                          </p:stCondLst>
                                        </p:cTn>
                                        <p:tgtEl>
                                          <p:spTgt spid="238"/>
                                        </p:tgtEl>
                                        <p:attrNameLst>
                                          <p:attrName>style.visibility</p:attrName>
                                        </p:attrNameLst>
                                      </p:cBhvr>
                                      <p:to>
                                        <p:strVal val="visible"/>
                                      </p:to>
                                    </p:set>
                                    <p:animEffect transition="in" filter="slide(fromBottom)">
                                      <p:cBhvr>
                                        <p:cTn id="277" dur="500"/>
                                        <p:tgtEl>
                                          <p:spTgt spid="238"/>
                                        </p:tgtEl>
                                      </p:cBhvr>
                                    </p:animEffect>
                                  </p:childTnLst>
                                </p:cTn>
                              </p:par>
                              <p:par>
                                <p:cTn id="278" presetID="12" presetClass="entr" presetSubtype="4" fill="hold" nodeType="withEffect">
                                  <p:stCondLst>
                                    <p:cond delay="0"/>
                                  </p:stCondLst>
                                  <p:childTnLst>
                                    <p:set>
                                      <p:cBhvr>
                                        <p:cTn id="279" dur="1" fill="hold">
                                          <p:stCondLst>
                                            <p:cond delay="0"/>
                                          </p:stCondLst>
                                        </p:cTn>
                                        <p:tgtEl>
                                          <p:spTgt spid="241"/>
                                        </p:tgtEl>
                                        <p:attrNameLst>
                                          <p:attrName>style.visibility</p:attrName>
                                        </p:attrNameLst>
                                      </p:cBhvr>
                                      <p:to>
                                        <p:strVal val="visible"/>
                                      </p:to>
                                    </p:set>
                                    <p:animEffect transition="in" filter="slide(fromBottom)">
                                      <p:cBhvr>
                                        <p:cTn id="280" dur="500"/>
                                        <p:tgtEl>
                                          <p:spTgt spid="241"/>
                                        </p:tgtEl>
                                      </p:cBhvr>
                                    </p:animEffect>
                                  </p:childTnLst>
                                </p:cTn>
                              </p:par>
                              <p:par>
                                <p:cTn id="281" presetID="12" presetClass="entr" presetSubtype="4" fill="hold" nodeType="withEffect">
                                  <p:stCondLst>
                                    <p:cond delay="0"/>
                                  </p:stCondLst>
                                  <p:childTnLst>
                                    <p:set>
                                      <p:cBhvr>
                                        <p:cTn id="282" dur="1" fill="hold">
                                          <p:stCondLst>
                                            <p:cond delay="0"/>
                                          </p:stCondLst>
                                        </p:cTn>
                                        <p:tgtEl>
                                          <p:spTgt spid="244"/>
                                        </p:tgtEl>
                                        <p:attrNameLst>
                                          <p:attrName>style.visibility</p:attrName>
                                        </p:attrNameLst>
                                      </p:cBhvr>
                                      <p:to>
                                        <p:strVal val="visible"/>
                                      </p:to>
                                    </p:set>
                                    <p:animEffect transition="in" filter="slide(fromBottom)">
                                      <p:cBhvr>
                                        <p:cTn id="283" dur="500"/>
                                        <p:tgtEl>
                                          <p:spTgt spid="244"/>
                                        </p:tgtEl>
                                      </p:cBhvr>
                                    </p:animEffect>
                                  </p:childTnLst>
                                </p:cTn>
                              </p:par>
                              <p:par>
                                <p:cTn id="284" presetID="12" presetClass="entr" presetSubtype="4" fill="hold" grpId="0" nodeType="withEffect">
                                  <p:stCondLst>
                                    <p:cond delay="0"/>
                                  </p:stCondLst>
                                  <p:childTnLst>
                                    <p:set>
                                      <p:cBhvr>
                                        <p:cTn id="285" dur="1" fill="hold">
                                          <p:stCondLst>
                                            <p:cond delay="0"/>
                                          </p:stCondLst>
                                        </p:cTn>
                                        <p:tgtEl>
                                          <p:spTgt spid="250"/>
                                        </p:tgtEl>
                                        <p:attrNameLst>
                                          <p:attrName>style.visibility</p:attrName>
                                        </p:attrNameLst>
                                      </p:cBhvr>
                                      <p:to>
                                        <p:strVal val="visible"/>
                                      </p:to>
                                    </p:set>
                                    <p:animEffect transition="in" filter="slide(fromBottom)">
                                      <p:cBhvr>
                                        <p:cTn id="286" dur="500"/>
                                        <p:tgtEl>
                                          <p:spTgt spid="250"/>
                                        </p:tgtEl>
                                      </p:cBhvr>
                                    </p:animEffect>
                                  </p:childTnLst>
                                </p:cTn>
                              </p:par>
                              <p:par>
                                <p:cTn id="287" presetID="12" presetClass="entr" presetSubtype="4" fill="hold" nodeType="withEffect">
                                  <p:stCondLst>
                                    <p:cond delay="0"/>
                                  </p:stCondLst>
                                  <p:childTnLst>
                                    <p:set>
                                      <p:cBhvr>
                                        <p:cTn id="288" dur="1" fill="hold">
                                          <p:stCondLst>
                                            <p:cond delay="0"/>
                                          </p:stCondLst>
                                        </p:cTn>
                                        <p:tgtEl>
                                          <p:spTgt spid="247"/>
                                        </p:tgtEl>
                                        <p:attrNameLst>
                                          <p:attrName>style.visibility</p:attrName>
                                        </p:attrNameLst>
                                      </p:cBhvr>
                                      <p:to>
                                        <p:strVal val="visible"/>
                                      </p:to>
                                    </p:set>
                                    <p:animEffect transition="in" filter="slide(fromBottom)">
                                      <p:cBhvr>
                                        <p:cTn id="289" dur="500"/>
                                        <p:tgtEl>
                                          <p:spTgt spid="247"/>
                                        </p:tgtEl>
                                      </p:cBhvr>
                                    </p:animEffect>
                                  </p:childTnLst>
                                </p:cTn>
                              </p:par>
                              <p:par>
                                <p:cTn id="290" presetID="12" presetClass="entr" presetSubtype="4" fill="hold" nodeType="withEffect">
                                  <p:stCondLst>
                                    <p:cond delay="0"/>
                                  </p:stCondLst>
                                  <p:childTnLst>
                                    <p:set>
                                      <p:cBhvr>
                                        <p:cTn id="291" dur="1" fill="hold">
                                          <p:stCondLst>
                                            <p:cond delay="0"/>
                                          </p:stCondLst>
                                        </p:cTn>
                                        <p:tgtEl>
                                          <p:spTgt spid="251"/>
                                        </p:tgtEl>
                                        <p:attrNameLst>
                                          <p:attrName>style.visibility</p:attrName>
                                        </p:attrNameLst>
                                      </p:cBhvr>
                                      <p:to>
                                        <p:strVal val="visible"/>
                                      </p:to>
                                    </p:set>
                                    <p:animEffect transition="in" filter="slide(fromBottom)">
                                      <p:cBhvr>
                                        <p:cTn id="292" dur="500"/>
                                        <p:tgtEl>
                                          <p:spTgt spid="251"/>
                                        </p:tgtEl>
                                      </p:cBhvr>
                                    </p:animEffect>
                                  </p:childTnLst>
                                </p:cTn>
                              </p:par>
                              <p:par>
                                <p:cTn id="293" presetID="12" presetClass="entr" presetSubtype="4" fill="hold" nodeType="withEffect">
                                  <p:stCondLst>
                                    <p:cond delay="0"/>
                                  </p:stCondLst>
                                  <p:childTnLst>
                                    <p:set>
                                      <p:cBhvr>
                                        <p:cTn id="294" dur="1" fill="hold">
                                          <p:stCondLst>
                                            <p:cond delay="0"/>
                                          </p:stCondLst>
                                        </p:cTn>
                                        <p:tgtEl>
                                          <p:spTgt spid="254"/>
                                        </p:tgtEl>
                                        <p:attrNameLst>
                                          <p:attrName>style.visibility</p:attrName>
                                        </p:attrNameLst>
                                      </p:cBhvr>
                                      <p:to>
                                        <p:strVal val="visible"/>
                                      </p:to>
                                    </p:set>
                                    <p:animEffect transition="in" filter="slide(fromBottom)">
                                      <p:cBhvr>
                                        <p:cTn id="295" dur="500"/>
                                        <p:tgtEl>
                                          <p:spTgt spid="254"/>
                                        </p:tgtEl>
                                      </p:cBhvr>
                                    </p:animEffect>
                                  </p:childTnLst>
                                </p:cTn>
                              </p:par>
                              <p:par>
                                <p:cTn id="296" presetID="12" presetClass="entr" presetSubtype="4" fill="hold" nodeType="withEffect">
                                  <p:stCondLst>
                                    <p:cond delay="0"/>
                                  </p:stCondLst>
                                  <p:childTnLst>
                                    <p:set>
                                      <p:cBhvr>
                                        <p:cTn id="297" dur="1" fill="hold">
                                          <p:stCondLst>
                                            <p:cond delay="0"/>
                                          </p:stCondLst>
                                        </p:cTn>
                                        <p:tgtEl>
                                          <p:spTgt spid="257"/>
                                        </p:tgtEl>
                                        <p:attrNameLst>
                                          <p:attrName>style.visibility</p:attrName>
                                        </p:attrNameLst>
                                      </p:cBhvr>
                                      <p:to>
                                        <p:strVal val="visible"/>
                                      </p:to>
                                    </p:set>
                                    <p:animEffect transition="in" filter="slide(fromBottom)">
                                      <p:cBhvr>
                                        <p:cTn id="298" dur="500"/>
                                        <p:tgtEl>
                                          <p:spTgt spid="257"/>
                                        </p:tgtEl>
                                      </p:cBhvr>
                                    </p:animEffect>
                                  </p:childTnLst>
                                </p:cTn>
                              </p:par>
                              <p:par>
                                <p:cTn id="299" presetID="12" presetClass="entr" presetSubtype="4" fill="hold" grpId="0" nodeType="withEffect">
                                  <p:stCondLst>
                                    <p:cond delay="0"/>
                                  </p:stCondLst>
                                  <p:childTnLst>
                                    <p:set>
                                      <p:cBhvr>
                                        <p:cTn id="300" dur="1" fill="hold">
                                          <p:stCondLst>
                                            <p:cond delay="0"/>
                                          </p:stCondLst>
                                        </p:cTn>
                                        <p:tgtEl>
                                          <p:spTgt spid="263"/>
                                        </p:tgtEl>
                                        <p:attrNameLst>
                                          <p:attrName>style.visibility</p:attrName>
                                        </p:attrNameLst>
                                      </p:cBhvr>
                                      <p:to>
                                        <p:strVal val="visible"/>
                                      </p:to>
                                    </p:set>
                                    <p:animEffect transition="in" filter="slide(fromBottom)">
                                      <p:cBhvr>
                                        <p:cTn id="301" dur="500"/>
                                        <p:tgtEl>
                                          <p:spTgt spid="263"/>
                                        </p:tgtEl>
                                      </p:cBhvr>
                                    </p:animEffect>
                                  </p:childTnLst>
                                </p:cTn>
                              </p:par>
                              <p:par>
                                <p:cTn id="302" presetID="12" presetClass="entr" presetSubtype="4" fill="hold" nodeType="withEffect">
                                  <p:stCondLst>
                                    <p:cond delay="0"/>
                                  </p:stCondLst>
                                  <p:childTnLst>
                                    <p:set>
                                      <p:cBhvr>
                                        <p:cTn id="303" dur="1" fill="hold">
                                          <p:stCondLst>
                                            <p:cond delay="0"/>
                                          </p:stCondLst>
                                        </p:cTn>
                                        <p:tgtEl>
                                          <p:spTgt spid="260"/>
                                        </p:tgtEl>
                                        <p:attrNameLst>
                                          <p:attrName>style.visibility</p:attrName>
                                        </p:attrNameLst>
                                      </p:cBhvr>
                                      <p:to>
                                        <p:strVal val="visible"/>
                                      </p:to>
                                    </p:set>
                                    <p:animEffect transition="in" filter="slide(fromBottom)">
                                      <p:cBhvr>
                                        <p:cTn id="304" dur="500"/>
                                        <p:tgtEl>
                                          <p:spTgt spid="260"/>
                                        </p:tgtEl>
                                      </p:cBhvr>
                                    </p:animEffect>
                                  </p:childTnLst>
                                </p:cTn>
                              </p:par>
                              <p:par>
                                <p:cTn id="305" presetID="12" presetClass="entr" presetSubtype="4" fill="hold" nodeType="withEffect">
                                  <p:stCondLst>
                                    <p:cond delay="0"/>
                                  </p:stCondLst>
                                  <p:childTnLst>
                                    <p:set>
                                      <p:cBhvr>
                                        <p:cTn id="306" dur="1" fill="hold">
                                          <p:stCondLst>
                                            <p:cond delay="0"/>
                                          </p:stCondLst>
                                        </p:cTn>
                                        <p:tgtEl>
                                          <p:spTgt spid="264"/>
                                        </p:tgtEl>
                                        <p:attrNameLst>
                                          <p:attrName>style.visibility</p:attrName>
                                        </p:attrNameLst>
                                      </p:cBhvr>
                                      <p:to>
                                        <p:strVal val="visible"/>
                                      </p:to>
                                    </p:set>
                                    <p:animEffect transition="in" filter="slide(fromBottom)">
                                      <p:cBhvr>
                                        <p:cTn id="307" dur="500"/>
                                        <p:tgtEl>
                                          <p:spTgt spid="264"/>
                                        </p:tgtEl>
                                      </p:cBhvr>
                                    </p:animEffect>
                                  </p:childTnLst>
                                </p:cTn>
                              </p:par>
                              <p:par>
                                <p:cTn id="308" presetID="12" presetClass="entr" presetSubtype="4" fill="hold" nodeType="withEffect">
                                  <p:stCondLst>
                                    <p:cond delay="0"/>
                                  </p:stCondLst>
                                  <p:childTnLst>
                                    <p:set>
                                      <p:cBhvr>
                                        <p:cTn id="309" dur="1" fill="hold">
                                          <p:stCondLst>
                                            <p:cond delay="0"/>
                                          </p:stCondLst>
                                        </p:cTn>
                                        <p:tgtEl>
                                          <p:spTgt spid="267"/>
                                        </p:tgtEl>
                                        <p:attrNameLst>
                                          <p:attrName>style.visibility</p:attrName>
                                        </p:attrNameLst>
                                      </p:cBhvr>
                                      <p:to>
                                        <p:strVal val="visible"/>
                                      </p:to>
                                    </p:set>
                                    <p:animEffect transition="in" filter="slide(fromBottom)">
                                      <p:cBhvr>
                                        <p:cTn id="310" dur="500"/>
                                        <p:tgtEl>
                                          <p:spTgt spid="267"/>
                                        </p:tgtEl>
                                      </p:cBhvr>
                                    </p:animEffect>
                                  </p:childTnLst>
                                </p:cTn>
                              </p:par>
                              <p:par>
                                <p:cTn id="311" presetID="12" presetClass="entr" presetSubtype="4" fill="hold" nodeType="withEffect">
                                  <p:stCondLst>
                                    <p:cond delay="0"/>
                                  </p:stCondLst>
                                  <p:childTnLst>
                                    <p:set>
                                      <p:cBhvr>
                                        <p:cTn id="312" dur="1" fill="hold">
                                          <p:stCondLst>
                                            <p:cond delay="0"/>
                                          </p:stCondLst>
                                        </p:cTn>
                                        <p:tgtEl>
                                          <p:spTgt spid="270"/>
                                        </p:tgtEl>
                                        <p:attrNameLst>
                                          <p:attrName>style.visibility</p:attrName>
                                        </p:attrNameLst>
                                      </p:cBhvr>
                                      <p:to>
                                        <p:strVal val="visible"/>
                                      </p:to>
                                    </p:set>
                                    <p:animEffect transition="in" filter="slide(fromBottom)">
                                      <p:cBhvr>
                                        <p:cTn id="313" dur="500"/>
                                        <p:tgtEl>
                                          <p:spTgt spid="270"/>
                                        </p:tgtEl>
                                      </p:cBhvr>
                                    </p:animEffect>
                                  </p:childTnLst>
                                </p:cTn>
                              </p:par>
                              <p:par>
                                <p:cTn id="314" presetID="12" presetClass="entr" presetSubtype="4" fill="hold" grpId="0" nodeType="withEffect">
                                  <p:stCondLst>
                                    <p:cond delay="0"/>
                                  </p:stCondLst>
                                  <p:childTnLst>
                                    <p:set>
                                      <p:cBhvr>
                                        <p:cTn id="315" dur="1" fill="hold">
                                          <p:stCondLst>
                                            <p:cond delay="0"/>
                                          </p:stCondLst>
                                        </p:cTn>
                                        <p:tgtEl>
                                          <p:spTgt spid="276"/>
                                        </p:tgtEl>
                                        <p:attrNameLst>
                                          <p:attrName>style.visibility</p:attrName>
                                        </p:attrNameLst>
                                      </p:cBhvr>
                                      <p:to>
                                        <p:strVal val="visible"/>
                                      </p:to>
                                    </p:set>
                                    <p:animEffect transition="in" filter="slide(fromBottom)">
                                      <p:cBhvr>
                                        <p:cTn id="316" dur="500"/>
                                        <p:tgtEl>
                                          <p:spTgt spid="276"/>
                                        </p:tgtEl>
                                      </p:cBhvr>
                                    </p:animEffect>
                                  </p:childTnLst>
                                </p:cTn>
                              </p:par>
                              <p:par>
                                <p:cTn id="317" presetID="12" presetClass="entr" presetSubtype="4" fill="hold" grpId="0" nodeType="withEffect">
                                  <p:stCondLst>
                                    <p:cond delay="0"/>
                                  </p:stCondLst>
                                  <p:childTnLst>
                                    <p:set>
                                      <p:cBhvr>
                                        <p:cTn id="318" dur="1" fill="hold">
                                          <p:stCondLst>
                                            <p:cond delay="0"/>
                                          </p:stCondLst>
                                        </p:cTn>
                                        <p:tgtEl>
                                          <p:spTgt spid="277"/>
                                        </p:tgtEl>
                                        <p:attrNameLst>
                                          <p:attrName>style.visibility</p:attrName>
                                        </p:attrNameLst>
                                      </p:cBhvr>
                                      <p:to>
                                        <p:strVal val="visible"/>
                                      </p:to>
                                    </p:set>
                                    <p:animEffect transition="in" filter="slide(fromBottom)">
                                      <p:cBhvr>
                                        <p:cTn id="319" dur="500"/>
                                        <p:tgtEl>
                                          <p:spTgt spid="277"/>
                                        </p:tgtEl>
                                      </p:cBhvr>
                                    </p:animEffect>
                                  </p:childTnLst>
                                </p:cTn>
                              </p:par>
                              <p:par>
                                <p:cTn id="320" presetID="12" presetClass="entr" presetSubtype="4" fill="hold" grpId="0" nodeType="withEffect">
                                  <p:stCondLst>
                                    <p:cond delay="0"/>
                                  </p:stCondLst>
                                  <p:childTnLst>
                                    <p:set>
                                      <p:cBhvr>
                                        <p:cTn id="321" dur="1" fill="hold">
                                          <p:stCondLst>
                                            <p:cond delay="0"/>
                                          </p:stCondLst>
                                        </p:cTn>
                                        <p:tgtEl>
                                          <p:spTgt spid="278"/>
                                        </p:tgtEl>
                                        <p:attrNameLst>
                                          <p:attrName>style.visibility</p:attrName>
                                        </p:attrNameLst>
                                      </p:cBhvr>
                                      <p:to>
                                        <p:strVal val="visible"/>
                                      </p:to>
                                    </p:set>
                                    <p:animEffect transition="in" filter="slide(fromBottom)">
                                      <p:cBhvr>
                                        <p:cTn id="322" dur="500"/>
                                        <p:tgtEl>
                                          <p:spTgt spid="278"/>
                                        </p:tgtEl>
                                      </p:cBhvr>
                                    </p:animEffect>
                                  </p:childTnLst>
                                </p:cTn>
                              </p:par>
                              <p:par>
                                <p:cTn id="323" presetID="12" presetClass="entr" presetSubtype="4" fill="hold" grpId="0" nodeType="withEffect">
                                  <p:stCondLst>
                                    <p:cond delay="0"/>
                                  </p:stCondLst>
                                  <p:childTnLst>
                                    <p:set>
                                      <p:cBhvr>
                                        <p:cTn id="324" dur="1" fill="hold">
                                          <p:stCondLst>
                                            <p:cond delay="0"/>
                                          </p:stCondLst>
                                        </p:cTn>
                                        <p:tgtEl>
                                          <p:spTgt spid="301"/>
                                        </p:tgtEl>
                                        <p:attrNameLst>
                                          <p:attrName>style.visibility</p:attrName>
                                        </p:attrNameLst>
                                      </p:cBhvr>
                                      <p:to>
                                        <p:strVal val="visible"/>
                                      </p:to>
                                    </p:set>
                                    <p:animEffect transition="in" filter="slide(fromBottom)">
                                      <p:cBhvr>
                                        <p:cTn id="325" dur="500"/>
                                        <p:tgtEl>
                                          <p:spTgt spid="301"/>
                                        </p:tgtEl>
                                      </p:cBhvr>
                                    </p:animEffect>
                                  </p:childTnLst>
                                </p:cTn>
                              </p:par>
                              <p:par>
                                <p:cTn id="326" presetID="12" presetClass="entr" presetSubtype="4" fill="hold" grpId="0" nodeType="withEffect">
                                  <p:stCondLst>
                                    <p:cond delay="0"/>
                                  </p:stCondLst>
                                  <p:childTnLst>
                                    <p:set>
                                      <p:cBhvr>
                                        <p:cTn id="327" dur="1" fill="hold">
                                          <p:stCondLst>
                                            <p:cond delay="0"/>
                                          </p:stCondLst>
                                        </p:cTn>
                                        <p:tgtEl>
                                          <p:spTgt spid="302"/>
                                        </p:tgtEl>
                                        <p:attrNameLst>
                                          <p:attrName>style.visibility</p:attrName>
                                        </p:attrNameLst>
                                      </p:cBhvr>
                                      <p:to>
                                        <p:strVal val="visible"/>
                                      </p:to>
                                    </p:set>
                                    <p:animEffect transition="in" filter="slide(fromBottom)">
                                      <p:cBhvr>
                                        <p:cTn id="328" dur="500"/>
                                        <p:tgtEl>
                                          <p:spTgt spid="302"/>
                                        </p:tgtEl>
                                      </p:cBhvr>
                                    </p:animEffect>
                                  </p:childTnLst>
                                </p:cTn>
                              </p:par>
                              <p:par>
                                <p:cTn id="329" presetID="12" presetClass="entr" presetSubtype="4" fill="hold" grpId="0" nodeType="withEffect">
                                  <p:stCondLst>
                                    <p:cond delay="0"/>
                                  </p:stCondLst>
                                  <p:childTnLst>
                                    <p:set>
                                      <p:cBhvr>
                                        <p:cTn id="330" dur="1" fill="hold">
                                          <p:stCondLst>
                                            <p:cond delay="0"/>
                                          </p:stCondLst>
                                        </p:cTn>
                                        <p:tgtEl>
                                          <p:spTgt spid="304"/>
                                        </p:tgtEl>
                                        <p:attrNameLst>
                                          <p:attrName>style.visibility</p:attrName>
                                        </p:attrNameLst>
                                      </p:cBhvr>
                                      <p:to>
                                        <p:strVal val="visible"/>
                                      </p:to>
                                    </p:set>
                                    <p:animEffect transition="in" filter="slide(fromBottom)">
                                      <p:cBhvr>
                                        <p:cTn id="331" dur="500"/>
                                        <p:tgtEl>
                                          <p:spTgt spid="304"/>
                                        </p:tgtEl>
                                      </p:cBhvr>
                                    </p:animEffect>
                                  </p:childTnLst>
                                </p:cTn>
                              </p:par>
                              <p:par>
                                <p:cTn id="332" presetID="12" presetClass="entr" presetSubtype="4" fill="hold" grpId="0" nodeType="withEffect">
                                  <p:stCondLst>
                                    <p:cond delay="0"/>
                                  </p:stCondLst>
                                  <p:childTnLst>
                                    <p:set>
                                      <p:cBhvr>
                                        <p:cTn id="333" dur="1" fill="hold">
                                          <p:stCondLst>
                                            <p:cond delay="0"/>
                                          </p:stCondLst>
                                        </p:cTn>
                                        <p:tgtEl>
                                          <p:spTgt spid="305"/>
                                        </p:tgtEl>
                                        <p:attrNameLst>
                                          <p:attrName>style.visibility</p:attrName>
                                        </p:attrNameLst>
                                      </p:cBhvr>
                                      <p:to>
                                        <p:strVal val="visible"/>
                                      </p:to>
                                    </p:set>
                                    <p:animEffect transition="in" filter="slide(fromBottom)">
                                      <p:cBhvr>
                                        <p:cTn id="334" dur="500"/>
                                        <p:tgtEl>
                                          <p:spTgt spid="305"/>
                                        </p:tgtEl>
                                      </p:cBhvr>
                                    </p:animEffect>
                                  </p:childTnLst>
                                </p:cTn>
                              </p:par>
                            </p:childTnLst>
                          </p:cTn>
                        </p:par>
                      </p:childTnLst>
                    </p:cTn>
                  </p:par>
                  <p:par>
                    <p:cTn id="335" fill="hold">
                      <p:stCondLst>
                        <p:cond delay="indefinite"/>
                      </p:stCondLst>
                      <p:childTnLst>
                        <p:par>
                          <p:cTn id="336" fill="hold">
                            <p:stCondLst>
                              <p:cond delay="0"/>
                            </p:stCondLst>
                            <p:childTnLst>
                              <p:par>
                                <p:cTn id="337" presetID="29" presetClass="entr" presetSubtype="0" fill="hold" grpId="0" nodeType="clickEffect">
                                  <p:stCondLst>
                                    <p:cond delay="0"/>
                                  </p:stCondLst>
                                  <p:childTnLst>
                                    <p:set>
                                      <p:cBhvr>
                                        <p:cTn id="338" dur="1" fill="hold">
                                          <p:stCondLst>
                                            <p:cond delay="0"/>
                                          </p:stCondLst>
                                        </p:cTn>
                                        <p:tgtEl>
                                          <p:spTgt spid="4">
                                            <p:txEl>
                                              <p:pRg st="2" end="2"/>
                                            </p:txEl>
                                          </p:spTgt>
                                        </p:tgtEl>
                                        <p:attrNameLst>
                                          <p:attrName>style.visibility</p:attrName>
                                        </p:attrNameLst>
                                      </p:cBhvr>
                                      <p:to>
                                        <p:strVal val="visible"/>
                                      </p:to>
                                    </p:set>
                                    <p:anim calcmode="lin" valueType="num">
                                      <p:cBhvr>
                                        <p:cTn id="339"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40"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1" dur="1000"/>
                                        <p:tgtEl>
                                          <p:spTgt spid="4">
                                            <p:txEl>
                                              <p:pRg st="2" end="2"/>
                                            </p:txEl>
                                          </p:spTgt>
                                        </p:tgtEl>
                                      </p:cBhvr>
                                    </p:animEffect>
                                  </p:childTnLst>
                                </p:cTn>
                              </p:par>
                              <p:par>
                                <p:cTn id="342" presetID="29" presetClass="entr" presetSubtype="0" fill="hold" grpId="0" nodeType="withEffect">
                                  <p:stCondLst>
                                    <p:cond delay="0"/>
                                  </p:stCondLst>
                                  <p:childTnLst>
                                    <p:set>
                                      <p:cBhvr>
                                        <p:cTn id="343" dur="1" fill="hold">
                                          <p:stCondLst>
                                            <p:cond delay="0"/>
                                          </p:stCondLst>
                                        </p:cTn>
                                        <p:tgtEl>
                                          <p:spTgt spid="4">
                                            <p:txEl>
                                              <p:pRg st="3" end="3"/>
                                            </p:txEl>
                                          </p:spTgt>
                                        </p:tgtEl>
                                        <p:attrNameLst>
                                          <p:attrName>style.visibility</p:attrName>
                                        </p:attrNameLst>
                                      </p:cBhvr>
                                      <p:to>
                                        <p:strVal val="visible"/>
                                      </p:to>
                                    </p:set>
                                    <p:anim calcmode="lin" valueType="num">
                                      <p:cBhvr>
                                        <p:cTn id="344" dur="1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45" dur="1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46" dur="1000"/>
                                        <p:tgtEl>
                                          <p:spTgt spid="4">
                                            <p:txEl>
                                              <p:pRg st="3" end="3"/>
                                            </p:txEl>
                                          </p:spTgt>
                                        </p:tgtEl>
                                      </p:cBhvr>
                                    </p:animEffect>
                                  </p:childTnLst>
                                </p:cTn>
                              </p:par>
                              <p:par>
                                <p:cTn id="347" presetID="12" presetClass="entr" presetSubtype="4" fill="hold" grpId="0" nodeType="withEffect">
                                  <p:stCondLst>
                                    <p:cond delay="0"/>
                                  </p:stCondLst>
                                  <p:childTnLst>
                                    <p:set>
                                      <p:cBhvr>
                                        <p:cTn id="348" dur="1" fill="hold">
                                          <p:stCondLst>
                                            <p:cond delay="0"/>
                                          </p:stCondLst>
                                        </p:cTn>
                                        <p:tgtEl>
                                          <p:spTgt spid="307"/>
                                        </p:tgtEl>
                                        <p:attrNameLst>
                                          <p:attrName>style.visibility</p:attrName>
                                        </p:attrNameLst>
                                      </p:cBhvr>
                                      <p:to>
                                        <p:strVal val="visible"/>
                                      </p:to>
                                    </p:set>
                                    <p:animEffect transition="in" filter="slide(fromBottom)">
                                      <p:cBhvr>
                                        <p:cTn id="349" dur="500"/>
                                        <p:tgtEl>
                                          <p:spTgt spid="307"/>
                                        </p:tgtEl>
                                      </p:cBhvr>
                                    </p:animEffect>
                                  </p:childTnLst>
                                </p:cTn>
                              </p:par>
                              <p:par>
                                <p:cTn id="350" presetID="12" presetClass="entr" presetSubtype="4" fill="hold" nodeType="withEffect">
                                  <p:stCondLst>
                                    <p:cond delay="0"/>
                                  </p:stCondLst>
                                  <p:childTnLst>
                                    <p:set>
                                      <p:cBhvr>
                                        <p:cTn id="351" dur="1" fill="hold">
                                          <p:stCondLst>
                                            <p:cond delay="0"/>
                                          </p:stCondLst>
                                        </p:cTn>
                                        <p:tgtEl>
                                          <p:spTgt spid="295"/>
                                        </p:tgtEl>
                                        <p:attrNameLst>
                                          <p:attrName>style.visibility</p:attrName>
                                        </p:attrNameLst>
                                      </p:cBhvr>
                                      <p:to>
                                        <p:strVal val="visible"/>
                                      </p:to>
                                    </p:set>
                                    <p:animEffect transition="in" filter="slide(fromBottom)">
                                      <p:cBhvr>
                                        <p:cTn id="352" dur="500"/>
                                        <p:tgtEl>
                                          <p:spTgt spid="295"/>
                                        </p:tgtEl>
                                      </p:cBhvr>
                                    </p:animEffect>
                                  </p:childTnLst>
                                </p:cTn>
                              </p:par>
                              <p:par>
                                <p:cTn id="353" presetID="12" presetClass="entr" presetSubtype="4" fill="hold" nodeType="withEffect">
                                  <p:stCondLst>
                                    <p:cond delay="0"/>
                                  </p:stCondLst>
                                  <p:childTnLst>
                                    <p:set>
                                      <p:cBhvr>
                                        <p:cTn id="354" dur="1" fill="hold">
                                          <p:stCondLst>
                                            <p:cond delay="0"/>
                                          </p:stCondLst>
                                        </p:cTn>
                                        <p:tgtEl>
                                          <p:spTgt spid="314"/>
                                        </p:tgtEl>
                                        <p:attrNameLst>
                                          <p:attrName>style.visibility</p:attrName>
                                        </p:attrNameLst>
                                      </p:cBhvr>
                                      <p:to>
                                        <p:strVal val="visible"/>
                                      </p:to>
                                    </p:set>
                                    <p:animEffect transition="in" filter="slide(fromBottom)">
                                      <p:cBhvr>
                                        <p:cTn id="355" dur="500"/>
                                        <p:tgtEl>
                                          <p:spTgt spid="314"/>
                                        </p:tgtEl>
                                      </p:cBhvr>
                                    </p:animEffect>
                                  </p:childTnLst>
                                </p:cTn>
                              </p:par>
                              <p:par>
                                <p:cTn id="356" presetID="12" presetClass="entr" presetSubtype="4" fill="hold" nodeType="withEffect">
                                  <p:stCondLst>
                                    <p:cond delay="0"/>
                                  </p:stCondLst>
                                  <p:childTnLst>
                                    <p:set>
                                      <p:cBhvr>
                                        <p:cTn id="357" dur="1" fill="hold">
                                          <p:stCondLst>
                                            <p:cond delay="0"/>
                                          </p:stCondLst>
                                        </p:cTn>
                                        <p:tgtEl>
                                          <p:spTgt spid="329"/>
                                        </p:tgtEl>
                                        <p:attrNameLst>
                                          <p:attrName>style.visibility</p:attrName>
                                        </p:attrNameLst>
                                      </p:cBhvr>
                                      <p:to>
                                        <p:strVal val="visible"/>
                                      </p:to>
                                    </p:set>
                                    <p:animEffect transition="in" filter="slide(fromBottom)">
                                      <p:cBhvr>
                                        <p:cTn id="358" dur="500"/>
                                        <p:tgtEl>
                                          <p:spTgt spid="329"/>
                                        </p:tgtEl>
                                      </p:cBhvr>
                                    </p:animEffect>
                                  </p:childTnLst>
                                </p:cTn>
                              </p:par>
                              <p:par>
                                <p:cTn id="359" presetID="12" presetClass="entr" presetSubtype="4" fill="hold" nodeType="withEffect">
                                  <p:stCondLst>
                                    <p:cond delay="0"/>
                                  </p:stCondLst>
                                  <p:childTnLst>
                                    <p:set>
                                      <p:cBhvr>
                                        <p:cTn id="360" dur="1" fill="hold">
                                          <p:stCondLst>
                                            <p:cond delay="0"/>
                                          </p:stCondLst>
                                        </p:cTn>
                                        <p:tgtEl>
                                          <p:spTgt spid="344"/>
                                        </p:tgtEl>
                                        <p:attrNameLst>
                                          <p:attrName>style.visibility</p:attrName>
                                        </p:attrNameLst>
                                      </p:cBhvr>
                                      <p:to>
                                        <p:strVal val="visible"/>
                                      </p:to>
                                    </p:set>
                                    <p:animEffect transition="in" filter="slide(fromBottom)">
                                      <p:cBhvr>
                                        <p:cTn id="361" dur="500"/>
                                        <p:tgtEl>
                                          <p:spTgt spid="344"/>
                                        </p:tgtEl>
                                      </p:cBhvr>
                                    </p:animEffect>
                                  </p:childTnLst>
                                </p:cTn>
                              </p:par>
                              <p:par>
                                <p:cTn id="362" presetID="12" presetClass="entr" presetSubtype="4" fill="hold" nodeType="withEffect">
                                  <p:stCondLst>
                                    <p:cond delay="0"/>
                                  </p:stCondLst>
                                  <p:childTnLst>
                                    <p:set>
                                      <p:cBhvr>
                                        <p:cTn id="363" dur="1" fill="hold">
                                          <p:stCondLst>
                                            <p:cond delay="0"/>
                                          </p:stCondLst>
                                        </p:cTn>
                                        <p:tgtEl>
                                          <p:spTgt spid="359"/>
                                        </p:tgtEl>
                                        <p:attrNameLst>
                                          <p:attrName>style.visibility</p:attrName>
                                        </p:attrNameLst>
                                      </p:cBhvr>
                                      <p:to>
                                        <p:strVal val="visible"/>
                                      </p:to>
                                    </p:set>
                                    <p:animEffect transition="in" filter="slide(fromBottom)">
                                      <p:cBhvr>
                                        <p:cTn id="364" dur="500"/>
                                        <p:tgtEl>
                                          <p:spTgt spid="359"/>
                                        </p:tgtEl>
                                      </p:cBhvr>
                                    </p:animEffect>
                                  </p:childTnLst>
                                </p:cTn>
                              </p:par>
                              <p:par>
                                <p:cTn id="365" presetID="12" presetClass="entr" presetSubtype="4" fill="hold" nodeType="withEffect">
                                  <p:stCondLst>
                                    <p:cond delay="0"/>
                                  </p:stCondLst>
                                  <p:childTnLst>
                                    <p:set>
                                      <p:cBhvr>
                                        <p:cTn id="366" dur="1" fill="hold">
                                          <p:stCondLst>
                                            <p:cond delay="0"/>
                                          </p:stCondLst>
                                        </p:cTn>
                                        <p:tgtEl>
                                          <p:spTgt spid="374"/>
                                        </p:tgtEl>
                                        <p:attrNameLst>
                                          <p:attrName>style.visibility</p:attrName>
                                        </p:attrNameLst>
                                      </p:cBhvr>
                                      <p:to>
                                        <p:strVal val="visible"/>
                                      </p:to>
                                    </p:set>
                                    <p:animEffect transition="in" filter="slide(fromBottom)">
                                      <p:cBhvr>
                                        <p:cTn id="367" dur="500"/>
                                        <p:tgtEl>
                                          <p:spTgt spid="374"/>
                                        </p:tgtEl>
                                      </p:cBhvr>
                                    </p:animEffect>
                                  </p:childTnLst>
                                </p:cTn>
                              </p:par>
                              <p:par>
                                <p:cTn id="368" presetID="12" presetClass="entr" presetSubtype="4" fill="hold" nodeType="withEffect">
                                  <p:stCondLst>
                                    <p:cond delay="0"/>
                                  </p:stCondLst>
                                  <p:childTnLst>
                                    <p:set>
                                      <p:cBhvr>
                                        <p:cTn id="369" dur="1" fill="hold">
                                          <p:stCondLst>
                                            <p:cond delay="0"/>
                                          </p:stCondLst>
                                        </p:cTn>
                                        <p:tgtEl>
                                          <p:spTgt spid="389"/>
                                        </p:tgtEl>
                                        <p:attrNameLst>
                                          <p:attrName>style.visibility</p:attrName>
                                        </p:attrNameLst>
                                      </p:cBhvr>
                                      <p:to>
                                        <p:strVal val="visible"/>
                                      </p:to>
                                    </p:set>
                                    <p:animEffect transition="in" filter="slide(fromBottom)">
                                      <p:cBhvr>
                                        <p:cTn id="370" dur="500"/>
                                        <p:tgtEl>
                                          <p:spTgt spid="389"/>
                                        </p:tgtEl>
                                      </p:cBhvr>
                                    </p:animEffect>
                                  </p:childTnLst>
                                </p:cTn>
                              </p:par>
                              <p:par>
                                <p:cTn id="371" presetID="12" presetClass="entr" presetSubtype="4" fill="hold" nodeType="withEffect">
                                  <p:stCondLst>
                                    <p:cond delay="0"/>
                                  </p:stCondLst>
                                  <p:childTnLst>
                                    <p:set>
                                      <p:cBhvr>
                                        <p:cTn id="372" dur="1" fill="hold">
                                          <p:stCondLst>
                                            <p:cond delay="0"/>
                                          </p:stCondLst>
                                        </p:cTn>
                                        <p:tgtEl>
                                          <p:spTgt spid="404"/>
                                        </p:tgtEl>
                                        <p:attrNameLst>
                                          <p:attrName>style.visibility</p:attrName>
                                        </p:attrNameLst>
                                      </p:cBhvr>
                                      <p:to>
                                        <p:strVal val="visible"/>
                                      </p:to>
                                    </p:set>
                                    <p:animEffect transition="in" filter="slide(fromBottom)">
                                      <p:cBhvr>
                                        <p:cTn id="373" dur="500"/>
                                        <p:tgtEl>
                                          <p:spTgt spid="404"/>
                                        </p:tgtEl>
                                      </p:cBhvr>
                                    </p:animEffect>
                                  </p:childTnLst>
                                </p:cTn>
                              </p:par>
                              <p:par>
                                <p:cTn id="374" presetID="12" presetClass="entr" presetSubtype="4" fill="hold" grpId="0" nodeType="withEffect">
                                  <p:stCondLst>
                                    <p:cond delay="0"/>
                                  </p:stCondLst>
                                  <p:childTnLst>
                                    <p:set>
                                      <p:cBhvr>
                                        <p:cTn id="375" dur="1" fill="hold">
                                          <p:stCondLst>
                                            <p:cond delay="0"/>
                                          </p:stCondLst>
                                        </p:cTn>
                                        <p:tgtEl>
                                          <p:spTgt spid="428"/>
                                        </p:tgtEl>
                                        <p:attrNameLst>
                                          <p:attrName>style.visibility</p:attrName>
                                        </p:attrNameLst>
                                      </p:cBhvr>
                                      <p:to>
                                        <p:strVal val="visible"/>
                                      </p:to>
                                    </p:set>
                                    <p:animEffect transition="in" filter="slide(fromBottom)">
                                      <p:cBhvr>
                                        <p:cTn id="376" dur="500"/>
                                        <p:tgtEl>
                                          <p:spTgt spid="428"/>
                                        </p:tgtEl>
                                      </p:cBhvr>
                                    </p:animEffect>
                                  </p:childTnLst>
                                </p:cTn>
                              </p:par>
                              <p:par>
                                <p:cTn id="377" presetID="12" presetClass="entr" presetSubtype="4" fill="hold" grpId="0" nodeType="withEffect">
                                  <p:stCondLst>
                                    <p:cond delay="0"/>
                                  </p:stCondLst>
                                  <p:childTnLst>
                                    <p:set>
                                      <p:cBhvr>
                                        <p:cTn id="378" dur="1" fill="hold">
                                          <p:stCondLst>
                                            <p:cond delay="0"/>
                                          </p:stCondLst>
                                        </p:cTn>
                                        <p:tgtEl>
                                          <p:spTgt spid="429"/>
                                        </p:tgtEl>
                                        <p:attrNameLst>
                                          <p:attrName>style.visibility</p:attrName>
                                        </p:attrNameLst>
                                      </p:cBhvr>
                                      <p:to>
                                        <p:strVal val="visible"/>
                                      </p:to>
                                    </p:set>
                                    <p:animEffect transition="in" filter="slide(fromBottom)">
                                      <p:cBhvr>
                                        <p:cTn id="379" dur="500"/>
                                        <p:tgtEl>
                                          <p:spTgt spid="429"/>
                                        </p:tgtEl>
                                      </p:cBhvr>
                                    </p:animEffect>
                                  </p:childTnLst>
                                </p:cTn>
                              </p:par>
                              <p:par>
                                <p:cTn id="380" presetID="12" presetClass="entr" presetSubtype="4" fill="hold" grpId="0" nodeType="withEffect">
                                  <p:stCondLst>
                                    <p:cond delay="0"/>
                                  </p:stCondLst>
                                  <p:childTnLst>
                                    <p:set>
                                      <p:cBhvr>
                                        <p:cTn id="381" dur="1" fill="hold">
                                          <p:stCondLst>
                                            <p:cond delay="0"/>
                                          </p:stCondLst>
                                        </p:cTn>
                                        <p:tgtEl>
                                          <p:spTgt spid="430"/>
                                        </p:tgtEl>
                                        <p:attrNameLst>
                                          <p:attrName>style.visibility</p:attrName>
                                        </p:attrNameLst>
                                      </p:cBhvr>
                                      <p:to>
                                        <p:strVal val="visible"/>
                                      </p:to>
                                    </p:set>
                                    <p:animEffect transition="in" filter="slide(fromBottom)">
                                      <p:cBhvr>
                                        <p:cTn id="382" dur="500"/>
                                        <p:tgtEl>
                                          <p:spTgt spid="430"/>
                                        </p:tgtEl>
                                      </p:cBhvr>
                                    </p:animEffect>
                                  </p:childTnLst>
                                </p:cTn>
                              </p:par>
                              <p:par>
                                <p:cTn id="383" presetID="12" presetClass="entr" presetSubtype="4" fill="hold" grpId="0" nodeType="withEffect">
                                  <p:stCondLst>
                                    <p:cond delay="0"/>
                                  </p:stCondLst>
                                  <p:childTnLst>
                                    <p:set>
                                      <p:cBhvr>
                                        <p:cTn id="384" dur="1" fill="hold">
                                          <p:stCondLst>
                                            <p:cond delay="0"/>
                                          </p:stCondLst>
                                        </p:cTn>
                                        <p:tgtEl>
                                          <p:spTgt spid="431"/>
                                        </p:tgtEl>
                                        <p:attrNameLst>
                                          <p:attrName>style.visibility</p:attrName>
                                        </p:attrNameLst>
                                      </p:cBhvr>
                                      <p:to>
                                        <p:strVal val="visible"/>
                                      </p:to>
                                    </p:set>
                                    <p:animEffect transition="in" filter="slide(fromBottom)">
                                      <p:cBhvr>
                                        <p:cTn id="385" dur="500"/>
                                        <p:tgtEl>
                                          <p:spTgt spid="431"/>
                                        </p:tgtEl>
                                      </p:cBhvr>
                                    </p:animEffect>
                                  </p:childTnLst>
                                </p:cTn>
                              </p:par>
                              <p:par>
                                <p:cTn id="386" presetID="12" presetClass="entr" presetSubtype="4" fill="hold" nodeType="withEffect">
                                  <p:stCondLst>
                                    <p:cond delay="0"/>
                                  </p:stCondLst>
                                  <p:childTnLst>
                                    <p:set>
                                      <p:cBhvr>
                                        <p:cTn id="387" dur="1" fill="hold">
                                          <p:stCondLst>
                                            <p:cond delay="0"/>
                                          </p:stCondLst>
                                        </p:cTn>
                                        <p:tgtEl>
                                          <p:spTgt spid="419"/>
                                        </p:tgtEl>
                                        <p:attrNameLst>
                                          <p:attrName>style.visibility</p:attrName>
                                        </p:attrNameLst>
                                      </p:cBhvr>
                                      <p:to>
                                        <p:strVal val="visible"/>
                                      </p:to>
                                    </p:set>
                                    <p:animEffect transition="in" filter="slide(fromBottom)">
                                      <p:cBhvr>
                                        <p:cTn id="388" dur="500"/>
                                        <p:tgtEl>
                                          <p:spTgt spid="419"/>
                                        </p:tgtEl>
                                      </p:cBhvr>
                                    </p:animEffect>
                                  </p:childTnLst>
                                </p:cTn>
                              </p:par>
                              <p:par>
                                <p:cTn id="389" presetID="12" presetClass="entr" presetSubtype="4" fill="hold" nodeType="withEffect">
                                  <p:stCondLst>
                                    <p:cond delay="0"/>
                                  </p:stCondLst>
                                  <p:childTnLst>
                                    <p:set>
                                      <p:cBhvr>
                                        <p:cTn id="390" dur="1" fill="hold">
                                          <p:stCondLst>
                                            <p:cond delay="0"/>
                                          </p:stCondLst>
                                        </p:cTn>
                                        <p:tgtEl>
                                          <p:spTgt spid="438"/>
                                        </p:tgtEl>
                                        <p:attrNameLst>
                                          <p:attrName>style.visibility</p:attrName>
                                        </p:attrNameLst>
                                      </p:cBhvr>
                                      <p:to>
                                        <p:strVal val="visible"/>
                                      </p:to>
                                    </p:set>
                                    <p:animEffect transition="in" filter="slide(fromBottom)">
                                      <p:cBhvr>
                                        <p:cTn id="391" dur="500"/>
                                        <p:tgtEl>
                                          <p:spTgt spid="438"/>
                                        </p:tgtEl>
                                      </p:cBhvr>
                                    </p:animEffect>
                                  </p:childTnLst>
                                </p:cTn>
                              </p:par>
                              <p:par>
                                <p:cTn id="392" presetID="12" presetClass="entr" presetSubtype="4" fill="hold" nodeType="withEffect">
                                  <p:stCondLst>
                                    <p:cond delay="0"/>
                                  </p:stCondLst>
                                  <p:childTnLst>
                                    <p:set>
                                      <p:cBhvr>
                                        <p:cTn id="393" dur="1" fill="hold">
                                          <p:stCondLst>
                                            <p:cond delay="0"/>
                                          </p:stCondLst>
                                        </p:cTn>
                                        <p:tgtEl>
                                          <p:spTgt spid="453"/>
                                        </p:tgtEl>
                                        <p:attrNameLst>
                                          <p:attrName>style.visibility</p:attrName>
                                        </p:attrNameLst>
                                      </p:cBhvr>
                                      <p:to>
                                        <p:strVal val="visible"/>
                                      </p:to>
                                    </p:set>
                                    <p:animEffect transition="in" filter="slide(fromBottom)">
                                      <p:cBhvr>
                                        <p:cTn id="394" dur="500"/>
                                        <p:tgtEl>
                                          <p:spTgt spid="453"/>
                                        </p:tgtEl>
                                      </p:cBhvr>
                                    </p:animEffect>
                                  </p:childTnLst>
                                </p:cTn>
                              </p:par>
                              <p:par>
                                <p:cTn id="395" presetID="12" presetClass="entr" presetSubtype="4" fill="hold" nodeType="withEffect">
                                  <p:stCondLst>
                                    <p:cond delay="0"/>
                                  </p:stCondLst>
                                  <p:childTnLst>
                                    <p:set>
                                      <p:cBhvr>
                                        <p:cTn id="396" dur="1" fill="hold">
                                          <p:stCondLst>
                                            <p:cond delay="0"/>
                                          </p:stCondLst>
                                        </p:cTn>
                                        <p:tgtEl>
                                          <p:spTgt spid="468"/>
                                        </p:tgtEl>
                                        <p:attrNameLst>
                                          <p:attrName>style.visibility</p:attrName>
                                        </p:attrNameLst>
                                      </p:cBhvr>
                                      <p:to>
                                        <p:strVal val="visible"/>
                                      </p:to>
                                    </p:set>
                                    <p:animEffect transition="in" filter="slide(fromBottom)">
                                      <p:cBhvr>
                                        <p:cTn id="397" dur="500"/>
                                        <p:tgtEl>
                                          <p:spTgt spid="468"/>
                                        </p:tgtEl>
                                      </p:cBhvr>
                                    </p:animEffect>
                                  </p:childTnLst>
                                </p:cTn>
                              </p:par>
                              <p:par>
                                <p:cTn id="398" presetID="12" presetClass="entr" presetSubtype="4" fill="hold" nodeType="withEffect">
                                  <p:stCondLst>
                                    <p:cond delay="0"/>
                                  </p:stCondLst>
                                  <p:childTnLst>
                                    <p:set>
                                      <p:cBhvr>
                                        <p:cTn id="399" dur="1" fill="hold">
                                          <p:stCondLst>
                                            <p:cond delay="0"/>
                                          </p:stCondLst>
                                        </p:cTn>
                                        <p:tgtEl>
                                          <p:spTgt spid="483"/>
                                        </p:tgtEl>
                                        <p:attrNameLst>
                                          <p:attrName>style.visibility</p:attrName>
                                        </p:attrNameLst>
                                      </p:cBhvr>
                                      <p:to>
                                        <p:strVal val="visible"/>
                                      </p:to>
                                    </p:set>
                                    <p:animEffect transition="in" filter="slide(fromBottom)">
                                      <p:cBhvr>
                                        <p:cTn id="400" dur="500"/>
                                        <p:tgtEl>
                                          <p:spTgt spid="483"/>
                                        </p:tgtEl>
                                      </p:cBhvr>
                                    </p:animEffect>
                                  </p:childTnLst>
                                </p:cTn>
                              </p:par>
                              <p:par>
                                <p:cTn id="401" presetID="12" presetClass="entr" presetSubtype="4" fill="hold" nodeType="withEffect">
                                  <p:stCondLst>
                                    <p:cond delay="0"/>
                                  </p:stCondLst>
                                  <p:childTnLst>
                                    <p:set>
                                      <p:cBhvr>
                                        <p:cTn id="402" dur="1" fill="hold">
                                          <p:stCondLst>
                                            <p:cond delay="0"/>
                                          </p:stCondLst>
                                        </p:cTn>
                                        <p:tgtEl>
                                          <p:spTgt spid="498"/>
                                        </p:tgtEl>
                                        <p:attrNameLst>
                                          <p:attrName>style.visibility</p:attrName>
                                        </p:attrNameLst>
                                      </p:cBhvr>
                                      <p:to>
                                        <p:strVal val="visible"/>
                                      </p:to>
                                    </p:set>
                                    <p:animEffect transition="in" filter="slide(fromBottom)">
                                      <p:cBhvr>
                                        <p:cTn id="403" dur="500"/>
                                        <p:tgtEl>
                                          <p:spTgt spid="498"/>
                                        </p:tgtEl>
                                      </p:cBhvr>
                                    </p:animEffect>
                                  </p:childTnLst>
                                </p:cTn>
                              </p:par>
                              <p:par>
                                <p:cTn id="404" presetID="12" presetClass="entr" presetSubtype="4" fill="hold" nodeType="withEffect">
                                  <p:stCondLst>
                                    <p:cond delay="0"/>
                                  </p:stCondLst>
                                  <p:childTnLst>
                                    <p:set>
                                      <p:cBhvr>
                                        <p:cTn id="405" dur="1" fill="hold">
                                          <p:stCondLst>
                                            <p:cond delay="0"/>
                                          </p:stCondLst>
                                        </p:cTn>
                                        <p:tgtEl>
                                          <p:spTgt spid="513"/>
                                        </p:tgtEl>
                                        <p:attrNameLst>
                                          <p:attrName>style.visibility</p:attrName>
                                        </p:attrNameLst>
                                      </p:cBhvr>
                                      <p:to>
                                        <p:strVal val="visible"/>
                                      </p:to>
                                    </p:set>
                                    <p:animEffect transition="in" filter="slide(fromBottom)">
                                      <p:cBhvr>
                                        <p:cTn id="406" dur="500"/>
                                        <p:tgtEl>
                                          <p:spTgt spid="513"/>
                                        </p:tgtEl>
                                      </p:cBhvr>
                                    </p:animEffect>
                                  </p:childTnLst>
                                </p:cTn>
                              </p:par>
                              <p:par>
                                <p:cTn id="407" presetID="12" presetClass="entr" presetSubtype="4" fill="hold" nodeType="withEffect">
                                  <p:stCondLst>
                                    <p:cond delay="0"/>
                                  </p:stCondLst>
                                  <p:childTnLst>
                                    <p:set>
                                      <p:cBhvr>
                                        <p:cTn id="408" dur="1" fill="hold">
                                          <p:stCondLst>
                                            <p:cond delay="0"/>
                                          </p:stCondLst>
                                        </p:cTn>
                                        <p:tgtEl>
                                          <p:spTgt spid="528"/>
                                        </p:tgtEl>
                                        <p:attrNameLst>
                                          <p:attrName>style.visibility</p:attrName>
                                        </p:attrNameLst>
                                      </p:cBhvr>
                                      <p:to>
                                        <p:strVal val="visible"/>
                                      </p:to>
                                    </p:set>
                                    <p:animEffect transition="in" filter="slide(fromBottom)">
                                      <p:cBhvr>
                                        <p:cTn id="409" dur="500"/>
                                        <p:tgtEl>
                                          <p:spTgt spid="528"/>
                                        </p:tgtEl>
                                      </p:cBhvr>
                                    </p:animEffect>
                                  </p:childTnLst>
                                </p:cTn>
                              </p:par>
                              <p:par>
                                <p:cTn id="410" presetID="12" presetClass="entr" presetSubtype="4" fill="hold" grpId="0" nodeType="withEffect">
                                  <p:stCondLst>
                                    <p:cond delay="0"/>
                                  </p:stCondLst>
                                  <p:childTnLst>
                                    <p:set>
                                      <p:cBhvr>
                                        <p:cTn id="411" dur="1" fill="hold">
                                          <p:stCondLst>
                                            <p:cond delay="0"/>
                                          </p:stCondLst>
                                        </p:cTn>
                                        <p:tgtEl>
                                          <p:spTgt spid="552"/>
                                        </p:tgtEl>
                                        <p:attrNameLst>
                                          <p:attrName>style.visibility</p:attrName>
                                        </p:attrNameLst>
                                      </p:cBhvr>
                                      <p:to>
                                        <p:strVal val="visible"/>
                                      </p:to>
                                    </p:set>
                                    <p:animEffect transition="in" filter="slide(fromBottom)">
                                      <p:cBhvr>
                                        <p:cTn id="412" dur="5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animBg="1"/>
      <p:bldP spid="7" grpId="0" animBg="1"/>
      <p:bldP spid="8" grpId="0" animBg="1"/>
      <p:bldP spid="9" grpId="0" animBg="1"/>
      <p:bldP spid="24" grpId="0" animBg="1"/>
      <p:bldP spid="37" grpId="0" animBg="1"/>
      <p:bldP spid="50" grpId="0" animBg="1"/>
      <p:bldP spid="63" grpId="0" animBg="1"/>
      <p:bldP spid="76" grpId="0" animBg="1"/>
      <p:bldP spid="89" grpId="0" animBg="1"/>
      <p:bldP spid="102" grpId="0" animBg="1"/>
      <p:bldP spid="115" grpId="0" animBg="1"/>
      <p:bldP spid="128" grpId="0" animBg="1"/>
      <p:bldP spid="143" grpId="0" animBg="1"/>
      <p:bldP spid="144" grpId="0" animBg="1"/>
      <p:bldP spid="159" grpId="0" animBg="1"/>
      <p:bldP spid="172" grpId="0" animBg="1"/>
      <p:bldP spid="185" grpId="0" animBg="1"/>
      <p:bldP spid="198" grpId="0" animBg="1"/>
      <p:bldP spid="211" grpId="0" animBg="1"/>
      <p:bldP spid="224" grpId="0" animBg="1"/>
      <p:bldP spid="237" grpId="0" animBg="1"/>
      <p:bldP spid="250" grpId="0" animBg="1"/>
      <p:bldP spid="263" grpId="0" animBg="1"/>
      <p:bldP spid="276" grpId="0" animBg="1"/>
      <p:bldP spid="277" grpId="0"/>
      <p:bldP spid="278" grpId="0" animBg="1"/>
      <p:bldP spid="301" grpId="0" animBg="1"/>
      <p:bldP spid="302" grpId="0" animBg="1"/>
      <p:bldP spid="304" grpId="0" animBg="1"/>
      <p:bldP spid="305" grpId="0" animBg="1"/>
      <p:bldP spid="307" grpId="0" animBg="1"/>
      <p:bldP spid="428" grpId="0"/>
      <p:bldP spid="429" grpId="0" animBg="1"/>
      <p:bldP spid="430" grpId="0" animBg="1"/>
      <p:bldP spid="431" grpId="0" animBg="1"/>
      <p:bldP spid="55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a:spLocks noGrp="1" noChangeArrowheads="1"/>
          </p:cNvSpPr>
          <p:nvPr>
            <p:ph type="title"/>
          </p:nvPr>
        </p:nvSpPr>
        <p:spPr>
          <a:xfrm>
            <a:off x="1000100" y="71414"/>
            <a:ext cx="7620000" cy="761984"/>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r>
              <a:rPr lang="cs-CZ" sz="3600" b="1" dirty="0" smtClean="0">
                <a:ln w="11430"/>
                <a:effectLst>
                  <a:outerShdw blurRad="50800" dist="39000" dir="5460000" algn="tl">
                    <a:srgbClr val="000000">
                      <a:alpha val="38000"/>
                    </a:srgbClr>
                  </a:outerShdw>
                </a:effectLst>
                <a:latin typeface="Rockwell" pitchFamily="18" charset="0"/>
              </a:rPr>
              <a:t>Langmuir – Blodgett </a:t>
            </a:r>
            <a:r>
              <a:rPr lang="en-US" sz="3600" b="1" dirty="0" smtClean="0">
                <a:ln w="11430"/>
                <a:effectLst>
                  <a:outerShdw blurRad="50800" dist="39000" dir="5460000" algn="tl">
                    <a:srgbClr val="000000">
                      <a:alpha val="38000"/>
                    </a:srgbClr>
                  </a:outerShdw>
                </a:effectLst>
                <a:latin typeface="Rockwell" pitchFamily="18" charset="0"/>
              </a:rPr>
              <a:t>F</a:t>
            </a:r>
            <a:r>
              <a:rPr lang="cs-CZ" sz="3600" b="1" dirty="0" smtClean="0">
                <a:ln w="11430"/>
                <a:effectLst>
                  <a:outerShdw blurRad="50800" dist="39000" dir="5460000" algn="tl">
                    <a:srgbClr val="000000">
                      <a:alpha val="38000"/>
                    </a:srgbClr>
                  </a:outerShdw>
                </a:effectLst>
                <a:latin typeface="Rockwell" pitchFamily="18" charset="0"/>
              </a:rPr>
              <a:t>ilms</a:t>
            </a:r>
          </a:p>
        </p:txBody>
      </p:sp>
      <p:sp>
        <p:nvSpPr>
          <p:cNvPr id="4" name="Rectangle 3"/>
          <p:cNvSpPr txBox="1">
            <a:spLocks noChangeArrowheads="1"/>
          </p:cNvSpPr>
          <p:nvPr/>
        </p:nvSpPr>
        <p:spPr bwMode="auto">
          <a:xfrm>
            <a:off x="1066800" y="1752600"/>
            <a:ext cx="7537450" cy="2684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Vertically prepared films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3 types: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repeated submergence – type X</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repeated emergence – type Z</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cs-CZ" sz="2000" b="1" i="0" u="none" strike="noStrike" kern="0" cap="none" spc="0" normalizeH="0" baseline="0" noProof="0" dirty="0" smtClean="0">
                <a:ln>
                  <a:noFill/>
                </a:ln>
                <a:solidFill>
                  <a:schemeClr val="tx1"/>
                </a:solidFill>
                <a:effectLst/>
                <a:uLnTx/>
                <a:uFillTx/>
                <a:latin typeface="Garamond" pitchFamily="18" charset="0"/>
                <a:cs typeface="+mn-cs"/>
              </a:rPr>
              <a:t>switching both types – type Y</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cs-CZ" sz="3200" b="0" i="0" u="none" strike="noStrike" kern="0" cap="none" spc="0" normalizeH="0" baseline="0" noProof="0" dirty="0" smtClean="0">
              <a:ln>
                <a:noFill/>
              </a:ln>
              <a:solidFill>
                <a:schemeClr val="tx1"/>
              </a:solidFill>
              <a:effectLst/>
              <a:uLnTx/>
              <a:uFillTx/>
              <a:latin typeface="+mn-lt"/>
              <a:ea typeface="+mn-ea"/>
              <a:cs typeface="+mn-cs"/>
            </a:endParaRPr>
          </a:p>
        </p:txBody>
      </p:sp>
      <p:grpSp>
        <p:nvGrpSpPr>
          <p:cNvPr id="2" name="Group 1837"/>
          <p:cNvGrpSpPr>
            <a:grpSpLocks/>
          </p:cNvGrpSpPr>
          <p:nvPr/>
        </p:nvGrpSpPr>
        <p:grpSpPr bwMode="auto">
          <a:xfrm>
            <a:off x="1692275" y="4365625"/>
            <a:ext cx="1747838" cy="1922463"/>
            <a:chOff x="2160" y="2543"/>
            <a:chExt cx="1101" cy="1211"/>
          </a:xfrm>
        </p:grpSpPr>
        <p:sp>
          <p:nvSpPr>
            <p:cNvPr id="7" name="AutoShape 1838"/>
            <p:cNvSpPr>
              <a:spLocks noChangeArrowheads="1"/>
            </p:cNvSpPr>
            <p:nvPr/>
          </p:nvSpPr>
          <p:spPr bwMode="auto">
            <a:xfrm rot="10800000" flipH="1" flipV="1">
              <a:off x="2160" y="3648"/>
              <a:ext cx="1101" cy="106"/>
            </a:xfrm>
            <a:prstGeom prst="cube">
              <a:avLst>
                <a:gd name="adj" fmla="val 59875"/>
              </a:avLst>
            </a:prstGeom>
            <a:solidFill>
              <a:srgbClr val="6699FF">
                <a:alpha val="50195"/>
              </a:srgbClr>
            </a:solidFill>
            <a:ln w="9525">
              <a:solidFill>
                <a:schemeClr val="tx1"/>
              </a:solidFill>
              <a:miter lim="800000"/>
              <a:headEnd/>
              <a:tailEnd/>
            </a:ln>
          </p:spPr>
          <p:txBody>
            <a:bodyPr wrap="none" anchor="ctr"/>
            <a:lstStyle/>
            <a:p>
              <a:endParaRPr lang="en-IN"/>
            </a:p>
          </p:txBody>
        </p:sp>
        <p:grpSp>
          <p:nvGrpSpPr>
            <p:cNvPr id="5" name="Group 1839"/>
            <p:cNvGrpSpPr>
              <a:grpSpLocks/>
            </p:cNvGrpSpPr>
            <p:nvPr/>
          </p:nvGrpSpPr>
          <p:grpSpPr bwMode="auto">
            <a:xfrm>
              <a:off x="2207" y="2543"/>
              <a:ext cx="957" cy="1142"/>
              <a:chOff x="2207" y="2543"/>
              <a:chExt cx="957" cy="1142"/>
            </a:xfrm>
          </p:grpSpPr>
          <p:grpSp>
            <p:nvGrpSpPr>
              <p:cNvPr id="8" name="Group 1840"/>
              <p:cNvGrpSpPr>
                <a:grpSpLocks/>
              </p:cNvGrpSpPr>
              <p:nvPr/>
            </p:nvGrpSpPr>
            <p:grpSpPr bwMode="auto">
              <a:xfrm flipV="1">
                <a:off x="2208" y="3086"/>
                <a:ext cx="956" cy="273"/>
                <a:chOff x="2208" y="3092"/>
                <a:chExt cx="956" cy="273"/>
              </a:xfrm>
            </p:grpSpPr>
            <p:grpSp>
              <p:nvGrpSpPr>
                <p:cNvPr id="9" name="Group 1841"/>
                <p:cNvGrpSpPr>
                  <a:grpSpLocks/>
                </p:cNvGrpSpPr>
                <p:nvPr/>
              </p:nvGrpSpPr>
              <p:grpSpPr bwMode="auto">
                <a:xfrm>
                  <a:off x="2228" y="3180"/>
                  <a:ext cx="34" cy="92"/>
                  <a:chOff x="368" y="892"/>
                  <a:chExt cx="42" cy="312"/>
                </a:xfrm>
              </p:grpSpPr>
              <p:grpSp>
                <p:nvGrpSpPr>
                  <p:cNvPr id="10" name="Group 1842"/>
                  <p:cNvGrpSpPr>
                    <a:grpSpLocks/>
                  </p:cNvGrpSpPr>
                  <p:nvPr/>
                </p:nvGrpSpPr>
                <p:grpSpPr bwMode="auto">
                  <a:xfrm>
                    <a:off x="368" y="1048"/>
                    <a:ext cx="42" cy="156"/>
                    <a:chOff x="372" y="1046"/>
                    <a:chExt cx="42" cy="156"/>
                  </a:xfrm>
                </p:grpSpPr>
                <p:sp>
                  <p:nvSpPr>
                    <p:cNvPr id="615" name="Line 18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16" name="Line 18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 name="Group 1845"/>
                  <p:cNvGrpSpPr>
                    <a:grpSpLocks/>
                  </p:cNvGrpSpPr>
                  <p:nvPr/>
                </p:nvGrpSpPr>
                <p:grpSpPr bwMode="auto">
                  <a:xfrm>
                    <a:off x="368" y="892"/>
                    <a:ext cx="42" cy="156"/>
                    <a:chOff x="372" y="1046"/>
                    <a:chExt cx="42" cy="156"/>
                  </a:xfrm>
                </p:grpSpPr>
                <p:sp>
                  <p:nvSpPr>
                    <p:cNvPr id="613" name="Line 18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14" name="Line 18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 name="Group 1848"/>
                <p:cNvGrpSpPr>
                  <a:grpSpLocks/>
                </p:cNvGrpSpPr>
                <p:nvPr/>
              </p:nvGrpSpPr>
              <p:grpSpPr bwMode="auto">
                <a:xfrm>
                  <a:off x="2228" y="3096"/>
                  <a:ext cx="34" cy="92"/>
                  <a:chOff x="368" y="892"/>
                  <a:chExt cx="42" cy="312"/>
                </a:xfrm>
              </p:grpSpPr>
              <p:grpSp>
                <p:nvGrpSpPr>
                  <p:cNvPr id="13" name="Group 1849"/>
                  <p:cNvGrpSpPr>
                    <a:grpSpLocks/>
                  </p:cNvGrpSpPr>
                  <p:nvPr/>
                </p:nvGrpSpPr>
                <p:grpSpPr bwMode="auto">
                  <a:xfrm>
                    <a:off x="368" y="1048"/>
                    <a:ext cx="42" cy="156"/>
                    <a:chOff x="372" y="1046"/>
                    <a:chExt cx="42" cy="156"/>
                  </a:xfrm>
                </p:grpSpPr>
                <p:sp>
                  <p:nvSpPr>
                    <p:cNvPr id="609" name="Line 18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10" name="Line 18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 name="Group 1852"/>
                  <p:cNvGrpSpPr>
                    <a:grpSpLocks/>
                  </p:cNvGrpSpPr>
                  <p:nvPr/>
                </p:nvGrpSpPr>
                <p:grpSpPr bwMode="auto">
                  <a:xfrm>
                    <a:off x="368" y="892"/>
                    <a:ext cx="42" cy="156"/>
                    <a:chOff x="372" y="1046"/>
                    <a:chExt cx="42" cy="156"/>
                  </a:xfrm>
                </p:grpSpPr>
                <p:sp>
                  <p:nvSpPr>
                    <p:cNvPr id="607" name="Line 18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08" name="Line 18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 name="Group 1855"/>
                <p:cNvGrpSpPr>
                  <a:grpSpLocks/>
                </p:cNvGrpSpPr>
                <p:nvPr/>
              </p:nvGrpSpPr>
              <p:grpSpPr bwMode="auto">
                <a:xfrm>
                  <a:off x="2324" y="3180"/>
                  <a:ext cx="35" cy="92"/>
                  <a:chOff x="368" y="892"/>
                  <a:chExt cx="42" cy="312"/>
                </a:xfrm>
              </p:grpSpPr>
              <p:grpSp>
                <p:nvGrpSpPr>
                  <p:cNvPr id="16" name="Group 1856"/>
                  <p:cNvGrpSpPr>
                    <a:grpSpLocks/>
                  </p:cNvGrpSpPr>
                  <p:nvPr/>
                </p:nvGrpSpPr>
                <p:grpSpPr bwMode="auto">
                  <a:xfrm>
                    <a:off x="368" y="1048"/>
                    <a:ext cx="42" cy="156"/>
                    <a:chOff x="372" y="1046"/>
                    <a:chExt cx="42" cy="156"/>
                  </a:xfrm>
                </p:grpSpPr>
                <p:sp>
                  <p:nvSpPr>
                    <p:cNvPr id="603" name="Line 18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04" name="Line 18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 name="Group 1859"/>
                  <p:cNvGrpSpPr>
                    <a:grpSpLocks/>
                  </p:cNvGrpSpPr>
                  <p:nvPr/>
                </p:nvGrpSpPr>
                <p:grpSpPr bwMode="auto">
                  <a:xfrm>
                    <a:off x="368" y="892"/>
                    <a:ext cx="42" cy="156"/>
                    <a:chOff x="372" y="1046"/>
                    <a:chExt cx="42" cy="156"/>
                  </a:xfrm>
                </p:grpSpPr>
                <p:sp>
                  <p:nvSpPr>
                    <p:cNvPr id="601" name="Line 18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02" name="Line 18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 name="Group 1862"/>
                <p:cNvGrpSpPr>
                  <a:grpSpLocks/>
                </p:cNvGrpSpPr>
                <p:nvPr/>
              </p:nvGrpSpPr>
              <p:grpSpPr bwMode="auto">
                <a:xfrm>
                  <a:off x="2324" y="3096"/>
                  <a:ext cx="35" cy="92"/>
                  <a:chOff x="368" y="892"/>
                  <a:chExt cx="42" cy="312"/>
                </a:xfrm>
              </p:grpSpPr>
              <p:grpSp>
                <p:nvGrpSpPr>
                  <p:cNvPr id="19" name="Group 1863"/>
                  <p:cNvGrpSpPr>
                    <a:grpSpLocks/>
                  </p:cNvGrpSpPr>
                  <p:nvPr/>
                </p:nvGrpSpPr>
                <p:grpSpPr bwMode="auto">
                  <a:xfrm>
                    <a:off x="368" y="1048"/>
                    <a:ext cx="42" cy="156"/>
                    <a:chOff x="372" y="1046"/>
                    <a:chExt cx="42" cy="156"/>
                  </a:xfrm>
                </p:grpSpPr>
                <p:sp>
                  <p:nvSpPr>
                    <p:cNvPr id="597" name="Line 18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98" name="Line 18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 name="Group 1866"/>
                  <p:cNvGrpSpPr>
                    <a:grpSpLocks/>
                  </p:cNvGrpSpPr>
                  <p:nvPr/>
                </p:nvGrpSpPr>
                <p:grpSpPr bwMode="auto">
                  <a:xfrm>
                    <a:off x="368" y="892"/>
                    <a:ext cx="42" cy="156"/>
                    <a:chOff x="372" y="1046"/>
                    <a:chExt cx="42" cy="156"/>
                  </a:xfrm>
                </p:grpSpPr>
                <p:sp>
                  <p:nvSpPr>
                    <p:cNvPr id="595" name="Line 18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96" name="Line 18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1" name="Group 1869"/>
                <p:cNvGrpSpPr>
                  <a:grpSpLocks/>
                </p:cNvGrpSpPr>
                <p:nvPr/>
              </p:nvGrpSpPr>
              <p:grpSpPr bwMode="auto">
                <a:xfrm>
                  <a:off x="2421" y="3180"/>
                  <a:ext cx="35" cy="92"/>
                  <a:chOff x="368" y="892"/>
                  <a:chExt cx="42" cy="312"/>
                </a:xfrm>
              </p:grpSpPr>
              <p:grpSp>
                <p:nvGrpSpPr>
                  <p:cNvPr id="22" name="Group 1870"/>
                  <p:cNvGrpSpPr>
                    <a:grpSpLocks/>
                  </p:cNvGrpSpPr>
                  <p:nvPr/>
                </p:nvGrpSpPr>
                <p:grpSpPr bwMode="auto">
                  <a:xfrm>
                    <a:off x="368" y="1048"/>
                    <a:ext cx="42" cy="156"/>
                    <a:chOff x="372" y="1046"/>
                    <a:chExt cx="42" cy="156"/>
                  </a:xfrm>
                </p:grpSpPr>
                <p:sp>
                  <p:nvSpPr>
                    <p:cNvPr id="591" name="Line 18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92" name="Line 18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 name="Group 1873"/>
                  <p:cNvGrpSpPr>
                    <a:grpSpLocks/>
                  </p:cNvGrpSpPr>
                  <p:nvPr/>
                </p:nvGrpSpPr>
                <p:grpSpPr bwMode="auto">
                  <a:xfrm>
                    <a:off x="368" y="892"/>
                    <a:ext cx="42" cy="156"/>
                    <a:chOff x="372" y="1046"/>
                    <a:chExt cx="42" cy="156"/>
                  </a:xfrm>
                </p:grpSpPr>
                <p:sp>
                  <p:nvSpPr>
                    <p:cNvPr id="589" name="Line 18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90" name="Line 18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 name="Group 1876"/>
                <p:cNvGrpSpPr>
                  <a:grpSpLocks/>
                </p:cNvGrpSpPr>
                <p:nvPr/>
              </p:nvGrpSpPr>
              <p:grpSpPr bwMode="auto">
                <a:xfrm>
                  <a:off x="2421" y="3096"/>
                  <a:ext cx="35" cy="92"/>
                  <a:chOff x="368" y="892"/>
                  <a:chExt cx="42" cy="312"/>
                </a:xfrm>
              </p:grpSpPr>
              <p:grpSp>
                <p:nvGrpSpPr>
                  <p:cNvPr id="30" name="Group 1877"/>
                  <p:cNvGrpSpPr>
                    <a:grpSpLocks/>
                  </p:cNvGrpSpPr>
                  <p:nvPr/>
                </p:nvGrpSpPr>
                <p:grpSpPr bwMode="auto">
                  <a:xfrm>
                    <a:off x="368" y="1048"/>
                    <a:ext cx="42" cy="156"/>
                    <a:chOff x="372" y="1046"/>
                    <a:chExt cx="42" cy="156"/>
                  </a:xfrm>
                </p:grpSpPr>
                <p:sp>
                  <p:nvSpPr>
                    <p:cNvPr id="585" name="Line 18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86" name="Line 18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1" name="Group 1880"/>
                  <p:cNvGrpSpPr>
                    <a:grpSpLocks/>
                  </p:cNvGrpSpPr>
                  <p:nvPr/>
                </p:nvGrpSpPr>
                <p:grpSpPr bwMode="auto">
                  <a:xfrm>
                    <a:off x="368" y="892"/>
                    <a:ext cx="42" cy="156"/>
                    <a:chOff x="372" y="1046"/>
                    <a:chExt cx="42" cy="156"/>
                  </a:xfrm>
                </p:grpSpPr>
                <p:sp>
                  <p:nvSpPr>
                    <p:cNvPr id="583" name="Line 18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84" name="Line 18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6" name="Group 1883"/>
                <p:cNvGrpSpPr>
                  <a:grpSpLocks/>
                </p:cNvGrpSpPr>
                <p:nvPr/>
              </p:nvGrpSpPr>
              <p:grpSpPr bwMode="auto">
                <a:xfrm>
                  <a:off x="2521" y="3179"/>
                  <a:ext cx="34" cy="92"/>
                  <a:chOff x="368" y="892"/>
                  <a:chExt cx="42" cy="312"/>
                </a:xfrm>
              </p:grpSpPr>
              <p:grpSp>
                <p:nvGrpSpPr>
                  <p:cNvPr id="37" name="Group 1884"/>
                  <p:cNvGrpSpPr>
                    <a:grpSpLocks/>
                  </p:cNvGrpSpPr>
                  <p:nvPr/>
                </p:nvGrpSpPr>
                <p:grpSpPr bwMode="auto">
                  <a:xfrm>
                    <a:off x="368" y="1048"/>
                    <a:ext cx="42" cy="156"/>
                    <a:chOff x="372" y="1046"/>
                    <a:chExt cx="42" cy="156"/>
                  </a:xfrm>
                </p:grpSpPr>
                <p:sp>
                  <p:nvSpPr>
                    <p:cNvPr id="579" name="Line 18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80" name="Line 18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2" name="Group 1887"/>
                  <p:cNvGrpSpPr>
                    <a:grpSpLocks/>
                  </p:cNvGrpSpPr>
                  <p:nvPr/>
                </p:nvGrpSpPr>
                <p:grpSpPr bwMode="auto">
                  <a:xfrm>
                    <a:off x="368" y="892"/>
                    <a:ext cx="42" cy="156"/>
                    <a:chOff x="372" y="1046"/>
                    <a:chExt cx="42" cy="156"/>
                  </a:xfrm>
                </p:grpSpPr>
                <p:sp>
                  <p:nvSpPr>
                    <p:cNvPr id="577" name="Line 18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78" name="Line 18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3" name="Group 1890"/>
                <p:cNvGrpSpPr>
                  <a:grpSpLocks/>
                </p:cNvGrpSpPr>
                <p:nvPr/>
              </p:nvGrpSpPr>
              <p:grpSpPr bwMode="auto">
                <a:xfrm>
                  <a:off x="2521" y="3092"/>
                  <a:ext cx="34" cy="92"/>
                  <a:chOff x="368" y="892"/>
                  <a:chExt cx="42" cy="312"/>
                </a:xfrm>
              </p:grpSpPr>
              <p:grpSp>
                <p:nvGrpSpPr>
                  <p:cNvPr id="48" name="Group 1891"/>
                  <p:cNvGrpSpPr>
                    <a:grpSpLocks/>
                  </p:cNvGrpSpPr>
                  <p:nvPr/>
                </p:nvGrpSpPr>
                <p:grpSpPr bwMode="auto">
                  <a:xfrm>
                    <a:off x="368" y="1048"/>
                    <a:ext cx="42" cy="156"/>
                    <a:chOff x="372" y="1046"/>
                    <a:chExt cx="42" cy="156"/>
                  </a:xfrm>
                </p:grpSpPr>
                <p:sp>
                  <p:nvSpPr>
                    <p:cNvPr id="573" name="Line 18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74" name="Line 18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9" name="Group 1894"/>
                  <p:cNvGrpSpPr>
                    <a:grpSpLocks/>
                  </p:cNvGrpSpPr>
                  <p:nvPr/>
                </p:nvGrpSpPr>
                <p:grpSpPr bwMode="auto">
                  <a:xfrm>
                    <a:off x="368" y="892"/>
                    <a:ext cx="42" cy="156"/>
                    <a:chOff x="372" y="1046"/>
                    <a:chExt cx="42" cy="156"/>
                  </a:xfrm>
                </p:grpSpPr>
                <p:sp>
                  <p:nvSpPr>
                    <p:cNvPr id="571" name="Line 18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72" name="Line 18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4" name="Group 1897"/>
                <p:cNvGrpSpPr>
                  <a:grpSpLocks/>
                </p:cNvGrpSpPr>
                <p:nvPr/>
              </p:nvGrpSpPr>
              <p:grpSpPr bwMode="auto">
                <a:xfrm>
                  <a:off x="2617" y="3180"/>
                  <a:ext cx="35" cy="92"/>
                  <a:chOff x="368" y="892"/>
                  <a:chExt cx="42" cy="312"/>
                </a:xfrm>
              </p:grpSpPr>
              <p:grpSp>
                <p:nvGrpSpPr>
                  <p:cNvPr id="55" name="Group 1898"/>
                  <p:cNvGrpSpPr>
                    <a:grpSpLocks/>
                  </p:cNvGrpSpPr>
                  <p:nvPr/>
                </p:nvGrpSpPr>
                <p:grpSpPr bwMode="auto">
                  <a:xfrm>
                    <a:off x="368" y="1048"/>
                    <a:ext cx="42" cy="156"/>
                    <a:chOff x="372" y="1046"/>
                    <a:chExt cx="42" cy="156"/>
                  </a:xfrm>
                </p:grpSpPr>
                <p:sp>
                  <p:nvSpPr>
                    <p:cNvPr id="567" name="Line 18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68" name="Line 19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0" name="Group 1901"/>
                  <p:cNvGrpSpPr>
                    <a:grpSpLocks/>
                  </p:cNvGrpSpPr>
                  <p:nvPr/>
                </p:nvGrpSpPr>
                <p:grpSpPr bwMode="auto">
                  <a:xfrm>
                    <a:off x="368" y="892"/>
                    <a:ext cx="42" cy="156"/>
                    <a:chOff x="372" y="1046"/>
                    <a:chExt cx="42" cy="156"/>
                  </a:xfrm>
                </p:grpSpPr>
                <p:sp>
                  <p:nvSpPr>
                    <p:cNvPr id="565" name="Line 19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66" name="Line 19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1" name="Group 1904"/>
                <p:cNvGrpSpPr>
                  <a:grpSpLocks/>
                </p:cNvGrpSpPr>
                <p:nvPr/>
              </p:nvGrpSpPr>
              <p:grpSpPr bwMode="auto">
                <a:xfrm>
                  <a:off x="2617" y="3096"/>
                  <a:ext cx="35" cy="92"/>
                  <a:chOff x="368" y="892"/>
                  <a:chExt cx="42" cy="312"/>
                </a:xfrm>
              </p:grpSpPr>
              <p:grpSp>
                <p:nvGrpSpPr>
                  <p:cNvPr id="66" name="Group 1905"/>
                  <p:cNvGrpSpPr>
                    <a:grpSpLocks/>
                  </p:cNvGrpSpPr>
                  <p:nvPr/>
                </p:nvGrpSpPr>
                <p:grpSpPr bwMode="auto">
                  <a:xfrm>
                    <a:off x="368" y="1048"/>
                    <a:ext cx="42" cy="156"/>
                    <a:chOff x="372" y="1046"/>
                    <a:chExt cx="42" cy="156"/>
                  </a:xfrm>
                </p:grpSpPr>
                <p:sp>
                  <p:nvSpPr>
                    <p:cNvPr id="561" name="Line 19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62" name="Line 19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7" name="Group 1908"/>
                  <p:cNvGrpSpPr>
                    <a:grpSpLocks/>
                  </p:cNvGrpSpPr>
                  <p:nvPr/>
                </p:nvGrpSpPr>
                <p:grpSpPr bwMode="auto">
                  <a:xfrm>
                    <a:off x="368" y="892"/>
                    <a:ext cx="42" cy="156"/>
                    <a:chOff x="372" y="1046"/>
                    <a:chExt cx="42" cy="156"/>
                  </a:xfrm>
                </p:grpSpPr>
                <p:sp>
                  <p:nvSpPr>
                    <p:cNvPr id="559" name="Line 19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60" name="Line 19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477" name="Oval 1911"/>
                <p:cNvSpPr>
                  <a:spLocks noChangeArrowheads="1"/>
                </p:cNvSpPr>
                <p:nvPr/>
              </p:nvSpPr>
              <p:spPr bwMode="auto">
                <a:xfrm>
                  <a:off x="2208"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478" name="Oval 1912"/>
                <p:cNvSpPr>
                  <a:spLocks noChangeArrowheads="1"/>
                </p:cNvSpPr>
                <p:nvPr/>
              </p:nvSpPr>
              <p:spPr bwMode="auto">
                <a:xfrm>
                  <a:off x="2307" y="325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479" name="Oval 1913"/>
                <p:cNvSpPr>
                  <a:spLocks noChangeArrowheads="1"/>
                </p:cNvSpPr>
                <p:nvPr/>
              </p:nvSpPr>
              <p:spPr bwMode="auto">
                <a:xfrm>
                  <a:off x="2403"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480" name="Oval 1914"/>
                <p:cNvSpPr>
                  <a:spLocks noChangeArrowheads="1"/>
                </p:cNvSpPr>
                <p:nvPr/>
              </p:nvSpPr>
              <p:spPr bwMode="auto">
                <a:xfrm>
                  <a:off x="2500"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481" name="Oval 1915"/>
                <p:cNvSpPr>
                  <a:spLocks noChangeArrowheads="1"/>
                </p:cNvSpPr>
                <p:nvPr/>
              </p:nvSpPr>
              <p:spPr bwMode="auto">
                <a:xfrm>
                  <a:off x="2599" y="3259"/>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72" name="Group 1916"/>
                <p:cNvGrpSpPr>
                  <a:grpSpLocks/>
                </p:cNvGrpSpPr>
                <p:nvPr/>
              </p:nvGrpSpPr>
              <p:grpSpPr bwMode="auto">
                <a:xfrm>
                  <a:off x="2716" y="3180"/>
                  <a:ext cx="35" cy="92"/>
                  <a:chOff x="368" y="892"/>
                  <a:chExt cx="42" cy="312"/>
                </a:xfrm>
              </p:grpSpPr>
              <p:grpSp>
                <p:nvGrpSpPr>
                  <p:cNvPr id="73" name="Group 1917"/>
                  <p:cNvGrpSpPr>
                    <a:grpSpLocks/>
                  </p:cNvGrpSpPr>
                  <p:nvPr/>
                </p:nvGrpSpPr>
                <p:grpSpPr bwMode="auto">
                  <a:xfrm>
                    <a:off x="368" y="1048"/>
                    <a:ext cx="42" cy="156"/>
                    <a:chOff x="372" y="1046"/>
                    <a:chExt cx="42" cy="156"/>
                  </a:xfrm>
                </p:grpSpPr>
                <p:sp>
                  <p:nvSpPr>
                    <p:cNvPr id="555" name="Line 191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56" name="Line 191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8" name="Group 1920"/>
                  <p:cNvGrpSpPr>
                    <a:grpSpLocks/>
                  </p:cNvGrpSpPr>
                  <p:nvPr/>
                </p:nvGrpSpPr>
                <p:grpSpPr bwMode="auto">
                  <a:xfrm>
                    <a:off x="368" y="892"/>
                    <a:ext cx="42" cy="156"/>
                    <a:chOff x="372" y="1046"/>
                    <a:chExt cx="42" cy="156"/>
                  </a:xfrm>
                </p:grpSpPr>
                <p:sp>
                  <p:nvSpPr>
                    <p:cNvPr id="553" name="Line 19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54" name="Line 19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9" name="Group 1923"/>
                <p:cNvGrpSpPr>
                  <a:grpSpLocks/>
                </p:cNvGrpSpPr>
                <p:nvPr/>
              </p:nvGrpSpPr>
              <p:grpSpPr bwMode="auto">
                <a:xfrm>
                  <a:off x="2716" y="3096"/>
                  <a:ext cx="35" cy="92"/>
                  <a:chOff x="368" y="892"/>
                  <a:chExt cx="42" cy="312"/>
                </a:xfrm>
              </p:grpSpPr>
              <p:grpSp>
                <p:nvGrpSpPr>
                  <p:cNvPr id="84" name="Group 1924"/>
                  <p:cNvGrpSpPr>
                    <a:grpSpLocks/>
                  </p:cNvGrpSpPr>
                  <p:nvPr/>
                </p:nvGrpSpPr>
                <p:grpSpPr bwMode="auto">
                  <a:xfrm>
                    <a:off x="368" y="1048"/>
                    <a:ext cx="42" cy="156"/>
                    <a:chOff x="372" y="1046"/>
                    <a:chExt cx="42" cy="156"/>
                  </a:xfrm>
                </p:grpSpPr>
                <p:sp>
                  <p:nvSpPr>
                    <p:cNvPr id="549" name="Line 19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50" name="Line 19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5" name="Group 1927"/>
                  <p:cNvGrpSpPr>
                    <a:grpSpLocks/>
                  </p:cNvGrpSpPr>
                  <p:nvPr/>
                </p:nvGrpSpPr>
                <p:grpSpPr bwMode="auto">
                  <a:xfrm>
                    <a:off x="368" y="892"/>
                    <a:ext cx="42" cy="156"/>
                    <a:chOff x="372" y="1046"/>
                    <a:chExt cx="42" cy="156"/>
                  </a:xfrm>
                </p:grpSpPr>
                <p:sp>
                  <p:nvSpPr>
                    <p:cNvPr id="547" name="Line 192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48" name="Line 192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0" name="Group 1930"/>
                <p:cNvGrpSpPr>
                  <a:grpSpLocks/>
                </p:cNvGrpSpPr>
                <p:nvPr/>
              </p:nvGrpSpPr>
              <p:grpSpPr bwMode="auto">
                <a:xfrm>
                  <a:off x="2815" y="3180"/>
                  <a:ext cx="34" cy="92"/>
                  <a:chOff x="368" y="892"/>
                  <a:chExt cx="42" cy="312"/>
                </a:xfrm>
              </p:grpSpPr>
              <p:grpSp>
                <p:nvGrpSpPr>
                  <p:cNvPr id="91" name="Group 1931"/>
                  <p:cNvGrpSpPr>
                    <a:grpSpLocks/>
                  </p:cNvGrpSpPr>
                  <p:nvPr/>
                </p:nvGrpSpPr>
                <p:grpSpPr bwMode="auto">
                  <a:xfrm>
                    <a:off x="368" y="1048"/>
                    <a:ext cx="42" cy="156"/>
                    <a:chOff x="372" y="1046"/>
                    <a:chExt cx="42" cy="156"/>
                  </a:xfrm>
                </p:grpSpPr>
                <p:sp>
                  <p:nvSpPr>
                    <p:cNvPr id="543" name="Line 19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44" name="Line 19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2" name="Group 1934"/>
                  <p:cNvGrpSpPr>
                    <a:grpSpLocks/>
                  </p:cNvGrpSpPr>
                  <p:nvPr/>
                </p:nvGrpSpPr>
                <p:grpSpPr bwMode="auto">
                  <a:xfrm>
                    <a:off x="368" y="892"/>
                    <a:ext cx="42" cy="156"/>
                    <a:chOff x="372" y="1046"/>
                    <a:chExt cx="42" cy="156"/>
                  </a:xfrm>
                </p:grpSpPr>
                <p:sp>
                  <p:nvSpPr>
                    <p:cNvPr id="541" name="Line 193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42" name="Line 193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3" name="Group 1937"/>
                <p:cNvGrpSpPr>
                  <a:grpSpLocks/>
                </p:cNvGrpSpPr>
                <p:nvPr/>
              </p:nvGrpSpPr>
              <p:grpSpPr bwMode="auto">
                <a:xfrm>
                  <a:off x="2815" y="3096"/>
                  <a:ext cx="34" cy="92"/>
                  <a:chOff x="368" y="892"/>
                  <a:chExt cx="42" cy="312"/>
                </a:xfrm>
              </p:grpSpPr>
              <p:grpSp>
                <p:nvGrpSpPr>
                  <p:cNvPr id="94" name="Group 1938"/>
                  <p:cNvGrpSpPr>
                    <a:grpSpLocks/>
                  </p:cNvGrpSpPr>
                  <p:nvPr/>
                </p:nvGrpSpPr>
                <p:grpSpPr bwMode="auto">
                  <a:xfrm>
                    <a:off x="368" y="1048"/>
                    <a:ext cx="42" cy="156"/>
                    <a:chOff x="372" y="1046"/>
                    <a:chExt cx="42" cy="156"/>
                  </a:xfrm>
                </p:grpSpPr>
                <p:sp>
                  <p:nvSpPr>
                    <p:cNvPr id="537" name="Line 19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8" name="Line 19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5" name="Group 1941"/>
                  <p:cNvGrpSpPr>
                    <a:grpSpLocks/>
                  </p:cNvGrpSpPr>
                  <p:nvPr/>
                </p:nvGrpSpPr>
                <p:grpSpPr bwMode="auto">
                  <a:xfrm>
                    <a:off x="368" y="892"/>
                    <a:ext cx="42" cy="156"/>
                    <a:chOff x="372" y="1046"/>
                    <a:chExt cx="42" cy="156"/>
                  </a:xfrm>
                </p:grpSpPr>
                <p:sp>
                  <p:nvSpPr>
                    <p:cNvPr id="535" name="Line 19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6" name="Line 19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6" name="Group 1944"/>
                <p:cNvGrpSpPr>
                  <a:grpSpLocks/>
                </p:cNvGrpSpPr>
                <p:nvPr/>
              </p:nvGrpSpPr>
              <p:grpSpPr bwMode="auto">
                <a:xfrm>
                  <a:off x="2913" y="3180"/>
                  <a:ext cx="34" cy="92"/>
                  <a:chOff x="368" y="892"/>
                  <a:chExt cx="42" cy="312"/>
                </a:xfrm>
              </p:grpSpPr>
              <p:grpSp>
                <p:nvGrpSpPr>
                  <p:cNvPr id="97" name="Group 1945"/>
                  <p:cNvGrpSpPr>
                    <a:grpSpLocks/>
                  </p:cNvGrpSpPr>
                  <p:nvPr/>
                </p:nvGrpSpPr>
                <p:grpSpPr bwMode="auto">
                  <a:xfrm>
                    <a:off x="368" y="1048"/>
                    <a:ext cx="42" cy="156"/>
                    <a:chOff x="372" y="1046"/>
                    <a:chExt cx="42" cy="156"/>
                  </a:xfrm>
                </p:grpSpPr>
                <p:sp>
                  <p:nvSpPr>
                    <p:cNvPr id="531" name="Line 19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2" name="Line 19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8" name="Group 1948"/>
                  <p:cNvGrpSpPr>
                    <a:grpSpLocks/>
                  </p:cNvGrpSpPr>
                  <p:nvPr/>
                </p:nvGrpSpPr>
                <p:grpSpPr bwMode="auto">
                  <a:xfrm>
                    <a:off x="368" y="892"/>
                    <a:ext cx="42" cy="156"/>
                    <a:chOff x="372" y="1046"/>
                    <a:chExt cx="42" cy="156"/>
                  </a:xfrm>
                </p:grpSpPr>
                <p:sp>
                  <p:nvSpPr>
                    <p:cNvPr id="529" name="Line 19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0" name="Line 19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9" name="Group 1951"/>
                <p:cNvGrpSpPr>
                  <a:grpSpLocks/>
                </p:cNvGrpSpPr>
                <p:nvPr/>
              </p:nvGrpSpPr>
              <p:grpSpPr bwMode="auto">
                <a:xfrm>
                  <a:off x="2913" y="3096"/>
                  <a:ext cx="34" cy="92"/>
                  <a:chOff x="368" y="892"/>
                  <a:chExt cx="42" cy="312"/>
                </a:xfrm>
              </p:grpSpPr>
              <p:grpSp>
                <p:nvGrpSpPr>
                  <p:cNvPr id="105" name="Group 1952"/>
                  <p:cNvGrpSpPr>
                    <a:grpSpLocks/>
                  </p:cNvGrpSpPr>
                  <p:nvPr/>
                </p:nvGrpSpPr>
                <p:grpSpPr bwMode="auto">
                  <a:xfrm>
                    <a:off x="368" y="1048"/>
                    <a:ext cx="42" cy="156"/>
                    <a:chOff x="372" y="1046"/>
                    <a:chExt cx="42" cy="156"/>
                  </a:xfrm>
                </p:grpSpPr>
                <p:sp>
                  <p:nvSpPr>
                    <p:cNvPr id="525" name="Line 19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26" name="Line 19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6" name="Group 1955"/>
                  <p:cNvGrpSpPr>
                    <a:grpSpLocks/>
                  </p:cNvGrpSpPr>
                  <p:nvPr/>
                </p:nvGrpSpPr>
                <p:grpSpPr bwMode="auto">
                  <a:xfrm>
                    <a:off x="368" y="892"/>
                    <a:ext cx="42" cy="156"/>
                    <a:chOff x="372" y="1046"/>
                    <a:chExt cx="42" cy="156"/>
                  </a:xfrm>
                </p:grpSpPr>
                <p:sp>
                  <p:nvSpPr>
                    <p:cNvPr id="523" name="Line 195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24" name="Line 195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1" name="Group 1958"/>
                <p:cNvGrpSpPr>
                  <a:grpSpLocks/>
                </p:cNvGrpSpPr>
                <p:nvPr/>
              </p:nvGrpSpPr>
              <p:grpSpPr bwMode="auto">
                <a:xfrm>
                  <a:off x="3009" y="3179"/>
                  <a:ext cx="35" cy="92"/>
                  <a:chOff x="368" y="892"/>
                  <a:chExt cx="42" cy="312"/>
                </a:xfrm>
              </p:grpSpPr>
              <p:grpSp>
                <p:nvGrpSpPr>
                  <p:cNvPr id="112" name="Group 1959"/>
                  <p:cNvGrpSpPr>
                    <a:grpSpLocks/>
                  </p:cNvGrpSpPr>
                  <p:nvPr/>
                </p:nvGrpSpPr>
                <p:grpSpPr bwMode="auto">
                  <a:xfrm>
                    <a:off x="368" y="1048"/>
                    <a:ext cx="42" cy="156"/>
                    <a:chOff x="372" y="1046"/>
                    <a:chExt cx="42" cy="156"/>
                  </a:xfrm>
                </p:grpSpPr>
                <p:sp>
                  <p:nvSpPr>
                    <p:cNvPr id="519" name="Line 19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20" name="Line 19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7" name="Group 1962"/>
                  <p:cNvGrpSpPr>
                    <a:grpSpLocks/>
                  </p:cNvGrpSpPr>
                  <p:nvPr/>
                </p:nvGrpSpPr>
                <p:grpSpPr bwMode="auto">
                  <a:xfrm>
                    <a:off x="368" y="892"/>
                    <a:ext cx="42" cy="156"/>
                    <a:chOff x="372" y="1046"/>
                    <a:chExt cx="42" cy="156"/>
                  </a:xfrm>
                </p:grpSpPr>
                <p:sp>
                  <p:nvSpPr>
                    <p:cNvPr id="517" name="Line 196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18" name="Line 196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8" name="Group 1965"/>
                <p:cNvGrpSpPr>
                  <a:grpSpLocks/>
                </p:cNvGrpSpPr>
                <p:nvPr/>
              </p:nvGrpSpPr>
              <p:grpSpPr bwMode="auto">
                <a:xfrm>
                  <a:off x="3009" y="3092"/>
                  <a:ext cx="35" cy="92"/>
                  <a:chOff x="368" y="892"/>
                  <a:chExt cx="42" cy="312"/>
                </a:xfrm>
              </p:grpSpPr>
              <p:grpSp>
                <p:nvGrpSpPr>
                  <p:cNvPr id="123" name="Group 1966"/>
                  <p:cNvGrpSpPr>
                    <a:grpSpLocks/>
                  </p:cNvGrpSpPr>
                  <p:nvPr/>
                </p:nvGrpSpPr>
                <p:grpSpPr bwMode="auto">
                  <a:xfrm>
                    <a:off x="368" y="1048"/>
                    <a:ext cx="42" cy="156"/>
                    <a:chOff x="372" y="1046"/>
                    <a:chExt cx="42" cy="156"/>
                  </a:xfrm>
                </p:grpSpPr>
                <p:sp>
                  <p:nvSpPr>
                    <p:cNvPr id="513" name="Line 19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14" name="Line 19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4" name="Group 1969"/>
                  <p:cNvGrpSpPr>
                    <a:grpSpLocks/>
                  </p:cNvGrpSpPr>
                  <p:nvPr/>
                </p:nvGrpSpPr>
                <p:grpSpPr bwMode="auto">
                  <a:xfrm>
                    <a:off x="368" y="892"/>
                    <a:ext cx="42" cy="156"/>
                    <a:chOff x="372" y="1046"/>
                    <a:chExt cx="42" cy="156"/>
                  </a:xfrm>
                </p:grpSpPr>
                <p:sp>
                  <p:nvSpPr>
                    <p:cNvPr id="511" name="Line 19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12" name="Line 19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9" name="Group 1972"/>
                <p:cNvGrpSpPr>
                  <a:grpSpLocks/>
                </p:cNvGrpSpPr>
                <p:nvPr/>
              </p:nvGrpSpPr>
              <p:grpSpPr bwMode="auto">
                <a:xfrm>
                  <a:off x="3108" y="3180"/>
                  <a:ext cx="34" cy="92"/>
                  <a:chOff x="368" y="892"/>
                  <a:chExt cx="42" cy="312"/>
                </a:xfrm>
              </p:grpSpPr>
              <p:grpSp>
                <p:nvGrpSpPr>
                  <p:cNvPr id="130" name="Group 1973"/>
                  <p:cNvGrpSpPr>
                    <a:grpSpLocks/>
                  </p:cNvGrpSpPr>
                  <p:nvPr/>
                </p:nvGrpSpPr>
                <p:grpSpPr bwMode="auto">
                  <a:xfrm>
                    <a:off x="368" y="1048"/>
                    <a:ext cx="42" cy="156"/>
                    <a:chOff x="372" y="1046"/>
                    <a:chExt cx="42" cy="156"/>
                  </a:xfrm>
                </p:grpSpPr>
                <p:sp>
                  <p:nvSpPr>
                    <p:cNvPr id="507" name="Line 19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08" name="Line 19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5" name="Group 1976"/>
                  <p:cNvGrpSpPr>
                    <a:grpSpLocks/>
                  </p:cNvGrpSpPr>
                  <p:nvPr/>
                </p:nvGrpSpPr>
                <p:grpSpPr bwMode="auto">
                  <a:xfrm>
                    <a:off x="368" y="892"/>
                    <a:ext cx="42" cy="156"/>
                    <a:chOff x="372" y="1046"/>
                    <a:chExt cx="42" cy="156"/>
                  </a:xfrm>
                </p:grpSpPr>
                <p:sp>
                  <p:nvSpPr>
                    <p:cNvPr id="505" name="Line 19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06" name="Line 19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6" name="Group 1979"/>
                <p:cNvGrpSpPr>
                  <a:grpSpLocks/>
                </p:cNvGrpSpPr>
                <p:nvPr/>
              </p:nvGrpSpPr>
              <p:grpSpPr bwMode="auto">
                <a:xfrm>
                  <a:off x="3108" y="3096"/>
                  <a:ext cx="34" cy="92"/>
                  <a:chOff x="368" y="892"/>
                  <a:chExt cx="42" cy="312"/>
                </a:xfrm>
              </p:grpSpPr>
              <p:grpSp>
                <p:nvGrpSpPr>
                  <p:cNvPr id="141" name="Group 1980"/>
                  <p:cNvGrpSpPr>
                    <a:grpSpLocks/>
                  </p:cNvGrpSpPr>
                  <p:nvPr/>
                </p:nvGrpSpPr>
                <p:grpSpPr bwMode="auto">
                  <a:xfrm>
                    <a:off x="368" y="1048"/>
                    <a:ext cx="42" cy="156"/>
                    <a:chOff x="372" y="1046"/>
                    <a:chExt cx="42" cy="156"/>
                  </a:xfrm>
                </p:grpSpPr>
                <p:sp>
                  <p:nvSpPr>
                    <p:cNvPr id="501" name="Line 19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02" name="Line 19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2" name="Group 1983"/>
                  <p:cNvGrpSpPr>
                    <a:grpSpLocks/>
                  </p:cNvGrpSpPr>
                  <p:nvPr/>
                </p:nvGrpSpPr>
                <p:grpSpPr bwMode="auto">
                  <a:xfrm>
                    <a:off x="368" y="892"/>
                    <a:ext cx="42" cy="156"/>
                    <a:chOff x="372" y="1046"/>
                    <a:chExt cx="42" cy="156"/>
                  </a:xfrm>
                </p:grpSpPr>
                <p:sp>
                  <p:nvSpPr>
                    <p:cNvPr id="499" name="Line 198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00" name="Line 198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492" name="Oval 1986"/>
                <p:cNvSpPr>
                  <a:spLocks noChangeArrowheads="1"/>
                </p:cNvSpPr>
                <p:nvPr/>
              </p:nvSpPr>
              <p:spPr bwMode="auto">
                <a:xfrm>
                  <a:off x="2699" y="325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493" name="Oval 1987"/>
                <p:cNvSpPr>
                  <a:spLocks noChangeArrowheads="1"/>
                </p:cNvSpPr>
                <p:nvPr/>
              </p:nvSpPr>
              <p:spPr bwMode="auto">
                <a:xfrm>
                  <a:off x="2795"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494" name="Oval 1988"/>
                <p:cNvSpPr>
                  <a:spLocks noChangeArrowheads="1"/>
                </p:cNvSpPr>
                <p:nvPr/>
              </p:nvSpPr>
              <p:spPr bwMode="auto">
                <a:xfrm>
                  <a:off x="2892"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495" name="Oval 1989"/>
                <p:cNvSpPr>
                  <a:spLocks noChangeArrowheads="1"/>
                </p:cNvSpPr>
                <p:nvPr/>
              </p:nvSpPr>
              <p:spPr bwMode="auto">
                <a:xfrm>
                  <a:off x="2990" y="3259"/>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496" name="Oval 1990"/>
                <p:cNvSpPr>
                  <a:spLocks noChangeArrowheads="1"/>
                </p:cNvSpPr>
                <p:nvPr/>
              </p:nvSpPr>
              <p:spPr bwMode="auto">
                <a:xfrm>
                  <a:off x="3090" y="3259"/>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147" name="Group 1991"/>
              <p:cNvGrpSpPr>
                <a:grpSpLocks/>
              </p:cNvGrpSpPr>
              <p:nvPr/>
            </p:nvGrpSpPr>
            <p:grpSpPr bwMode="auto">
              <a:xfrm rot="5400000">
                <a:off x="2548" y="3069"/>
                <a:ext cx="276" cy="955"/>
                <a:chOff x="4676" y="851"/>
                <a:chExt cx="372" cy="1288"/>
              </a:xfrm>
            </p:grpSpPr>
            <p:grpSp>
              <p:nvGrpSpPr>
                <p:cNvPr id="148" name="Group 1992"/>
                <p:cNvGrpSpPr>
                  <a:grpSpLocks/>
                </p:cNvGrpSpPr>
                <p:nvPr/>
              </p:nvGrpSpPr>
              <p:grpSpPr bwMode="auto">
                <a:xfrm rot="5400000">
                  <a:off x="4547" y="980"/>
                  <a:ext cx="630" cy="372"/>
                  <a:chOff x="1002" y="972"/>
                  <a:chExt cx="630" cy="372"/>
                </a:xfrm>
              </p:grpSpPr>
              <p:grpSp>
                <p:nvGrpSpPr>
                  <p:cNvPr id="153" name="Group 1993"/>
                  <p:cNvGrpSpPr>
                    <a:grpSpLocks/>
                  </p:cNvGrpSpPr>
                  <p:nvPr/>
                </p:nvGrpSpPr>
                <p:grpSpPr bwMode="auto">
                  <a:xfrm>
                    <a:off x="1027" y="1096"/>
                    <a:ext cx="47" cy="124"/>
                    <a:chOff x="368" y="892"/>
                    <a:chExt cx="42" cy="312"/>
                  </a:xfrm>
                </p:grpSpPr>
                <p:grpSp>
                  <p:nvGrpSpPr>
                    <p:cNvPr id="154" name="Group 1994"/>
                    <p:cNvGrpSpPr>
                      <a:grpSpLocks/>
                    </p:cNvGrpSpPr>
                    <p:nvPr/>
                  </p:nvGrpSpPr>
                  <p:grpSpPr bwMode="auto">
                    <a:xfrm>
                      <a:off x="368" y="1048"/>
                      <a:ext cx="42" cy="156"/>
                      <a:chOff x="372" y="1046"/>
                      <a:chExt cx="42" cy="156"/>
                    </a:xfrm>
                  </p:grpSpPr>
                  <p:sp>
                    <p:nvSpPr>
                      <p:cNvPr id="465" name="Line 19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66" name="Line 19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9" name="Group 1997"/>
                    <p:cNvGrpSpPr>
                      <a:grpSpLocks/>
                    </p:cNvGrpSpPr>
                    <p:nvPr/>
                  </p:nvGrpSpPr>
                  <p:grpSpPr bwMode="auto">
                    <a:xfrm>
                      <a:off x="368" y="892"/>
                      <a:ext cx="42" cy="156"/>
                      <a:chOff x="372" y="1046"/>
                      <a:chExt cx="42" cy="156"/>
                    </a:xfrm>
                  </p:grpSpPr>
                  <p:sp>
                    <p:nvSpPr>
                      <p:cNvPr id="463" name="Line 199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64" name="Line 199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0" name="Group 2000"/>
                  <p:cNvGrpSpPr>
                    <a:grpSpLocks/>
                  </p:cNvGrpSpPr>
                  <p:nvPr/>
                </p:nvGrpSpPr>
                <p:grpSpPr bwMode="auto">
                  <a:xfrm>
                    <a:off x="1027" y="973"/>
                    <a:ext cx="47" cy="124"/>
                    <a:chOff x="368" y="892"/>
                    <a:chExt cx="42" cy="312"/>
                  </a:xfrm>
                </p:grpSpPr>
                <p:grpSp>
                  <p:nvGrpSpPr>
                    <p:cNvPr id="165" name="Group 2001"/>
                    <p:cNvGrpSpPr>
                      <a:grpSpLocks/>
                    </p:cNvGrpSpPr>
                    <p:nvPr/>
                  </p:nvGrpSpPr>
                  <p:grpSpPr bwMode="auto">
                    <a:xfrm>
                      <a:off x="368" y="1048"/>
                      <a:ext cx="42" cy="156"/>
                      <a:chOff x="372" y="1046"/>
                      <a:chExt cx="42" cy="156"/>
                    </a:xfrm>
                  </p:grpSpPr>
                  <p:sp>
                    <p:nvSpPr>
                      <p:cNvPr id="459" name="Line 20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60" name="Line 20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6" name="Group 2004"/>
                    <p:cNvGrpSpPr>
                      <a:grpSpLocks/>
                    </p:cNvGrpSpPr>
                    <p:nvPr/>
                  </p:nvGrpSpPr>
                  <p:grpSpPr bwMode="auto">
                    <a:xfrm>
                      <a:off x="368" y="892"/>
                      <a:ext cx="42" cy="156"/>
                      <a:chOff x="372" y="1046"/>
                      <a:chExt cx="42" cy="156"/>
                    </a:xfrm>
                  </p:grpSpPr>
                  <p:sp>
                    <p:nvSpPr>
                      <p:cNvPr id="457" name="Line 200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58" name="Line 200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7" name="Group 2007"/>
                  <p:cNvGrpSpPr>
                    <a:grpSpLocks/>
                  </p:cNvGrpSpPr>
                  <p:nvPr/>
                </p:nvGrpSpPr>
                <p:grpSpPr bwMode="auto">
                  <a:xfrm>
                    <a:off x="1159" y="1096"/>
                    <a:ext cx="47" cy="124"/>
                    <a:chOff x="368" y="892"/>
                    <a:chExt cx="42" cy="312"/>
                  </a:xfrm>
                </p:grpSpPr>
                <p:grpSp>
                  <p:nvGrpSpPr>
                    <p:cNvPr id="168" name="Group 2008"/>
                    <p:cNvGrpSpPr>
                      <a:grpSpLocks/>
                    </p:cNvGrpSpPr>
                    <p:nvPr/>
                  </p:nvGrpSpPr>
                  <p:grpSpPr bwMode="auto">
                    <a:xfrm>
                      <a:off x="368" y="1048"/>
                      <a:ext cx="42" cy="156"/>
                      <a:chOff x="372" y="1046"/>
                      <a:chExt cx="42" cy="156"/>
                    </a:xfrm>
                  </p:grpSpPr>
                  <p:sp>
                    <p:nvSpPr>
                      <p:cNvPr id="453" name="Line 20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54" name="Line 20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9" name="Group 2011"/>
                    <p:cNvGrpSpPr>
                      <a:grpSpLocks/>
                    </p:cNvGrpSpPr>
                    <p:nvPr/>
                  </p:nvGrpSpPr>
                  <p:grpSpPr bwMode="auto">
                    <a:xfrm>
                      <a:off x="368" y="892"/>
                      <a:ext cx="42" cy="156"/>
                      <a:chOff x="372" y="1046"/>
                      <a:chExt cx="42" cy="156"/>
                    </a:xfrm>
                  </p:grpSpPr>
                  <p:sp>
                    <p:nvSpPr>
                      <p:cNvPr id="451" name="Line 201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52" name="Line 201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0" name="Group 2014"/>
                  <p:cNvGrpSpPr>
                    <a:grpSpLocks/>
                  </p:cNvGrpSpPr>
                  <p:nvPr/>
                </p:nvGrpSpPr>
                <p:grpSpPr bwMode="auto">
                  <a:xfrm>
                    <a:off x="1159" y="973"/>
                    <a:ext cx="47" cy="124"/>
                    <a:chOff x="368" y="892"/>
                    <a:chExt cx="42" cy="312"/>
                  </a:xfrm>
                </p:grpSpPr>
                <p:grpSp>
                  <p:nvGrpSpPr>
                    <p:cNvPr id="171" name="Group 2015"/>
                    <p:cNvGrpSpPr>
                      <a:grpSpLocks/>
                    </p:cNvGrpSpPr>
                    <p:nvPr/>
                  </p:nvGrpSpPr>
                  <p:grpSpPr bwMode="auto">
                    <a:xfrm>
                      <a:off x="368" y="1048"/>
                      <a:ext cx="42" cy="156"/>
                      <a:chOff x="372" y="1046"/>
                      <a:chExt cx="42" cy="156"/>
                    </a:xfrm>
                  </p:grpSpPr>
                  <p:sp>
                    <p:nvSpPr>
                      <p:cNvPr id="447" name="Line 20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48" name="Line 20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2" name="Group 2018"/>
                    <p:cNvGrpSpPr>
                      <a:grpSpLocks/>
                    </p:cNvGrpSpPr>
                    <p:nvPr/>
                  </p:nvGrpSpPr>
                  <p:grpSpPr bwMode="auto">
                    <a:xfrm>
                      <a:off x="368" y="892"/>
                      <a:ext cx="42" cy="156"/>
                      <a:chOff x="372" y="1046"/>
                      <a:chExt cx="42" cy="156"/>
                    </a:xfrm>
                  </p:grpSpPr>
                  <p:sp>
                    <p:nvSpPr>
                      <p:cNvPr id="445" name="Line 201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46" name="Line 202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3" name="Group 2021"/>
                  <p:cNvGrpSpPr>
                    <a:grpSpLocks/>
                  </p:cNvGrpSpPr>
                  <p:nvPr/>
                </p:nvGrpSpPr>
                <p:grpSpPr bwMode="auto">
                  <a:xfrm>
                    <a:off x="1291" y="1096"/>
                    <a:ext cx="47" cy="124"/>
                    <a:chOff x="368" y="892"/>
                    <a:chExt cx="42" cy="312"/>
                  </a:xfrm>
                </p:grpSpPr>
                <p:grpSp>
                  <p:nvGrpSpPr>
                    <p:cNvPr id="174" name="Group 2022"/>
                    <p:cNvGrpSpPr>
                      <a:grpSpLocks/>
                    </p:cNvGrpSpPr>
                    <p:nvPr/>
                  </p:nvGrpSpPr>
                  <p:grpSpPr bwMode="auto">
                    <a:xfrm>
                      <a:off x="368" y="1048"/>
                      <a:ext cx="42" cy="156"/>
                      <a:chOff x="372" y="1046"/>
                      <a:chExt cx="42" cy="156"/>
                    </a:xfrm>
                  </p:grpSpPr>
                  <p:sp>
                    <p:nvSpPr>
                      <p:cNvPr id="441" name="Line 20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42" name="Line 20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0" name="Group 2025"/>
                    <p:cNvGrpSpPr>
                      <a:grpSpLocks/>
                    </p:cNvGrpSpPr>
                    <p:nvPr/>
                  </p:nvGrpSpPr>
                  <p:grpSpPr bwMode="auto">
                    <a:xfrm>
                      <a:off x="368" y="892"/>
                      <a:ext cx="42" cy="156"/>
                      <a:chOff x="372" y="1046"/>
                      <a:chExt cx="42" cy="156"/>
                    </a:xfrm>
                  </p:grpSpPr>
                  <p:sp>
                    <p:nvSpPr>
                      <p:cNvPr id="439" name="Line 202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40" name="Line 202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1" name="Group 2028"/>
                  <p:cNvGrpSpPr>
                    <a:grpSpLocks/>
                  </p:cNvGrpSpPr>
                  <p:nvPr/>
                </p:nvGrpSpPr>
                <p:grpSpPr bwMode="auto">
                  <a:xfrm>
                    <a:off x="1291" y="973"/>
                    <a:ext cx="47" cy="124"/>
                    <a:chOff x="368" y="892"/>
                    <a:chExt cx="42" cy="312"/>
                  </a:xfrm>
                </p:grpSpPr>
                <p:grpSp>
                  <p:nvGrpSpPr>
                    <p:cNvPr id="182" name="Group 2029"/>
                    <p:cNvGrpSpPr>
                      <a:grpSpLocks/>
                    </p:cNvGrpSpPr>
                    <p:nvPr/>
                  </p:nvGrpSpPr>
                  <p:grpSpPr bwMode="auto">
                    <a:xfrm>
                      <a:off x="368" y="1048"/>
                      <a:ext cx="42" cy="156"/>
                      <a:chOff x="372" y="1046"/>
                      <a:chExt cx="42" cy="156"/>
                    </a:xfrm>
                  </p:grpSpPr>
                  <p:sp>
                    <p:nvSpPr>
                      <p:cNvPr id="435" name="Line 20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36" name="Line 20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3" name="Group 2032"/>
                    <p:cNvGrpSpPr>
                      <a:grpSpLocks/>
                    </p:cNvGrpSpPr>
                    <p:nvPr/>
                  </p:nvGrpSpPr>
                  <p:grpSpPr bwMode="auto">
                    <a:xfrm>
                      <a:off x="368" y="892"/>
                      <a:ext cx="42" cy="156"/>
                      <a:chOff x="372" y="1046"/>
                      <a:chExt cx="42" cy="156"/>
                    </a:xfrm>
                  </p:grpSpPr>
                  <p:sp>
                    <p:nvSpPr>
                      <p:cNvPr id="433" name="Line 203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34" name="Line 203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4" name="Group 2035"/>
                  <p:cNvGrpSpPr>
                    <a:grpSpLocks/>
                  </p:cNvGrpSpPr>
                  <p:nvPr/>
                </p:nvGrpSpPr>
                <p:grpSpPr bwMode="auto">
                  <a:xfrm>
                    <a:off x="1423" y="1095"/>
                    <a:ext cx="47" cy="124"/>
                    <a:chOff x="368" y="892"/>
                    <a:chExt cx="42" cy="312"/>
                  </a:xfrm>
                </p:grpSpPr>
                <p:grpSp>
                  <p:nvGrpSpPr>
                    <p:cNvPr id="185" name="Group 2036"/>
                    <p:cNvGrpSpPr>
                      <a:grpSpLocks/>
                    </p:cNvGrpSpPr>
                    <p:nvPr/>
                  </p:nvGrpSpPr>
                  <p:grpSpPr bwMode="auto">
                    <a:xfrm>
                      <a:off x="368" y="1048"/>
                      <a:ext cx="42" cy="156"/>
                      <a:chOff x="372" y="1046"/>
                      <a:chExt cx="42" cy="156"/>
                    </a:xfrm>
                  </p:grpSpPr>
                  <p:sp>
                    <p:nvSpPr>
                      <p:cNvPr id="429" name="Line 20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30" name="Line 20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6" name="Group 2039"/>
                    <p:cNvGrpSpPr>
                      <a:grpSpLocks/>
                    </p:cNvGrpSpPr>
                    <p:nvPr/>
                  </p:nvGrpSpPr>
                  <p:grpSpPr bwMode="auto">
                    <a:xfrm>
                      <a:off x="368" y="892"/>
                      <a:ext cx="42" cy="156"/>
                      <a:chOff x="372" y="1046"/>
                      <a:chExt cx="42" cy="156"/>
                    </a:xfrm>
                  </p:grpSpPr>
                  <p:sp>
                    <p:nvSpPr>
                      <p:cNvPr id="427" name="Line 204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28" name="Line 204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7" name="Group 2042"/>
                  <p:cNvGrpSpPr>
                    <a:grpSpLocks/>
                  </p:cNvGrpSpPr>
                  <p:nvPr/>
                </p:nvGrpSpPr>
                <p:grpSpPr bwMode="auto">
                  <a:xfrm>
                    <a:off x="1423" y="972"/>
                    <a:ext cx="47" cy="124"/>
                    <a:chOff x="368" y="892"/>
                    <a:chExt cx="42" cy="312"/>
                  </a:xfrm>
                </p:grpSpPr>
                <p:grpSp>
                  <p:nvGrpSpPr>
                    <p:cNvPr id="188" name="Group 2043"/>
                    <p:cNvGrpSpPr>
                      <a:grpSpLocks/>
                    </p:cNvGrpSpPr>
                    <p:nvPr/>
                  </p:nvGrpSpPr>
                  <p:grpSpPr bwMode="auto">
                    <a:xfrm>
                      <a:off x="368" y="1048"/>
                      <a:ext cx="42" cy="156"/>
                      <a:chOff x="372" y="1046"/>
                      <a:chExt cx="42" cy="156"/>
                    </a:xfrm>
                  </p:grpSpPr>
                  <p:sp>
                    <p:nvSpPr>
                      <p:cNvPr id="423" name="Line 20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24" name="Line 20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9" name="Group 2046"/>
                    <p:cNvGrpSpPr>
                      <a:grpSpLocks/>
                    </p:cNvGrpSpPr>
                    <p:nvPr/>
                  </p:nvGrpSpPr>
                  <p:grpSpPr bwMode="auto">
                    <a:xfrm>
                      <a:off x="368" y="892"/>
                      <a:ext cx="42" cy="156"/>
                      <a:chOff x="372" y="1046"/>
                      <a:chExt cx="42" cy="156"/>
                    </a:xfrm>
                  </p:grpSpPr>
                  <p:sp>
                    <p:nvSpPr>
                      <p:cNvPr id="421" name="Line 20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22" name="Line 20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95" name="Group 2049"/>
                  <p:cNvGrpSpPr>
                    <a:grpSpLocks/>
                  </p:cNvGrpSpPr>
                  <p:nvPr/>
                </p:nvGrpSpPr>
                <p:grpSpPr bwMode="auto">
                  <a:xfrm>
                    <a:off x="1555" y="1096"/>
                    <a:ext cx="47" cy="124"/>
                    <a:chOff x="368" y="892"/>
                    <a:chExt cx="42" cy="312"/>
                  </a:xfrm>
                </p:grpSpPr>
                <p:grpSp>
                  <p:nvGrpSpPr>
                    <p:cNvPr id="196" name="Group 2050"/>
                    <p:cNvGrpSpPr>
                      <a:grpSpLocks/>
                    </p:cNvGrpSpPr>
                    <p:nvPr/>
                  </p:nvGrpSpPr>
                  <p:grpSpPr bwMode="auto">
                    <a:xfrm>
                      <a:off x="368" y="1048"/>
                      <a:ext cx="42" cy="156"/>
                      <a:chOff x="372" y="1046"/>
                      <a:chExt cx="42" cy="156"/>
                    </a:xfrm>
                  </p:grpSpPr>
                  <p:sp>
                    <p:nvSpPr>
                      <p:cNvPr id="417" name="Line 20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18" name="Line 20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1" name="Group 2053"/>
                    <p:cNvGrpSpPr>
                      <a:grpSpLocks/>
                    </p:cNvGrpSpPr>
                    <p:nvPr/>
                  </p:nvGrpSpPr>
                  <p:grpSpPr bwMode="auto">
                    <a:xfrm>
                      <a:off x="368" y="892"/>
                      <a:ext cx="42" cy="156"/>
                      <a:chOff x="372" y="1046"/>
                      <a:chExt cx="42" cy="156"/>
                    </a:xfrm>
                  </p:grpSpPr>
                  <p:sp>
                    <p:nvSpPr>
                      <p:cNvPr id="415" name="Line 20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16" name="Line 20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02" name="Group 2056"/>
                  <p:cNvGrpSpPr>
                    <a:grpSpLocks/>
                  </p:cNvGrpSpPr>
                  <p:nvPr/>
                </p:nvGrpSpPr>
                <p:grpSpPr bwMode="auto">
                  <a:xfrm>
                    <a:off x="1555" y="973"/>
                    <a:ext cx="47" cy="124"/>
                    <a:chOff x="368" y="892"/>
                    <a:chExt cx="42" cy="312"/>
                  </a:xfrm>
                </p:grpSpPr>
                <p:grpSp>
                  <p:nvGrpSpPr>
                    <p:cNvPr id="207" name="Group 2057"/>
                    <p:cNvGrpSpPr>
                      <a:grpSpLocks/>
                    </p:cNvGrpSpPr>
                    <p:nvPr/>
                  </p:nvGrpSpPr>
                  <p:grpSpPr bwMode="auto">
                    <a:xfrm>
                      <a:off x="368" y="1048"/>
                      <a:ext cx="42" cy="156"/>
                      <a:chOff x="372" y="1046"/>
                      <a:chExt cx="42" cy="156"/>
                    </a:xfrm>
                  </p:grpSpPr>
                  <p:sp>
                    <p:nvSpPr>
                      <p:cNvPr id="411" name="Line 20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12" name="Line 20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08" name="Group 2060"/>
                    <p:cNvGrpSpPr>
                      <a:grpSpLocks/>
                    </p:cNvGrpSpPr>
                    <p:nvPr/>
                  </p:nvGrpSpPr>
                  <p:grpSpPr bwMode="auto">
                    <a:xfrm>
                      <a:off x="368" y="892"/>
                      <a:ext cx="42" cy="156"/>
                      <a:chOff x="372" y="1046"/>
                      <a:chExt cx="42" cy="156"/>
                    </a:xfrm>
                  </p:grpSpPr>
                  <p:sp>
                    <p:nvSpPr>
                      <p:cNvPr id="409" name="Line 20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10" name="Line 20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402" name="Oval 2063"/>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403" name="Oval 2064"/>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404" name="Oval 2065"/>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405" name="Oval 2066"/>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406" name="Oval 2067"/>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213" name="Group 2068"/>
                <p:cNvGrpSpPr>
                  <a:grpSpLocks/>
                </p:cNvGrpSpPr>
                <p:nvPr/>
              </p:nvGrpSpPr>
              <p:grpSpPr bwMode="auto">
                <a:xfrm rot="5400000">
                  <a:off x="4547" y="1638"/>
                  <a:ext cx="630" cy="372"/>
                  <a:chOff x="1002" y="972"/>
                  <a:chExt cx="630" cy="372"/>
                </a:xfrm>
              </p:grpSpPr>
              <p:grpSp>
                <p:nvGrpSpPr>
                  <p:cNvPr id="214" name="Group 2069"/>
                  <p:cNvGrpSpPr>
                    <a:grpSpLocks/>
                  </p:cNvGrpSpPr>
                  <p:nvPr/>
                </p:nvGrpSpPr>
                <p:grpSpPr bwMode="auto">
                  <a:xfrm>
                    <a:off x="1027" y="1096"/>
                    <a:ext cx="47" cy="124"/>
                    <a:chOff x="368" y="892"/>
                    <a:chExt cx="42" cy="312"/>
                  </a:xfrm>
                </p:grpSpPr>
                <p:grpSp>
                  <p:nvGrpSpPr>
                    <p:cNvPr id="219" name="Group 2070"/>
                    <p:cNvGrpSpPr>
                      <a:grpSpLocks/>
                    </p:cNvGrpSpPr>
                    <p:nvPr/>
                  </p:nvGrpSpPr>
                  <p:grpSpPr bwMode="auto">
                    <a:xfrm>
                      <a:off x="368" y="1048"/>
                      <a:ext cx="42" cy="156"/>
                      <a:chOff x="372" y="1046"/>
                      <a:chExt cx="42" cy="156"/>
                    </a:xfrm>
                  </p:grpSpPr>
                  <p:sp>
                    <p:nvSpPr>
                      <p:cNvPr id="390" name="Line 20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91" name="Line 20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20" name="Group 2073"/>
                    <p:cNvGrpSpPr>
                      <a:grpSpLocks/>
                    </p:cNvGrpSpPr>
                    <p:nvPr/>
                  </p:nvGrpSpPr>
                  <p:grpSpPr bwMode="auto">
                    <a:xfrm>
                      <a:off x="368" y="892"/>
                      <a:ext cx="42" cy="156"/>
                      <a:chOff x="372" y="1046"/>
                      <a:chExt cx="42" cy="156"/>
                    </a:xfrm>
                  </p:grpSpPr>
                  <p:sp>
                    <p:nvSpPr>
                      <p:cNvPr id="388" name="Line 20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89" name="Line 20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25" name="Group 2076"/>
                  <p:cNvGrpSpPr>
                    <a:grpSpLocks/>
                  </p:cNvGrpSpPr>
                  <p:nvPr/>
                </p:nvGrpSpPr>
                <p:grpSpPr bwMode="auto">
                  <a:xfrm>
                    <a:off x="1027" y="973"/>
                    <a:ext cx="47" cy="124"/>
                    <a:chOff x="368" y="892"/>
                    <a:chExt cx="42" cy="312"/>
                  </a:xfrm>
                </p:grpSpPr>
                <p:grpSp>
                  <p:nvGrpSpPr>
                    <p:cNvPr id="226" name="Group 2077"/>
                    <p:cNvGrpSpPr>
                      <a:grpSpLocks/>
                    </p:cNvGrpSpPr>
                    <p:nvPr/>
                  </p:nvGrpSpPr>
                  <p:grpSpPr bwMode="auto">
                    <a:xfrm>
                      <a:off x="368" y="1048"/>
                      <a:ext cx="42" cy="156"/>
                      <a:chOff x="372" y="1046"/>
                      <a:chExt cx="42" cy="156"/>
                    </a:xfrm>
                  </p:grpSpPr>
                  <p:sp>
                    <p:nvSpPr>
                      <p:cNvPr id="384" name="Line 20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85" name="Line 20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1" name="Group 2080"/>
                    <p:cNvGrpSpPr>
                      <a:grpSpLocks/>
                    </p:cNvGrpSpPr>
                    <p:nvPr/>
                  </p:nvGrpSpPr>
                  <p:grpSpPr bwMode="auto">
                    <a:xfrm>
                      <a:off x="368" y="892"/>
                      <a:ext cx="42" cy="156"/>
                      <a:chOff x="372" y="1046"/>
                      <a:chExt cx="42" cy="156"/>
                    </a:xfrm>
                  </p:grpSpPr>
                  <p:sp>
                    <p:nvSpPr>
                      <p:cNvPr id="382" name="Line 20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83" name="Line 20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32" name="Group 2083"/>
                  <p:cNvGrpSpPr>
                    <a:grpSpLocks/>
                  </p:cNvGrpSpPr>
                  <p:nvPr/>
                </p:nvGrpSpPr>
                <p:grpSpPr bwMode="auto">
                  <a:xfrm>
                    <a:off x="1159" y="1096"/>
                    <a:ext cx="47" cy="124"/>
                    <a:chOff x="368" y="892"/>
                    <a:chExt cx="42" cy="312"/>
                  </a:xfrm>
                </p:grpSpPr>
                <p:grpSp>
                  <p:nvGrpSpPr>
                    <p:cNvPr id="237" name="Group 2084"/>
                    <p:cNvGrpSpPr>
                      <a:grpSpLocks/>
                    </p:cNvGrpSpPr>
                    <p:nvPr/>
                  </p:nvGrpSpPr>
                  <p:grpSpPr bwMode="auto">
                    <a:xfrm>
                      <a:off x="368" y="1048"/>
                      <a:ext cx="42" cy="156"/>
                      <a:chOff x="372" y="1046"/>
                      <a:chExt cx="42" cy="156"/>
                    </a:xfrm>
                  </p:grpSpPr>
                  <p:sp>
                    <p:nvSpPr>
                      <p:cNvPr id="378" name="Line 20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79" name="Line 20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38" name="Group 2087"/>
                    <p:cNvGrpSpPr>
                      <a:grpSpLocks/>
                    </p:cNvGrpSpPr>
                    <p:nvPr/>
                  </p:nvGrpSpPr>
                  <p:grpSpPr bwMode="auto">
                    <a:xfrm>
                      <a:off x="368" y="892"/>
                      <a:ext cx="42" cy="156"/>
                      <a:chOff x="372" y="1046"/>
                      <a:chExt cx="42" cy="156"/>
                    </a:xfrm>
                  </p:grpSpPr>
                  <p:sp>
                    <p:nvSpPr>
                      <p:cNvPr id="376" name="Line 20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77" name="Line 20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43" name="Group 2090"/>
                  <p:cNvGrpSpPr>
                    <a:grpSpLocks/>
                  </p:cNvGrpSpPr>
                  <p:nvPr/>
                </p:nvGrpSpPr>
                <p:grpSpPr bwMode="auto">
                  <a:xfrm>
                    <a:off x="1159" y="973"/>
                    <a:ext cx="47" cy="124"/>
                    <a:chOff x="368" y="892"/>
                    <a:chExt cx="42" cy="312"/>
                  </a:xfrm>
                </p:grpSpPr>
                <p:grpSp>
                  <p:nvGrpSpPr>
                    <p:cNvPr id="244" name="Group 2091"/>
                    <p:cNvGrpSpPr>
                      <a:grpSpLocks/>
                    </p:cNvGrpSpPr>
                    <p:nvPr/>
                  </p:nvGrpSpPr>
                  <p:grpSpPr bwMode="auto">
                    <a:xfrm>
                      <a:off x="368" y="1048"/>
                      <a:ext cx="42" cy="156"/>
                      <a:chOff x="372" y="1046"/>
                      <a:chExt cx="42" cy="156"/>
                    </a:xfrm>
                  </p:grpSpPr>
                  <p:sp>
                    <p:nvSpPr>
                      <p:cNvPr id="372" name="Line 20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73" name="Line 20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49" name="Group 2094"/>
                    <p:cNvGrpSpPr>
                      <a:grpSpLocks/>
                    </p:cNvGrpSpPr>
                    <p:nvPr/>
                  </p:nvGrpSpPr>
                  <p:grpSpPr bwMode="auto">
                    <a:xfrm>
                      <a:off x="368" y="892"/>
                      <a:ext cx="42" cy="156"/>
                      <a:chOff x="372" y="1046"/>
                      <a:chExt cx="42" cy="156"/>
                    </a:xfrm>
                  </p:grpSpPr>
                  <p:sp>
                    <p:nvSpPr>
                      <p:cNvPr id="370" name="Line 20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71" name="Line 20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50" name="Group 2097"/>
                  <p:cNvGrpSpPr>
                    <a:grpSpLocks/>
                  </p:cNvGrpSpPr>
                  <p:nvPr/>
                </p:nvGrpSpPr>
                <p:grpSpPr bwMode="auto">
                  <a:xfrm>
                    <a:off x="1291" y="1096"/>
                    <a:ext cx="47" cy="124"/>
                    <a:chOff x="368" y="892"/>
                    <a:chExt cx="42" cy="312"/>
                  </a:xfrm>
                </p:grpSpPr>
                <p:grpSp>
                  <p:nvGrpSpPr>
                    <p:cNvPr id="255" name="Group 2098"/>
                    <p:cNvGrpSpPr>
                      <a:grpSpLocks/>
                    </p:cNvGrpSpPr>
                    <p:nvPr/>
                  </p:nvGrpSpPr>
                  <p:grpSpPr bwMode="auto">
                    <a:xfrm>
                      <a:off x="368" y="1048"/>
                      <a:ext cx="42" cy="156"/>
                      <a:chOff x="372" y="1046"/>
                      <a:chExt cx="42" cy="156"/>
                    </a:xfrm>
                  </p:grpSpPr>
                  <p:sp>
                    <p:nvSpPr>
                      <p:cNvPr id="366" name="Line 20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67" name="Line 21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56" name="Group 2101"/>
                    <p:cNvGrpSpPr>
                      <a:grpSpLocks/>
                    </p:cNvGrpSpPr>
                    <p:nvPr/>
                  </p:nvGrpSpPr>
                  <p:grpSpPr bwMode="auto">
                    <a:xfrm>
                      <a:off x="368" y="892"/>
                      <a:ext cx="42" cy="156"/>
                      <a:chOff x="372" y="1046"/>
                      <a:chExt cx="42" cy="156"/>
                    </a:xfrm>
                  </p:grpSpPr>
                  <p:sp>
                    <p:nvSpPr>
                      <p:cNvPr id="364" name="Line 21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65" name="Line 21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61" name="Group 2104"/>
                  <p:cNvGrpSpPr>
                    <a:grpSpLocks/>
                  </p:cNvGrpSpPr>
                  <p:nvPr/>
                </p:nvGrpSpPr>
                <p:grpSpPr bwMode="auto">
                  <a:xfrm>
                    <a:off x="1291" y="973"/>
                    <a:ext cx="47" cy="124"/>
                    <a:chOff x="368" y="892"/>
                    <a:chExt cx="42" cy="312"/>
                  </a:xfrm>
                </p:grpSpPr>
                <p:grpSp>
                  <p:nvGrpSpPr>
                    <p:cNvPr id="262" name="Group 2105"/>
                    <p:cNvGrpSpPr>
                      <a:grpSpLocks/>
                    </p:cNvGrpSpPr>
                    <p:nvPr/>
                  </p:nvGrpSpPr>
                  <p:grpSpPr bwMode="auto">
                    <a:xfrm>
                      <a:off x="368" y="1048"/>
                      <a:ext cx="42" cy="156"/>
                      <a:chOff x="372" y="1046"/>
                      <a:chExt cx="42" cy="156"/>
                    </a:xfrm>
                  </p:grpSpPr>
                  <p:sp>
                    <p:nvSpPr>
                      <p:cNvPr id="360" name="Line 21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61" name="Line 21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67" name="Group 2108"/>
                    <p:cNvGrpSpPr>
                      <a:grpSpLocks/>
                    </p:cNvGrpSpPr>
                    <p:nvPr/>
                  </p:nvGrpSpPr>
                  <p:grpSpPr bwMode="auto">
                    <a:xfrm>
                      <a:off x="368" y="892"/>
                      <a:ext cx="42" cy="156"/>
                      <a:chOff x="372" y="1046"/>
                      <a:chExt cx="42" cy="156"/>
                    </a:xfrm>
                  </p:grpSpPr>
                  <p:sp>
                    <p:nvSpPr>
                      <p:cNvPr id="358" name="Line 21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59" name="Line 21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68" name="Group 2111"/>
                  <p:cNvGrpSpPr>
                    <a:grpSpLocks/>
                  </p:cNvGrpSpPr>
                  <p:nvPr/>
                </p:nvGrpSpPr>
                <p:grpSpPr bwMode="auto">
                  <a:xfrm>
                    <a:off x="1423" y="1095"/>
                    <a:ext cx="47" cy="124"/>
                    <a:chOff x="368" y="892"/>
                    <a:chExt cx="42" cy="312"/>
                  </a:xfrm>
                </p:grpSpPr>
                <p:grpSp>
                  <p:nvGrpSpPr>
                    <p:cNvPr id="273" name="Group 2112"/>
                    <p:cNvGrpSpPr>
                      <a:grpSpLocks/>
                    </p:cNvGrpSpPr>
                    <p:nvPr/>
                  </p:nvGrpSpPr>
                  <p:grpSpPr bwMode="auto">
                    <a:xfrm>
                      <a:off x="368" y="1048"/>
                      <a:ext cx="42" cy="156"/>
                      <a:chOff x="372" y="1046"/>
                      <a:chExt cx="42" cy="156"/>
                    </a:xfrm>
                  </p:grpSpPr>
                  <p:sp>
                    <p:nvSpPr>
                      <p:cNvPr id="354" name="Line 21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55" name="Line 21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74" name="Group 2115"/>
                    <p:cNvGrpSpPr>
                      <a:grpSpLocks/>
                    </p:cNvGrpSpPr>
                    <p:nvPr/>
                  </p:nvGrpSpPr>
                  <p:grpSpPr bwMode="auto">
                    <a:xfrm>
                      <a:off x="368" y="892"/>
                      <a:ext cx="42" cy="156"/>
                      <a:chOff x="372" y="1046"/>
                      <a:chExt cx="42" cy="156"/>
                    </a:xfrm>
                  </p:grpSpPr>
                  <p:sp>
                    <p:nvSpPr>
                      <p:cNvPr id="352" name="Line 21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53" name="Line 21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79" name="Group 2118"/>
                  <p:cNvGrpSpPr>
                    <a:grpSpLocks/>
                  </p:cNvGrpSpPr>
                  <p:nvPr/>
                </p:nvGrpSpPr>
                <p:grpSpPr bwMode="auto">
                  <a:xfrm>
                    <a:off x="1423" y="972"/>
                    <a:ext cx="47" cy="124"/>
                    <a:chOff x="368" y="892"/>
                    <a:chExt cx="42" cy="312"/>
                  </a:xfrm>
                </p:grpSpPr>
                <p:grpSp>
                  <p:nvGrpSpPr>
                    <p:cNvPr id="280" name="Group 2119"/>
                    <p:cNvGrpSpPr>
                      <a:grpSpLocks/>
                    </p:cNvGrpSpPr>
                    <p:nvPr/>
                  </p:nvGrpSpPr>
                  <p:grpSpPr bwMode="auto">
                    <a:xfrm>
                      <a:off x="368" y="1048"/>
                      <a:ext cx="42" cy="156"/>
                      <a:chOff x="372" y="1046"/>
                      <a:chExt cx="42" cy="156"/>
                    </a:xfrm>
                  </p:grpSpPr>
                  <p:sp>
                    <p:nvSpPr>
                      <p:cNvPr id="348" name="Line 21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49" name="Line 21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85" name="Group 2122"/>
                    <p:cNvGrpSpPr>
                      <a:grpSpLocks/>
                    </p:cNvGrpSpPr>
                    <p:nvPr/>
                  </p:nvGrpSpPr>
                  <p:grpSpPr bwMode="auto">
                    <a:xfrm>
                      <a:off x="368" y="892"/>
                      <a:ext cx="42" cy="156"/>
                      <a:chOff x="372" y="1046"/>
                      <a:chExt cx="42" cy="156"/>
                    </a:xfrm>
                  </p:grpSpPr>
                  <p:sp>
                    <p:nvSpPr>
                      <p:cNvPr id="346" name="Line 21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47" name="Line 21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86" name="Group 2125"/>
                  <p:cNvGrpSpPr>
                    <a:grpSpLocks/>
                  </p:cNvGrpSpPr>
                  <p:nvPr/>
                </p:nvGrpSpPr>
                <p:grpSpPr bwMode="auto">
                  <a:xfrm>
                    <a:off x="1555" y="1096"/>
                    <a:ext cx="47" cy="124"/>
                    <a:chOff x="368" y="892"/>
                    <a:chExt cx="42" cy="312"/>
                  </a:xfrm>
                </p:grpSpPr>
                <p:grpSp>
                  <p:nvGrpSpPr>
                    <p:cNvPr id="291" name="Group 2126"/>
                    <p:cNvGrpSpPr>
                      <a:grpSpLocks/>
                    </p:cNvGrpSpPr>
                    <p:nvPr/>
                  </p:nvGrpSpPr>
                  <p:grpSpPr bwMode="auto">
                    <a:xfrm>
                      <a:off x="368" y="1048"/>
                      <a:ext cx="42" cy="156"/>
                      <a:chOff x="372" y="1046"/>
                      <a:chExt cx="42" cy="156"/>
                    </a:xfrm>
                  </p:grpSpPr>
                  <p:sp>
                    <p:nvSpPr>
                      <p:cNvPr id="342" name="Line 21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43" name="Line 21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292" name="Group 2129"/>
                    <p:cNvGrpSpPr>
                      <a:grpSpLocks/>
                    </p:cNvGrpSpPr>
                    <p:nvPr/>
                  </p:nvGrpSpPr>
                  <p:grpSpPr bwMode="auto">
                    <a:xfrm>
                      <a:off x="368" y="892"/>
                      <a:ext cx="42" cy="156"/>
                      <a:chOff x="372" y="1046"/>
                      <a:chExt cx="42" cy="156"/>
                    </a:xfrm>
                  </p:grpSpPr>
                  <p:sp>
                    <p:nvSpPr>
                      <p:cNvPr id="340" name="Line 21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41" name="Line 21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297" name="Group 2132"/>
                  <p:cNvGrpSpPr>
                    <a:grpSpLocks/>
                  </p:cNvGrpSpPr>
                  <p:nvPr/>
                </p:nvGrpSpPr>
                <p:grpSpPr bwMode="auto">
                  <a:xfrm>
                    <a:off x="1555" y="973"/>
                    <a:ext cx="47" cy="124"/>
                    <a:chOff x="368" y="892"/>
                    <a:chExt cx="42" cy="312"/>
                  </a:xfrm>
                </p:grpSpPr>
                <p:grpSp>
                  <p:nvGrpSpPr>
                    <p:cNvPr id="298" name="Group 2133"/>
                    <p:cNvGrpSpPr>
                      <a:grpSpLocks/>
                    </p:cNvGrpSpPr>
                    <p:nvPr/>
                  </p:nvGrpSpPr>
                  <p:grpSpPr bwMode="auto">
                    <a:xfrm>
                      <a:off x="368" y="1048"/>
                      <a:ext cx="42" cy="156"/>
                      <a:chOff x="372" y="1046"/>
                      <a:chExt cx="42" cy="156"/>
                    </a:xfrm>
                  </p:grpSpPr>
                  <p:sp>
                    <p:nvSpPr>
                      <p:cNvPr id="336" name="Line 21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37" name="Line 21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03" name="Group 2136"/>
                    <p:cNvGrpSpPr>
                      <a:grpSpLocks/>
                    </p:cNvGrpSpPr>
                    <p:nvPr/>
                  </p:nvGrpSpPr>
                  <p:grpSpPr bwMode="auto">
                    <a:xfrm>
                      <a:off x="368" y="892"/>
                      <a:ext cx="42" cy="156"/>
                      <a:chOff x="372" y="1046"/>
                      <a:chExt cx="42" cy="156"/>
                    </a:xfrm>
                  </p:grpSpPr>
                  <p:sp>
                    <p:nvSpPr>
                      <p:cNvPr id="334" name="Line 21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35" name="Line 21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327" name="Oval 2139"/>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328" name="Oval 2140"/>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329" name="Oval 2141"/>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330" name="Oval 2142"/>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331" name="Oval 2143"/>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nvGrpSpPr>
              <p:cNvPr id="304" name="Group 2144"/>
              <p:cNvGrpSpPr>
                <a:grpSpLocks/>
              </p:cNvGrpSpPr>
              <p:nvPr/>
            </p:nvGrpSpPr>
            <p:grpSpPr bwMode="auto">
              <a:xfrm flipV="1">
                <a:off x="2207" y="2543"/>
                <a:ext cx="956" cy="273"/>
                <a:chOff x="2207" y="2549"/>
                <a:chExt cx="956" cy="273"/>
              </a:xfrm>
            </p:grpSpPr>
            <p:grpSp>
              <p:nvGrpSpPr>
                <p:cNvPr id="309" name="Group 2145"/>
                <p:cNvGrpSpPr>
                  <a:grpSpLocks/>
                </p:cNvGrpSpPr>
                <p:nvPr/>
              </p:nvGrpSpPr>
              <p:grpSpPr bwMode="auto">
                <a:xfrm>
                  <a:off x="2227" y="2637"/>
                  <a:ext cx="34" cy="92"/>
                  <a:chOff x="368" y="892"/>
                  <a:chExt cx="42" cy="312"/>
                </a:xfrm>
              </p:grpSpPr>
              <p:grpSp>
                <p:nvGrpSpPr>
                  <p:cNvPr id="310" name="Group 2146"/>
                  <p:cNvGrpSpPr>
                    <a:grpSpLocks/>
                  </p:cNvGrpSpPr>
                  <p:nvPr/>
                </p:nvGrpSpPr>
                <p:grpSpPr bwMode="auto">
                  <a:xfrm>
                    <a:off x="368" y="1048"/>
                    <a:ext cx="42" cy="156"/>
                    <a:chOff x="372" y="1046"/>
                    <a:chExt cx="42" cy="156"/>
                  </a:xfrm>
                </p:grpSpPr>
                <p:sp>
                  <p:nvSpPr>
                    <p:cNvPr id="313" name="Line 21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14" name="Line 21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15" name="Group 2149"/>
                  <p:cNvGrpSpPr>
                    <a:grpSpLocks/>
                  </p:cNvGrpSpPr>
                  <p:nvPr/>
                </p:nvGrpSpPr>
                <p:grpSpPr bwMode="auto">
                  <a:xfrm>
                    <a:off x="368" y="892"/>
                    <a:ext cx="42" cy="156"/>
                    <a:chOff x="372" y="1046"/>
                    <a:chExt cx="42" cy="156"/>
                  </a:xfrm>
                </p:grpSpPr>
                <p:sp>
                  <p:nvSpPr>
                    <p:cNvPr id="311" name="Line 21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12" name="Line 21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16" name="Group 2152"/>
                <p:cNvGrpSpPr>
                  <a:grpSpLocks/>
                </p:cNvGrpSpPr>
                <p:nvPr/>
              </p:nvGrpSpPr>
              <p:grpSpPr bwMode="auto">
                <a:xfrm>
                  <a:off x="2227" y="2553"/>
                  <a:ext cx="34" cy="92"/>
                  <a:chOff x="368" y="892"/>
                  <a:chExt cx="42" cy="312"/>
                </a:xfrm>
              </p:grpSpPr>
              <p:grpSp>
                <p:nvGrpSpPr>
                  <p:cNvPr id="317" name="Group 2153"/>
                  <p:cNvGrpSpPr>
                    <a:grpSpLocks/>
                  </p:cNvGrpSpPr>
                  <p:nvPr/>
                </p:nvGrpSpPr>
                <p:grpSpPr bwMode="auto">
                  <a:xfrm>
                    <a:off x="368" y="1048"/>
                    <a:ext cx="42" cy="156"/>
                    <a:chOff x="372" y="1046"/>
                    <a:chExt cx="42" cy="156"/>
                  </a:xfrm>
                </p:grpSpPr>
                <p:sp>
                  <p:nvSpPr>
                    <p:cNvPr id="307" name="Line 21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08" name="Line 21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18" name="Group 2156"/>
                  <p:cNvGrpSpPr>
                    <a:grpSpLocks/>
                  </p:cNvGrpSpPr>
                  <p:nvPr/>
                </p:nvGrpSpPr>
                <p:grpSpPr bwMode="auto">
                  <a:xfrm>
                    <a:off x="368" y="892"/>
                    <a:ext cx="42" cy="156"/>
                    <a:chOff x="372" y="1046"/>
                    <a:chExt cx="42" cy="156"/>
                  </a:xfrm>
                </p:grpSpPr>
                <p:sp>
                  <p:nvSpPr>
                    <p:cNvPr id="305" name="Line 21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06" name="Line 21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19" name="Group 2159"/>
                <p:cNvGrpSpPr>
                  <a:grpSpLocks/>
                </p:cNvGrpSpPr>
                <p:nvPr/>
              </p:nvGrpSpPr>
              <p:grpSpPr bwMode="auto">
                <a:xfrm>
                  <a:off x="2323" y="2637"/>
                  <a:ext cx="35" cy="92"/>
                  <a:chOff x="368" y="892"/>
                  <a:chExt cx="42" cy="312"/>
                </a:xfrm>
              </p:grpSpPr>
              <p:grpSp>
                <p:nvGrpSpPr>
                  <p:cNvPr id="320" name="Group 2160"/>
                  <p:cNvGrpSpPr>
                    <a:grpSpLocks/>
                  </p:cNvGrpSpPr>
                  <p:nvPr/>
                </p:nvGrpSpPr>
                <p:grpSpPr bwMode="auto">
                  <a:xfrm>
                    <a:off x="368" y="1048"/>
                    <a:ext cx="42" cy="156"/>
                    <a:chOff x="372" y="1046"/>
                    <a:chExt cx="42" cy="156"/>
                  </a:xfrm>
                </p:grpSpPr>
                <p:sp>
                  <p:nvSpPr>
                    <p:cNvPr id="301" name="Line 21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02" name="Line 21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21" name="Group 2163"/>
                  <p:cNvGrpSpPr>
                    <a:grpSpLocks/>
                  </p:cNvGrpSpPr>
                  <p:nvPr/>
                </p:nvGrpSpPr>
                <p:grpSpPr bwMode="auto">
                  <a:xfrm>
                    <a:off x="368" y="892"/>
                    <a:ext cx="42" cy="156"/>
                    <a:chOff x="372" y="1046"/>
                    <a:chExt cx="42" cy="156"/>
                  </a:xfrm>
                </p:grpSpPr>
                <p:sp>
                  <p:nvSpPr>
                    <p:cNvPr id="299" name="Line 21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00" name="Line 21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22" name="Group 2166"/>
                <p:cNvGrpSpPr>
                  <a:grpSpLocks/>
                </p:cNvGrpSpPr>
                <p:nvPr/>
              </p:nvGrpSpPr>
              <p:grpSpPr bwMode="auto">
                <a:xfrm>
                  <a:off x="2323" y="2553"/>
                  <a:ext cx="35" cy="92"/>
                  <a:chOff x="368" y="892"/>
                  <a:chExt cx="42" cy="312"/>
                </a:xfrm>
              </p:grpSpPr>
              <p:grpSp>
                <p:nvGrpSpPr>
                  <p:cNvPr id="323" name="Group 2167"/>
                  <p:cNvGrpSpPr>
                    <a:grpSpLocks/>
                  </p:cNvGrpSpPr>
                  <p:nvPr/>
                </p:nvGrpSpPr>
                <p:grpSpPr bwMode="auto">
                  <a:xfrm>
                    <a:off x="368" y="1048"/>
                    <a:ext cx="42" cy="156"/>
                    <a:chOff x="372" y="1046"/>
                    <a:chExt cx="42" cy="156"/>
                  </a:xfrm>
                </p:grpSpPr>
                <p:sp>
                  <p:nvSpPr>
                    <p:cNvPr id="295" name="Line 21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6" name="Line 21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24" name="Group 2170"/>
                  <p:cNvGrpSpPr>
                    <a:grpSpLocks/>
                  </p:cNvGrpSpPr>
                  <p:nvPr/>
                </p:nvGrpSpPr>
                <p:grpSpPr bwMode="auto">
                  <a:xfrm>
                    <a:off x="368" y="892"/>
                    <a:ext cx="42" cy="156"/>
                    <a:chOff x="372" y="1046"/>
                    <a:chExt cx="42" cy="156"/>
                  </a:xfrm>
                </p:grpSpPr>
                <p:sp>
                  <p:nvSpPr>
                    <p:cNvPr id="293" name="Line 21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4" name="Line 21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25" name="Group 2173"/>
                <p:cNvGrpSpPr>
                  <a:grpSpLocks/>
                </p:cNvGrpSpPr>
                <p:nvPr/>
              </p:nvGrpSpPr>
              <p:grpSpPr bwMode="auto">
                <a:xfrm>
                  <a:off x="2420" y="2637"/>
                  <a:ext cx="35" cy="92"/>
                  <a:chOff x="368" y="892"/>
                  <a:chExt cx="42" cy="312"/>
                </a:xfrm>
              </p:grpSpPr>
              <p:grpSp>
                <p:nvGrpSpPr>
                  <p:cNvPr id="326" name="Group 2174"/>
                  <p:cNvGrpSpPr>
                    <a:grpSpLocks/>
                  </p:cNvGrpSpPr>
                  <p:nvPr/>
                </p:nvGrpSpPr>
                <p:grpSpPr bwMode="auto">
                  <a:xfrm>
                    <a:off x="368" y="1048"/>
                    <a:ext cx="42" cy="156"/>
                    <a:chOff x="372" y="1046"/>
                    <a:chExt cx="42" cy="156"/>
                  </a:xfrm>
                </p:grpSpPr>
                <p:sp>
                  <p:nvSpPr>
                    <p:cNvPr id="289" name="Line 21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90" name="Line 21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32" name="Group 2177"/>
                  <p:cNvGrpSpPr>
                    <a:grpSpLocks/>
                  </p:cNvGrpSpPr>
                  <p:nvPr/>
                </p:nvGrpSpPr>
                <p:grpSpPr bwMode="auto">
                  <a:xfrm>
                    <a:off x="368" y="892"/>
                    <a:ext cx="42" cy="156"/>
                    <a:chOff x="372" y="1046"/>
                    <a:chExt cx="42" cy="156"/>
                  </a:xfrm>
                </p:grpSpPr>
                <p:sp>
                  <p:nvSpPr>
                    <p:cNvPr id="287" name="Line 21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88" name="Line 21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33" name="Group 2180"/>
                <p:cNvGrpSpPr>
                  <a:grpSpLocks/>
                </p:cNvGrpSpPr>
                <p:nvPr/>
              </p:nvGrpSpPr>
              <p:grpSpPr bwMode="auto">
                <a:xfrm>
                  <a:off x="2420" y="2553"/>
                  <a:ext cx="35" cy="92"/>
                  <a:chOff x="368" y="892"/>
                  <a:chExt cx="42" cy="312"/>
                </a:xfrm>
              </p:grpSpPr>
              <p:grpSp>
                <p:nvGrpSpPr>
                  <p:cNvPr id="338" name="Group 2181"/>
                  <p:cNvGrpSpPr>
                    <a:grpSpLocks/>
                  </p:cNvGrpSpPr>
                  <p:nvPr/>
                </p:nvGrpSpPr>
                <p:grpSpPr bwMode="auto">
                  <a:xfrm>
                    <a:off x="368" y="1048"/>
                    <a:ext cx="42" cy="156"/>
                    <a:chOff x="372" y="1046"/>
                    <a:chExt cx="42" cy="156"/>
                  </a:xfrm>
                </p:grpSpPr>
                <p:sp>
                  <p:nvSpPr>
                    <p:cNvPr id="283" name="Line 21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84" name="Line 21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39" name="Group 2184"/>
                  <p:cNvGrpSpPr>
                    <a:grpSpLocks/>
                  </p:cNvGrpSpPr>
                  <p:nvPr/>
                </p:nvGrpSpPr>
                <p:grpSpPr bwMode="auto">
                  <a:xfrm>
                    <a:off x="368" y="892"/>
                    <a:ext cx="42" cy="156"/>
                    <a:chOff x="372" y="1046"/>
                    <a:chExt cx="42" cy="156"/>
                  </a:xfrm>
                </p:grpSpPr>
                <p:sp>
                  <p:nvSpPr>
                    <p:cNvPr id="281" name="Line 21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82" name="Line 21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44" name="Group 2187"/>
                <p:cNvGrpSpPr>
                  <a:grpSpLocks/>
                </p:cNvGrpSpPr>
                <p:nvPr/>
              </p:nvGrpSpPr>
              <p:grpSpPr bwMode="auto">
                <a:xfrm>
                  <a:off x="2520" y="2636"/>
                  <a:ext cx="34" cy="92"/>
                  <a:chOff x="368" y="892"/>
                  <a:chExt cx="42" cy="312"/>
                </a:xfrm>
              </p:grpSpPr>
              <p:grpSp>
                <p:nvGrpSpPr>
                  <p:cNvPr id="345" name="Group 2188"/>
                  <p:cNvGrpSpPr>
                    <a:grpSpLocks/>
                  </p:cNvGrpSpPr>
                  <p:nvPr/>
                </p:nvGrpSpPr>
                <p:grpSpPr bwMode="auto">
                  <a:xfrm>
                    <a:off x="368" y="1048"/>
                    <a:ext cx="42" cy="156"/>
                    <a:chOff x="372" y="1046"/>
                    <a:chExt cx="42" cy="156"/>
                  </a:xfrm>
                </p:grpSpPr>
                <p:sp>
                  <p:nvSpPr>
                    <p:cNvPr id="277" name="Line 21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78" name="Line 21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50" name="Group 2191"/>
                  <p:cNvGrpSpPr>
                    <a:grpSpLocks/>
                  </p:cNvGrpSpPr>
                  <p:nvPr/>
                </p:nvGrpSpPr>
                <p:grpSpPr bwMode="auto">
                  <a:xfrm>
                    <a:off x="368" y="892"/>
                    <a:ext cx="42" cy="156"/>
                    <a:chOff x="372" y="1046"/>
                    <a:chExt cx="42" cy="156"/>
                  </a:xfrm>
                </p:grpSpPr>
                <p:sp>
                  <p:nvSpPr>
                    <p:cNvPr id="275" name="Line 21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76" name="Line 21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51" name="Group 2194"/>
                <p:cNvGrpSpPr>
                  <a:grpSpLocks/>
                </p:cNvGrpSpPr>
                <p:nvPr/>
              </p:nvGrpSpPr>
              <p:grpSpPr bwMode="auto">
                <a:xfrm>
                  <a:off x="2520" y="2549"/>
                  <a:ext cx="34" cy="92"/>
                  <a:chOff x="368" y="892"/>
                  <a:chExt cx="42" cy="312"/>
                </a:xfrm>
              </p:grpSpPr>
              <p:grpSp>
                <p:nvGrpSpPr>
                  <p:cNvPr id="356" name="Group 2195"/>
                  <p:cNvGrpSpPr>
                    <a:grpSpLocks/>
                  </p:cNvGrpSpPr>
                  <p:nvPr/>
                </p:nvGrpSpPr>
                <p:grpSpPr bwMode="auto">
                  <a:xfrm>
                    <a:off x="368" y="1048"/>
                    <a:ext cx="42" cy="156"/>
                    <a:chOff x="372" y="1046"/>
                    <a:chExt cx="42" cy="156"/>
                  </a:xfrm>
                </p:grpSpPr>
                <p:sp>
                  <p:nvSpPr>
                    <p:cNvPr id="271" name="Line 21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72" name="Line 21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57" name="Group 2198"/>
                  <p:cNvGrpSpPr>
                    <a:grpSpLocks/>
                  </p:cNvGrpSpPr>
                  <p:nvPr/>
                </p:nvGrpSpPr>
                <p:grpSpPr bwMode="auto">
                  <a:xfrm>
                    <a:off x="368" y="892"/>
                    <a:ext cx="42" cy="156"/>
                    <a:chOff x="372" y="1046"/>
                    <a:chExt cx="42" cy="156"/>
                  </a:xfrm>
                </p:grpSpPr>
                <p:sp>
                  <p:nvSpPr>
                    <p:cNvPr id="269" name="Line 21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70" name="Line 22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62" name="Group 2201"/>
                <p:cNvGrpSpPr>
                  <a:grpSpLocks/>
                </p:cNvGrpSpPr>
                <p:nvPr/>
              </p:nvGrpSpPr>
              <p:grpSpPr bwMode="auto">
                <a:xfrm>
                  <a:off x="2616" y="2637"/>
                  <a:ext cx="35" cy="92"/>
                  <a:chOff x="368" y="892"/>
                  <a:chExt cx="42" cy="312"/>
                </a:xfrm>
              </p:grpSpPr>
              <p:grpSp>
                <p:nvGrpSpPr>
                  <p:cNvPr id="363" name="Group 2202"/>
                  <p:cNvGrpSpPr>
                    <a:grpSpLocks/>
                  </p:cNvGrpSpPr>
                  <p:nvPr/>
                </p:nvGrpSpPr>
                <p:grpSpPr bwMode="auto">
                  <a:xfrm>
                    <a:off x="368" y="1048"/>
                    <a:ext cx="42" cy="156"/>
                    <a:chOff x="372" y="1046"/>
                    <a:chExt cx="42" cy="156"/>
                  </a:xfrm>
                </p:grpSpPr>
                <p:sp>
                  <p:nvSpPr>
                    <p:cNvPr id="265" name="Line 22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66" name="Line 22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68" name="Group 2205"/>
                  <p:cNvGrpSpPr>
                    <a:grpSpLocks/>
                  </p:cNvGrpSpPr>
                  <p:nvPr/>
                </p:nvGrpSpPr>
                <p:grpSpPr bwMode="auto">
                  <a:xfrm>
                    <a:off x="368" y="892"/>
                    <a:ext cx="42" cy="156"/>
                    <a:chOff x="372" y="1046"/>
                    <a:chExt cx="42" cy="156"/>
                  </a:xfrm>
                </p:grpSpPr>
                <p:sp>
                  <p:nvSpPr>
                    <p:cNvPr id="263" name="Line 22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64" name="Line 22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69" name="Group 2208"/>
                <p:cNvGrpSpPr>
                  <a:grpSpLocks/>
                </p:cNvGrpSpPr>
                <p:nvPr/>
              </p:nvGrpSpPr>
              <p:grpSpPr bwMode="auto">
                <a:xfrm>
                  <a:off x="2616" y="2553"/>
                  <a:ext cx="35" cy="92"/>
                  <a:chOff x="368" y="892"/>
                  <a:chExt cx="42" cy="312"/>
                </a:xfrm>
              </p:grpSpPr>
              <p:grpSp>
                <p:nvGrpSpPr>
                  <p:cNvPr id="374" name="Group 2209"/>
                  <p:cNvGrpSpPr>
                    <a:grpSpLocks/>
                  </p:cNvGrpSpPr>
                  <p:nvPr/>
                </p:nvGrpSpPr>
                <p:grpSpPr bwMode="auto">
                  <a:xfrm>
                    <a:off x="368" y="1048"/>
                    <a:ext cx="42" cy="156"/>
                    <a:chOff x="372" y="1046"/>
                    <a:chExt cx="42" cy="156"/>
                  </a:xfrm>
                </p:grpSpPr>
                <p:sp>
                  <p:nvSpPr>
                    <p:cNvPr id="259" name="Line 22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60" name="Line 22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75" name="Group 2212"/>
                  <p:cNvGrpSpPr>
                    <a:grpSpLocks/>
                  </p:cNvGrpSpPr>
                  <p:nvPr/>
                </p:nvGrpSpPr>
                <p:grpSpPr bwMode="auto">
                  <a:xfrm>
                    <a:off x="368" y="892"/>
                    <a:ext cx="42" cy="156"/>
                    <a:chOff x="372" y="1046"/>
                    <a:chExt cx="42" cy="156"/>
                  </a:xfrm>
                </p:grpSpPr>
                <p:sp>
                  <p:nvSpPr>
                    <p:cNvPr id="257" name="Line 22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58" name="Line 22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75" name="Oval 2215"/>
                <p:cNvSpPr>
                  <a:spLocks noChangeArrowheads="1"/>
                </p:cNvSpPr>
                <p:nvPr/>
              </p:nvSpPr>
              <p:spPr bwMode="auto">
                <a:xfrm>
                  <a:off x="2207"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76" name="Oval 2216"/>
                <p:cNvSpPr>
                  <a:spLocks noChangeArrowheads="1"/>
                </p:cNvSpPr>
                <p:nvPr/>
              </p:nvSpPr>
              <p:spPr bwMode="auto">
                <a:xfrm>
                  <a:off x="2306" y="2716"/>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77" name="Oval 2217"/>
                <p:cNvSpPr>
                  <a:spLocks noChangeArrowheads="1"/>
                </p:cNvSpPr>
                <p:nvPr/>
              </p:nvSpPr>
              <p:spPr bwMode="auto">
                <a:xfrm>
                  <a:off x="2402"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78" name="Oval 2218"/>
                <p:cNvSpPr>
                  <a:spLocks noChangeArrowheads="1"/>
                </p:cNvSpPr>
                <p:nvPr/>
              </p:nvSpPr>
              <p:spPr bwMode="auto">
                <a:xfrm>
                  <a:off x="2499"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79" name="Oval 2219"/>
                <p:cNvSpPr>
                  <a:spLocks noChangeArrowheads="1"/>
                </p:cNvSpPr>
                <p:nvPr/>
              </p:nvSpPr>
              <p:spPr bwMode="auto">
                <a:xfrm>
                  <a:off x="2598" y="271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380" name="Group 2220"/>
                <p:cNvGrpSpPr>
                  <a:grpSpLocks/>
                </p:cNvGrpSpPr>
                <p:nvPr/>
              </p:nvGrpSpPr>
              <p:grpSpPr bwMode="auto">
                <a:xfrm>
                  <a:off x="2715" y="2637"/>
                  <a:ext cx="35" cy="92"/>
                  <a:chOff x="368" y="892"/>
                  <a:chExt cx="42" cy="312"/>
                </a:xfrm>
              </p:grpSpPr>
              <p:grpSp>
                <p:nvGrpSpPr>
                  <p:cNvPr id="381" name="Group 2221"/>
                  <p:cNvGrpSpPr>
                    <a:grpSpLocks/>
                  </p:cNvGrpSpPr>
                  <p:nvPr/>
                </p:nvGrpSpPr>
                <p:grpSpPr bwMode="auto">
                  <a:xfrm>
                    <a:off x="368" y="1048"/>
                    <a:ext cx="42" cy="156"/>
                    <a:chOff x="372" y="1046"/>
                    <a:chExt cx="42" cy="156"/>
                  </a:xfrm>
                </p:grpSpPr>
                <p:sp>
                  <p:nvSpPr>
                    <p:cNvPr id="253" name="Line 222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54" name="Line 222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86" name="Group 2224"/>
                  <p:cNvGrpSpPr>
                    <a:grpSpLocks/>
                  </p:cNvGrpSpPr>
                  <p:nvPr/>
                </p:nvGrpSpPr>
                <p:grpSpPr bwMode="auto">
                  <a:xfrm>
                    <a:off x="368" y="892"/>
                    <a:ext cx="42" cy="156"/>
                    <a:chOff x="372" y="1046"/>
                    <a:chExt cx="42" cy="156"/>
                  </a:xfrm>
                </p:grpSpPr>
                <p:sp>
                  <p:nvSpPr>
                    <p:cNvPr id="251" name="Line 222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52" name="Line 222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87" name="Group 2227"/>
                <p:cNvGrpSpPr>
                  <a:grpSpLocks/>
                </p:cNvGrpSpPr>
                <p:nvPr/>
              </p:nvGrpSpPr>
              <p:grpSpPr bwMode="auto">
                <a:xfrm>
                  <a:off x="2715" y="2553"/>
                  <a:ext cx="35" cy="92"/>
                  <a:chOff x="368" y="892"/>
                  <a:chExt cx="42" cy="312"/>
                </a:xfrm>
              </p:grpSpPr>
              <p:grpSp>
                <p:nvGrpSpPr>
                  <p:cNvPr id="392" name="Group 2228"/>
                  <p:cNvGrpSpPr>
                    <a:grpSpLocks/>
                  </p:cNvGrpSpPr>
                  <p:nvPr/>
                </p:nvGrpSpPr>
                <p:grpSpPr bwMode="auto">
                  <a:xfrm>
                    <a:off x="368" y="1048"/>
                    <a:ext cx="42" cy="156"/>
                    <a:chOff x="372" y="1046"/>
                    <a:chExt cx="42" cy="156"/>
                  </a:xfrm>
                </p:grpSpPr>
                <p:sp>
                  <p:nvSpPr>
                    <p:cNvPr id="247" name="Line 22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8" name="Line 22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93" name="Group 2231"/>
                  <p:cNvGrpSpPr>
                    <a:grpSpLocks/>
                  </p:cNvGrpSpPr>
                  <p:nvPr/>
                </p:nvGrpSpPr>
                <p:grpSpPr bwMode="auto">
                  <a:xfrm>
                    <a:off x="368" y="892"/>
                    <a:ext cx="42" cy="156"/>
                    <a:chOff x="372" y="1046"/>
                    <a:chExt cx="42" cy="156"/>
                  </a:xfrm>
                </p:grpSpPr>
                <p:sp>
                  <p:nvSpPr>
                    <p:cNvPr id="245" name="Line 22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6" name="Line 22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94" name="Group 2234"/>
                <p:cNvGrpSpPr>
                  <a:grpSpLocks/>
                </p:cNvGrpSpPr>
                <p:nvPr/>
              </p:nvGrpSpPr>
              <p:grpSpPr bwMode="auto">
                <a:xfrm>
                  <a:off x="2814" y="2637"/>
                  <a:ext cx="34" cy="92"/>
                  <a:chOff x="368" y="892"/>
                  <a:chExt cx="42" cy="312"/>
                </a:xfrm>
              </p:grpSpPr>
              <p:grpSp>
                <p:nvGrpSpPr>
                  <p:cNvPr id="395" name="Group 2235"/>
                  <p:cNvGrpSpPr>
                    <a:grpSpLocks/>
                  </p:cNvGrpSpPr>
                  <p:nvPr/>
                </p:nvGrpSpPr>
                <p:grpSpPr bwMode="auto">
                  <a:xfrm>
                    <a:off x="368" y="1048"/>
                    <a:ext cx="42" cy="156"/>
                    <a:chOff x="372" y="1046"/>
                    <a:chExt cx="42" cy="156"/>
                  </a:xfrm>
                </p:grpSpPr>
                <p:sp>
                  <p:nvSpPr>
                    <p:cNvPr id="241" name="Line 223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2" name="Line 223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96" name="Group 2238"/>
                  <p:cNvGrpSpPr>
                    <a:grpSpLocks/>
                  </p:cNvGrpSpPr>
                  <p:nvPr/>
                </p:nvGrpSpPr>
                <p:grpSpPr bwMode="auto">
                  <a:xfrm>
                    <a:off x="368" y="892"/>
                    <a:ext cx="42" cy="156"/>
                    <a:chOff x="372" y="1046"/>
                    <a:chExt cx="42" cy="156"/>
                  </a:xfrm>
                </p:grpSpPr>
                <p:sp>
                  <p:nvSpPr>
                    <p:cNvPr id="239" name="Line 22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40" name="Line 22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397" name="Group 2241"/>
                <p:cNvGrpSpPr>
                  <a:grpSpLocks/>
                </p:cNvGrpSpPr>
                <p:nvPr/>
              </p:nvGrpSpPr>
              <p:grpSpPr bwMode="auto">
                <a:xfrm>
                  <a:off x="2814" y="2553"/>
                  <a:ext cx="34" cy="92"/>
                  <a:chOff x="368" y="892"/>
                  <a:chExt cx="42" cy="312"/>
                </a:xfrm>
              </p:grpSpPr>
              <p:grpSp>
                <p:nvGrpSpPr>
                  <p:cNvPr id="398" name="Group 2242"/>
                  <p:cNvGrpSpPr>
                    <a:grpSpLocks/>
                  </p:cNvGrpSpPr>
                  <p:nvPr/>
                </p:nvGrpSpPr>
                <p:grpSpPr bwMode="auto">
                  <a:xfrm>
                    <a:off x="368" y="1048"/>
                    <a:ext cx="42" cy="156"/>
                    <a:chOff x="372" y="1046"/>
                    <a:chExt cx="42" cy="156"/>
                  </a:xfrm>
                </p:grpSpPr>
                <p:sp>
                  <p:nvSpPr>
                    <p:cNvPr id="235" name="Line 22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6" name="Line 22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399" name="Group 2245"/>
                  <p:cNvGrpSpPr>
                    <a:grpSpLocks/>
                  </p:cNvGrpSpPr>
                  <p:nvPr/>
                </p:nvGrpSpPr>
                <p:grpSpPr bwMode="auto">
                  <a:xfrm>
                    <a:off x="368" y="892"/>
                    <a:ext cx="42" cy="156"/>
                    <a:chOff x="372" y="1046"/>
                    <a:chExt cx="42" cy="156"/>
                  </a:xfrm>
                </p:grpSpPr>
                <p:sp>
                  <p:nvSpPr>
                    <p:cNvPr id="233" name="Line 22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4" name="Line 22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00" name="Group 2248"/>
                <p:cNvGrpSpPr>
                  <a:grpSpLocks/>
                </p:cNvGrpSpPr>
                <p:nvPr/>
              </p:nvGrpSpPr>
              <p:grpSpPr bwMode="auto">
                <a:xfrm>
                  <a:off x="2912" y="2637"/>
                  <a:ext cx="34" cy="92"/>
                  <a:chOff x="368" y="892"/>
                  <a:chExt cx="42" cy="312"/>
                </a:xfrm>
              </p:grpSpPr>
              <p:grpSp>
                <p:nvGrpSpPr>
                  <p:cNvPr id="401" name="Group 2249"/>
                  <p:cNvGrpSpPr>
                    <a:grpSpLocks/>
                  </p:cNvGrpSpPr>
                  <p:nvPr/>
                </p:nvGrpSpPr>
                <p:grpSpPr bwMode="auto">
                  <a:xfrm>
                    <a:off x="368" y="1048"/>
                    <a:ext cx="42" cy="156"/>
                    <a:chOff x="372" y="1046"/>
                    <a:chExt cx="42" cy="156"/>
                  </a:xfrm>
                </p:grpSpPr>
                <p:sp>
                  <p:nvSpPr>
                    <p:cNvPr id="229" name="Line 22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30" name="Line 22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07" name="Group 2252"/>
                  <p:cNvGrpSpPr>
                    <a:grpSpLocks/>
                  </p:cNvGrpSpPr>
                  <p:nvPr/>
                </p:nvGrpSpPr>
                <p:grpSpPr bwMode="auto">
                  <a:xfrm>
                    <a:off x="368" y="892"/>
                    <a:ext cx="42" cy="156"/>
                    <a:chOff x="372" y="1046"/>
                    <a:chExt cx="42" cy="156"/>
                  </a:xfrm>
                </p:grpSpPr>
                <p:sp>
                  <p:nvSpPr>
                    <p:cNvPr id="227" name="Line 22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8" name="Line 22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08" name="Group 2255"/>
                <p:cNvGrpSpPr>
                  <a:grpSpLocks/>
                </p:cNvGrpSpPr>
                <p:nvPr/>
              </p:nvGrpSpPr>
              <p:grpSpPr bwMode="auto">
                <a:xfrm>
                  <a:off x="2912" y="2553"/>
                  <a:ext cx="34" cy="92"/>
                  <a:chOff x="368" y="892"/>
                  <a:chExt cx="42" cy="312"/>
                </a:xfrm>
              </p:grpSpPr>
              <p:grpSp>
                <p:nvGrpSpPr>
                  <p:cNvPr id="413" name="Group 2256"/>
                  <p:cNvGrpSpPr>
                    <a:grpSpLocks/>
                  </p:cNvGrpSpPr>
                  <p:nvPr/>
                </p:nvGrpSpPr>
                <p:grpSpPr bwMode="auto">
                  <a:xfrm>
                    <a:off x="368" y="1048"/>
                    <a:ext cx="42" cy="156"/>
                    <a:chOff x="372" y="1046"/>
                    <a:chExt cx="42" cy="156"/>
                  </a:xfrm>
                </p:grpSpPr>
                <p:sp>
                  <p:nvSpPr>
                    <p:cNvPr id="223" name="Line 22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4" name="Line 22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14" name="Group 2259"/>
                  <p:cNvGrpSpPr>
                    <a:grpSpLocks/>
                  </p:cNvGrpSpPr>
                  <p:nvPr/>
                </p:nvGrpSpPr>
                <p:grpSpPr bwMode="auto">
                  <a:xfrm>
                    <a:off x="368" y="892"/>
                    <a:ext cx="42" cy="156"/>
                    <a:chOff x="372" y="1046"/>
                    <a:chExt cx="42" cy="156"/>
                  </a:xfrm>
                </p:grpSpPr>
                <p:sp>
                  <p:nvSpPr>
                    <p:cNvPr id="221" name="Line 22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22" name="Line 22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19" name="Group 2262"/>
                <p:cNvGrpSpPr>
                  <a:grpSpLocks/>
                </p:cNvGrpSpPr>
                <p:nvPr/>
              </p:nvGrpSpPr>
              <p:grpSpPr bwMode="auto">
                <a:xfrm>
                  <a:off x="3008" y="2636"/>
                  <a:ext cx="35" cy="92"/>
                  <a:chOff x="368" y="892"/>
                  <a:chExt cx="42" cy="312"/>
                </a:xfrm>
              </p:grpSpPr>
              <p:grpSp>
                <p:nvGrpSpPr>
                  <p:cNvPr id="420" name="Group 2263"/>
                  <p:cNvGrpSpPr>
                    <a:grpSpLocks/>
                  </p:cNvGrpSpPr>
                  <p:nvPr/>
                </p:nvGrpSpPr>
                <p:grpSpPr bwMode="auto">
                  <a:xfrm>
                    <a:off x="368" y="1048"/>
                    <a:ext cx="42" cy="156"/>
                    <a:chOff x="372" y="1046"/>
                    <a:chExt cx="42" cy="156"/>
                  </a:xfrm>
                </p:grpSpPr>
                <p:sp>
                  <p:nvSpPr>
                    <p:cNvPr id="217" name="Line 22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8" name="Line 22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25" name="Group 2266"/>
                  <p:cNvGrpSpPr>
                    <a:grpSpLocks/>
                  </p:cNvGrpSpPr>
                  <p:nvPr/>
                </p:nvGrpSpPr>
                <p:grpSpPr bwMode="auto">
                  <a:xfrm>
                    <a:off x="368" y="892"/>
                    <a:ext cx="42" cy="156"/>
                    <a:chOff x="372" y="1046"/>
                    <a:chExt cx="42" cy="156"/>
                  </a:xfrm>
                </p:grpSpPr>
                <p:sp>
                  <p:nvSpPr>
                    <p:cNvPr id="215" name="Line 22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6" name="Line 22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26" name="Group 2269"/>
                <p:cNvGrpSpPr>
                  <a:grpSpLocks/>
                </p:cNvGrpSpPr>
                <p:nvPr/>
              </p:nvGrpSpPr>
              <p:grpSpPr bwMode="auto">
                <a:xfrm>
                  <a:off x="3008" y="2549"/>
                  <a:ext cx="35" cy="92"/>
                  <a:chOff x="368" y="892"/>
                  <a:chExt cx="42" cy="312"/>
                </a:xfrm>
              </p:grpSpPr>
              <p:grpSp>
                <p:nvGrpSpPr>
                  <p:cNvPr id="431" name="Group 2270"/>
                  <p:cNvGrpSpPr>
                    <a:grpSpLocks/>
                  </p:cNvGrpSpPr>
                  <p:nvPr/>
                </p:nvGrpSpPr>
                <p:grpSpPr bwMode="auto">
                  <a:xfrm>
                    <a:off x="368" y="1048"/>
                    <a:ext cx="42" cy="156"/>
                    <a:chOff x="372" y="1046"/>
                    <a:chExt cx="42" cy="156"/>
                  </a:xfrm>
                </p:grpSpPr>
                <p:sp>
                  <p:nvSpPr>
                    <p:cNvPr id="211" name="Line 22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2" name="Line 22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32" name="Group 2273"/>
                  <p:cNvGrpSpPr>
                    <a:grpSpLocks/>
                  </p:cNvGrpSpPr>
                  <p:nvPr/>
                </p:nvGrpSpPr>
                <p:grpSpPr bwMode="auto">
                  <a:xfrm>
                    <a:off x="368" y="892"/>
                    <a:ext cx="42" cy="156"/>
                    <a:chOff x="372" y="1046"/>
                    <a:chExt cx="42" cy="156"/>
                  </a:xfrm>
                </p:grpSpPr>
                <p:sp>
                  <p:nvSpPr>
                    <p:cNvPr id="209" name="Line 22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10" name="Line 22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37" name="Group 2276"/>
                <p:cNvGrpSpPr>
                  <a:grpSpLocks/>
                </p:cNvGrpSpPr>
                <p:nvPr/>
              </p:nvGrpSpPr>
              <p:grpSpPr bwMode="auto">
                <a:xfrm>
                  <a:off x="3107" y="2637"/>
                  <a:ext cx="34" cy="92"/>
                  <a:chOff x="368" y="892"/>
                  <a:chExt cx="42" cy="312"/>
                </a:xfrm>
              </p:grpSpPr>
              <p:grpSp>
                <p:nvGrpSpPr>
                  <p:cNvPr id="438" name="Group 2277"/>
                  <p:cNvGrpSpPr>
                    <a:grpSpLocks/>
                  </p:cNvGrpSpPr>
                  <p:nvPr/>
                </p:nvGrpSpPr>
                <p:grpSpPr bwMode="auto">
                  <a:xfrm>
                    <a:off x="368" y="1048"/>
                    <a:ext cx="42" cy="156"/>
                    <a:chOff x="372" y="1046"/>
                    <a:chExt cx="42" cy="156"/>
                  </a:xfrm>
                </p:grpSpPr>
                <p:sp>
                  <p:nvSpPr>
                    <p:cNvPr id="205" name="Line 22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6" name="Line 22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43" name="Group 2280"/>
                  <p:cNvGrpSpPr>
                    <a:grpSpLocks/>
                  </p:cNvGrpSpPr>
                  <p:nvPr/>
                </p:nvGrpSpPr>
                <p:grpSpPr bwMode="auto">
                  <a:xfrm>
                    <a:off x="368" y="892"/>
                    <a:ext cx="42" cy="156"/>
                    <a:chOff x="372" y="1046"/>
                    <a:chExt cx="42" cy="156"/>
                  </a:xfrm>
                </p:grpSpPr>
                <p:sp>
                  <p:nvSpPr>
                    <p:cNvPr id="203" name="Line 22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4" name="Line 22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44" name="Group 2283"/>
                <p:cNvGrpSpPr>
                  <a:grpSpLocks/>
                </p:cNvGrpSpPr>
                <p:nvPr/>
              </p:nvGrpSpPr>
              <p:grpSpPr bwMode="auto">
                <a:xfrm>
                  <a:off x="3107" y="2553"/>
                  <a:ext cx="34" cy="92"/>
                  <a:chOff x="368" y="892"/>
                  <a:chExt cx="42" cy="312"/>
                </a:xfrm>
              </p:grpSpPr>
              <p:grpSp>
                <p:nvGrpSpPr>
                  <p:cNvPr id="449" name="Group 2284"/>
                  <p:cNvGrpSpPr>
                    <a:grpSpLocks/>
                  </p:cNvGrpSpPr>
                  <p:nvPr/>
                </p:nvGrpSpPr>
                <p:grpSpPr bwMode="auto">
                  <a:xfrm>
                    <a:off x="368" y="1048"/>
                    <a:ext cx="42" cy="156"/>
                    <a:chOff x="372" y="1046"/>
                    <a:chExt cx="42" cy="156"/>
                  </a:xfrm>
                </p:grpSpPr>
                <p:sp>
                  <p:nvSpPr>
                    <p:cNvPr id="199" name="Line 22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200" name="Line 22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50" name="Group 2287"/>
                  <p:cNvGrpSpPr>
                    <a:grpSpLocks/>
                  </p:cNvGrpSpPr>
                  <p:nvPr/>
                </p:nvGrpSpPr>
                <p:grpSpPr bwMode="auto">
                  <a:xfrm>
                    <a:off x="368" y="892"/>
                    <a:ext cx="42" cy="156"/>
                    <a:chOff x="372" y="1046"/>
                    <a:chExt cx="42" cy="156"/>
                  </a:xfrm>
                </p:grpSpPr>
                <p:sp>
                  <p:nvSpPr>
                    <p:cNvPr id="197" name="Line 22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98" name="Line 22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90" name="Oval 2290"/>
                <p:cNvSpPr>
                  <a:spLocks noChangeArrowheads="1"/>
                </p:cNvSpPr>
                <p:nvPr/>
              </p:nvSpPr>
              <p:spPr bwMode="auto">
                <a:xfrm>
                  <a:off x="2698" y="2716"/>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91" name="Oval 2291"/>
                <p:cNvSpPr>
                  <a:spLocks noChangeArrowheads="1"/>
                </p:cNvSpPr>
                <p:nvPr/>
              </p:nvSpPr>
              <p:spPr bwMode="auto">
                <a:xfrm>
                  <a:off x="2794"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92" name="Oval 2292"/>
                <p:cNvSpPr>
                  <a:spLocks noChangeArrowheads="1"/>
                </p:cNvSpPr>
                <p:nvPr/>
              </p:nvSpPr>
              <p:spPr bwMode="auto">
                <a:xfrm>
                  <a:off x="2891"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93" name="Oval 2293"/>
                <p:cNvSpPr>
                  <a:spLocks noChangeArrowheads="1"/>
                </p:cNvSpPr>
                <p:nvPr/>
              </p:nvSpPr>
              <p:spPr bwMode="auto">
                <a:xfrm>
                  <a:off x="2989" y="2716"/>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94" name="Oval 2294"/>
                <p:cNvSpPr>
                  <a:spLocks noChangeArrowheads="1"/>
                </p:cNvSpPr>
                <p:nvPr/>
              </p:nvSpPr>
              <p:spPr bwMode="auto">
                <a:xfrm>
                  <a:off x="3089" y="271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455" name="Group 2295"/>
              <p:cNvGrpSpPr>
                <a:grpSpLocks/>
              </p:cNvGrpSpPr>
              <p:nvPr/>
            </p:nvGrpSpPr>
            <p:grpSpPr bwMode="auto">
              <a:xfrm rot="5400000">
                <a:off x="2547" y="2526"/>
                <a:ext cx="276" cy="955"/>
                <a:chOff x="4676" y="851"/>
                <a:chExt cx="372" cy="1288"/>
              </a:xfrm>
            </p:grpSpPr>
            <p:grpSp>
              <p:nvGrpSpPr>
                <p:cNvPr id="456" name="Group 2296"/>
                <p:cNvGrpSpPr>
                  <a:grpSpLocks/>
                </p:cNvGrpSpPr>
                <p:nvPr/>
              </p:nvGrpSpPr>
              <p:grpSpPr bwMode="auto">
                <a:xfrm rot="5400000">
                  <a:off x="4547" y="980"/>
                  <a:ext cx="630" cy="372"/>
                  <a:chOff x="1002" y="972"/>
                  <a:chExt cx="630" cy="372"/>
                </a:xfrm>
              </p:grpSpPr>
              <p:grpSp>
                <p:nvGrpSpPr>
                  <p:cNvPr id="461" name="Group 2297"/>
                  <p:cNvGrpSpPr>
                    <a:grpSpLocks/>
                  </p:cNvGrpSpPr>
                  <p:nvPr/>
                </p:nvGrpSpPr>
                <p:grpSpPr bwMode="auto">
                  <a:xfrm>
                    <a:off x="1027" y="1096"/>
                    <a:ext cx="47" cy="124"/>
                    <a:chOff x="368" y="892"/>
                    <a:chExt cx="42" cy="312"/>
                  </a:xfrm>
                </p:grpSpPr>
                <p:grpSp>
                  <p:nvGrpSpPr>
                    <p:cNvPr id="462" name="Group 2298"/>
                    <p:cNvGrpSpPr>
                      <a:grpSpLocks/>
                    </p:cNvGrpSpPr>
                    <p:nvPr/>
                  </p:nvGrpSpPr>
                  <p:grpSpPr bwMode="auto">
                    <a:xfrm>
                      <a:off x="368" y="1048"/>
                      <a:ext cx="42" cy="156"/>
                      <a:chOff x="372" y="1046"/>
                      <a:chExt cx="42" cy="156"/>
                    </a:xfrm>
                  </p:grpSpPr>
                  <p:sp>
                    <p:nvSpPr>
                      <p:cNvPr id="163" name="Line 22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4" name="Line 23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67" name="Group 2301"/>
                    <p:cNvGrpSpPr>
                      <a:grpSpLocks/>
                    </p:cNvGrpSpPr>
                    <p:nvPr/>
                  </p:nvGrpSpPr>
                  <p:grpSpPr bwMode="auto">
                    <a:xfrm>
                      <a:off x="368" y="892"/>
                      <a:ext cx="42" cy="156"/>
                      <a:chOff x="372" y="1046"/>
                      <a:chExt cx="42" cy="156"/>
                    </a:xfrm>
                  </p:grpSpPr>
                  <p:sp>
                    <p:nvSpPr>
                      <p:cNvPr id="161" name="Line 23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2" name="Line 23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68" name="Group 2304"/>
                  <p:cNvGrpSpPr>
                    <a:grpSpLocks/>
                  </p:cNvGrpSpPr>
                  <p:nvPr/>
                </p:nvGrpSpPr>
                <p:grpSpPr bwMode="auto">
                  <a:xfrm>
                    <a:off x="1027" y="973"/>
                    <a:ext cx="47" cy="124"/>
                    <a:chOff x="368" y="892"/>
                    <a:chExt cx="42" cy="312"/>
                  </a:xfrm>
                </p:grpSpPr>
                <p:grpSp>
                  <p:nvGrpSpPr>
                    <p:cNvPr id="469" name="Group 2305"/>
                    <p:cNvGrpSpPr>
                      <a:grpSpLocks/>
                    </p:cNvGrpSpPr>
                    <p:nvPr/>
                  </p:nvGrpSpPr>
                  <p:grpSpPr bwMode="auto">
                    <a:xfrm>
                      <a:off x="368" y="1048"/>
                      <a:ext cx="42" cy="156"/>
                      <a:chOff x="372" y="1046"/>
                      <a:chExt cx="42" cy="156"/>
                    </a:xfrm>
                  </p:grpSpPr>
                  <p:sp>
                    <p:nvSpPr>
                      <p:cNvPr id="157" name="Line 23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8" name="Line 23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70" name="Group 2308"/>
                    <p:cNvGrpSpPr>
                      <a:grpSpLocks/>
                    </p:cNvGrpSpPr>
                    <p:nvPr/>
                  </p:nvGrpSpPr>
                  <p:grpSpPr bwMode="auto">
                    <a:xfrm>
                      <a:off x="368" y="892"/>
                      <a:ext cx="42" cy="156"/>
                      <a:chOff x="372" y="1046"/>
                      <a:chExt cx="42" cy="156"/>
                    </a:xfrm>
                  </p:grpSpPr>
                  <p:sp>
                    <p:nvSpPr>
                      <p:cNvPr id="155" name="Line 23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6" name="Line 23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71" name="Group 2311"/>
                  <p:cNvGrpSpPr>
                    <a:grpSpLocks/>
                  </p:cNvGrpSpPr>
                  <p:nvPr/>
                </p:nvGrpSpPr>
                <p:grpSpPr bwMode="auto">
                  <a:xfrm>
                    <a:off x="1159" y="1096"/>
                    <a:ext cx="47" cy="124"/>
                    <a:chOff x="368" y="892"/>
                    <a:chExt cx="42" cy="312"/>
                  </a:xfrm>
                </p:grpSpPr>
                <p:grpSp>
                  <p:nvGrpSpPr>
                    <p:cNvPr id="472" name="Group 2312"/>
                    <p:cNvGrpSpPr>
                      <a:grpSpLocks/>
                    </p:cNvGrpSpPr>
                    <p:nvPr/>
                  </p:nvGrpSpPr>
                  <p:grpSpPr bwMode="auto">
                    <a:xfrm>
                      <a:off x="368" y="1048"/>
                      <a:ext cx="42" cy="156"/>
                      <a:chOff x="372" y="1046"/>
                      <a:chExt cx="42" cy="156"/>
                    </a:xfrm>
                  </p:grpSpPr>
                  <p:sp>
                    <p:nvSpPr>
                      <p:cNvPr id="151" name="Line 23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2" name="Line 23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73" name="Group 2315"/>
                    <p:cNvGrpSpPr>
                      <a:grpSpLocks/>
                    </p:cNvGrpSpPr>
                    <p:nvPr/>
                  </p:nvGrpSpPr>
                  <p:grpSpPr bwMode="auto">
                    <a:xfrm>
                      <a:off x="368" y="892"/>
                      <a:ext cx="42" cy="156"/>
                      <a:chOff x="372" y="1046"/>
                      <a:chExt cx="42" cy="156"/>
                    </a:xfrm>
                  </p:grpSpPr>
                  <p:sp>
                    <p:nvSpPr>
                      <p:cNvPr id="149" name="Line 23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 name="Line 23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74" name="Group 2318"/>
                  <p:cNvGrpSpPr>
                    <a:grpSpLocks/>
                  </p:cNvGrpSpPr>
                  <p:nvPr/>
                </p:nvGrpSpPr>
                <p:grpSpPr bwMode="auto">
                  <a:xfrm>
                    <a:off x="1159" y="973"/>
                    <a:ext cx="47" cy="124"/>
                    <a:chOff x="368" y="892"/>
                    <a:chExt cx="42" cy="312"/>
                  </a:xfrm>
                </p:grpSpPr>
                <p:grpSp>
                  <p:nvGrpSpPr>
                    <p:cNvPr id="475" name="Group 2319"/>
                    <p:cNvGrpSpPr>
                      <a:grpSpLocks/>
                    </p:cNvGrpSpPr>
                    <p:nvPr/>
                  </p:nvGrpSpPr>
                  <p:grpSpPr bwMode="auto">
                    <a:xfrm>
                      <a:off x="368" y="1048"/>
                      <a:ext cx="42" cy="156"/>
                      <a:chOff x="372" y="1046"/>
                      <a:chExt cx="42" cy="156"/>
                    </a:xfrm>
                  </p:grpSpPr>
                  <p:sp>
                    <p:nvSpPr>
                      <p:cNvPr id="145" name="Line 23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6" name="Line 23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76" name="Group 2322"/>
                    <p:cNvGrpSpPr>
                      <a:grpSpLocks/>
                    </p:cNvGrpSpPr>
                    <p:nvPr/>
                  </p:nvGrpSpPr>
                  <p:grpSpPr bwMode="auto">
                    <a:xfrm>
                      <a:off x="368" y="892"/>
                      <a:ext cx="42" cy="156"/>
                      <a:chOff x="372" y="1046"/>
                      <a:chExt cx="42" cy="156"/>
                    </a:xfrm>
                  </p:grpSpPr>
                  <p:sp>
                    <p:nvSpPr>
                      <p:cNvPr id="143" name="Line 23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4" name="Line 23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82" name="Group 2325"/>
                  <p:cNvGrpSpPr>
                    <a:grpSpLocks/>
                  </p:cNvGrpSpPr>
                  <p:nvPr/>
                </p:nvGrpSpPr>
                <p:grpSpPr bwMode="auto">
                  <a:xfrm>
                    <a:off x="1291" y="1096"/>
                    <a:ext cx="47" cy="124"/>
                    <a:chOff x="368" y="892"/>
                    <a:chExt cx="42" cy="312"/>
                  </a:xfrm>
                </p:grpSpPr>
                <p:grpSp>
                  <p:nvGrpSpPr>
                    <p:cNvPr id="483" name="Group 2326"/>
                    <p:cNvGrpSpPr>
                      <a:grpSpLocks/>
                    </p:cNvGrpSpPr>
                    <p:nvPr/>
                  </p:nvGrpSpPr>
                  <p:grpSpPr bwMode="auto">
                    <a:xfrm>
                      <a:off x="368" y="1048"/>
                      <a:ext cx="42" cy="156"/>
                      <a:chOff x="372" y="1046"/>
                      <a:chExt cx="42" cy="156"/>
                    </a:xfrm>
                  </p:grpSpPr>
                  <p:sp>
                    <p:nvSpPr>
                      <p:cNvPr id="139" name="Line 23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0" name="Line 23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84" name="Group 2329"/>
                    <p:cNvGrpSpPr>
                      <a:grpSpLocks/>
                    </p:cNvGrpSpPr>
                    <p:nvPr/>
                  </p:nvGrpSpPr>
                  <p:grpSpPr bwMode="auto">
                    <a:xfrm>
                      <a:off x="368" y="892"/>
                      <a:ext cx="42" cy="156"/>
                      <a:chOff x="372" y="1046"/>
                      <a:chExt cx="42" cy="156"/>
                    </a:xfrm>
                  </p:grpSpPr>
                  <p:sp>
                    <p:nvSpPr>
                      <p:cNvPr id="137" name="Line 23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 name="Line 23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85" name="Group 2332"/>
                  <p:cNvGrpSpPr>
                    <a:grpSpLocks/>
                  </p:cNvGrpSpPr>
                  <p:nvPr/>
                </p:nvGrpSpPr>
                <p:grpSpPr bwMode="auto">
                  <a:xfrm>
                    <a:off x="1291" y="973"/>
                    <a:ext cx="47" cy="124"/>
                    <a:chOff x="368" y="892"/>
                    <a:chExt cx="42" cy="312"/>
                  </a:xfrm>
                </p:grpSpPr>
                <p:grpSp>
                  <p:nvGrpSpPr>
                    <p:cNvPr id="486" name="Group 2333"/>
                    <p:cNvGrpSpPr>
                      <a:grpSpLocks/>
                    </p:cNvGrpSpPr>
                    <p:nvPr/>
                  </p:nvGrpSpPr>
                  <p:grpSpPr bwMode="auto">
                    <a:xfrm>
                      <a:off x="368" y="1048"/>
                      <a:ext cx="42" cy="156"/>
                      <a:chOff x="372" y="1046"/>
                      <a:chExt cx="42" cy="156"/>
                    </a:xfrm>
                  </p:grpSpPr>
                  <p:sp>
                    <p:nvSpPr>
                      <p:cNvPr id="133" name="Line 23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4" name="Line 23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87" name="Group 2336"/>
                    <p:cNvGrpSpPr>
                      <a:grpSpLocks/>
                    </p:cNvGrpSpPr>
                    <p:nvPr/>
                  </p:nvGrpSpPr>
                  <p:grpSpPr bwMode="auto">
                    <a:xfrm>
                      <a:off x="368" y="892"/>
                      <a:ext cx="42" cy="156"/>
                      <a:chOff x="372" y="1046"/>
                      <a:chExt cx="42" cy="156"/>
                    </a:xfrm>
                  </p:grpSpPr>
                  <p:sp>
                    <p:nvSpPr>
                      <p:cNvPr id="131" name="Line 23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2" name="Line 23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88" name="Group 2339"/>
                  <p:cNvGrpSpPr>
                    <a:grpSpLocks/>
                  </p:cNvGrpSpPr>
                  <p:nvPr/>
                </p:nvGrpSpPr>
                <p:grpSpPr bwMode="auto">
                  <a:xfrm>
                    <a:off x="1423" y="1095"/>
                    <a:ext cx="47" cy="124"/>
                    <a:chOff x="368" y="892"/>
                    <a:chExt cx="42" cy="312"/>
                  </a:xfrm>
                </p:grpSpPr>
                <p:grpSp>
                  <p:nvGrpSpPr>
                    <p:cNvPr id="489" name="Group 2340"/>
                    <p:cNvGrpSpPr>
                      <a:grpSpLocks/>
                    </p:cNvGrpSpPr>
                    <p:nvPr/>
                  </p:nvGrpSpPr>
                  <p:grpSpPr bwMode="auto">
                    <a:xfrm>
                      <a:off x="368" y="1048"/>
                      <a:ext cx="42" cy="156"/>
                      <a:chOff x="372" y="1046"/>
                      <a:chExt cx="42" cy="156"/>
                    </a:xfrm>
                  </p:grpSpPr>
                  <p:sp>
                    <p:nvSpPr>
                      <p:cNvPr id="127" name="Line 23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8" name="Line 23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90" name="Group 2343"/>
                    <p:cNvGrpSpPr>
                      <a:grpSpLocks/>
                    </p:cNvGrpSpPr>
                    <p:nvPr/>
                  </p:nvGrpSpPr>
                  <p:grpSpPr bwMode="auto">
                    <a:xfrm>
                      <a:off x="368" y="892"/>
                      <a:ext cx="42" cy="156"/>
                      <a:chOff x="372" y="1046"/>
                      <a:chExt cx="42" cy="156"/>
                    </a:xfrm>
                  </p:grpSpPr>
                  <p:sp>
                    <p:nvSpPr>
                      <p:cNvPr id="125" name="Line 23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6" name="Line 23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491" name="Group 2346"/>
                  <p:cNvGrpSpPr>
                    <a:grpSpLocks/>
                  </p:cNvGrpSpPr>
                  <p:nvPr/>
                </p:nvGrpSpPr>
                <p:grpSpPr bwMode="auto">
                  <a:xfrm>
                    <a:off x="1423" y="972"/>
                    <a:ext cx="47" cy="124"/>
                    <a:chOff x="368" y="892"/>
                    <a:chExt cx="42" cy="312"/>
                  </a:xfrm>
                </p:grpSpPr>
                <p:grpSp>
                  <p:nvGrpSpPr>
                    <p:cNvPr id="497" name="Group 2347"/>
                    <p:cNvGrpSpPr>
                      <a:grpSpLocks/>
                    </p:cNvGrpSpPr>
                    <p:nvPr/>
                  </p:nvGrpSpPr>
                  <p:grpSpPr bwMode="auto">
                    <a:xfrm>
                      <a:off x="368" y="1048"/>
                      <a:ext cx="42" cy="156"/>
                      <a:chOff x="372" y="1046"/>
                      <a:chExt cx="42" cy="156"/>
                    </a:xfrm>
                  </p:grpSpPr>
                  <p:sp>
                    <p:nvSpPr>
                      <p:cNvPr id="121" name="Line 23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2" name="Line 23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498" name="Group 2350"/>
                    <p:cNvGrpSpPr>
                      <a:grpSpLocks/>
                    </p:cNvGrpSpPr>
                    <p:nvPr/>
                  </p:nvGrpSpPr>
                  <p:grpSpPr bwMode="auto">
                    <a:xfrm>
                      <a:off x="368" y="892"/>
                      <a:ext cx="42" cy="156"/>
                      <a:chOff x="372" y="1046"/>
                      <a:chExt cx="42" cy="156"/>
                    </a:xfrm>
                  </p:grpSpPr>
                  <p:sp>
                    <p:nvSpPr>
                      <p:cNvPr id="119" name="Line 23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0" name="Line 23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03" name="Group 2353"/>
                  <p:cNvGrpSpPr>
                    <a:grpSpLocks/>
                  </p:cNvGrpSpPr>
                  <p:nvPr/>
                </p:nvGrpSpPr>
                <p:grpSpPr bwMode="auto">
                  <a:xfrm>
                    <a:off x="1555" y="1096"/>
                    <a:ext cx="47" cy="124"/>
                    <a:chOff x="368" y="892"/>
                    <a:chExt cx="42" cy="312"/>
                  </a:xfrm>
                </p:grpSpPr>
                <p:grpSp>
                  <p:nvGrpSpPr>
                    <p:cNvPr id="504" name="Group 2354"/>
                    <p:cNvGrpSpPr>
                      <a:grpSpLocks/>
                    </p:cNvGrpSpPr>
                    <p:nvPr/>
                  </p:nvGrpSpPr>
                  <p:grpSpPr bwMode="auto">
                    <a:xfrm>
                      <a:off x="368" y="1048"/>
                      <a:ext cx="42" cy="156"/>
                      <a:chOff x="372" y="1046"/>
                      <a:chExt cx="42" cy="156"/>
                    </a:xfrm>
                  </p:grpSpPr>
                  <p:sp>
                    <p:nvSpPr>
                      <p:cNvPr id="115" name="Line 23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6" name="Line 23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09" name="Group 2357"/>
                    <p:cNvGrpSpPr>
                      <a:grpSpLocks/>
                    </p:cNvGrpSpPr>
                    <p:nvPr/>
                  </p:nvGrpSpPr>
                  <p:grpSpPr bwMode="auto">
                    <a:xfrm>
                      <a:off x="368" y="892"/>
                      <a:ext cx="42" cy="156"/>
                      <a:chOff x="372" y="1046"/>
                      <a:chExt cx="42" cy="156"/>
                    </a:xfrm>
                  </p:grpSpPr>
                  <p:sp>
                    <p:nvSpPr>
                      <p:cNvPr id="113" name="Line 23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4" name="Line 23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10" name="Group 2360"/>
                  <p:cNvGrpSpPr>
                    <a:grpSpLocks/>
                  </p:cNvGrpSpPr>
                  <p:nvPr/>
                </p:nvGrpSpPr>
                <p:grpSpPr bwMode="auto">
                  <a:xfrm>
                    <a:off x="1555" y="973"/>
                    <a:ext cx="47" cy="124"/>
                    <a:chOff x="368" y="892"/>
                    <a:chExt cx="42" cy="312"/>
                  </a:xfrm>
                </p:grpSpPr>
                <p:grpSp>
                  <p:nvGrpSpPr>
                    <p:cNvPr id="515" name="Group 2361"/>
                    <p:cNvGrpSpPr>
                      <a:grpSpLocks/>
                    </p:cNvGrpSpPr>
                    <p:nvPr/>
                  </p:nvGrpSpPr>
                  <p:grpSpPr bwMode="auto">
                    <a:xfrm>
                      <a:off x="368" y="1048"/>
                      <a:ext cx="42" cy="156"/>
                      <a:chOff x="372" y="1046"/>
                      <a:chExt cx="42" cy="156"/>
                    </a:xfrm>
                  </p:grpSpPr>
                  <p:sp>
                    <p:nvSpPr>
                      <p:cNvPr id="109" name="Line 23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0" name="Line 23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16" name="Group 2364"/>
                    <p:cNvGrpSpPr>
                      <a:grpSpLocks/>
                    </p:cNvGrpSpPr>
                    <p:nvPr/>
                  </p:nvGrpSpPr>
                  <p:grpSpPr bwMode="auto">
                    <a:xfrm>
                      <a:off x="368" y="892"/>
                      <a:ext cx="42" cy="156"/>
                      <a:chOff x="372" y="1046"/>
                      <a:chExt cx="42" cy="156"/>
                    </a:xfrm>
                  </p:grpSpPr>
                  <p:sp>
                    <p:nvSpPr>
                      <p:cNvPr id="107" name="Line 23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8" name="Line 23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00" name="Oval 2367"/>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1" name="Oval 2368"/>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2" name="Oval 2369"/>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3" name="Oval 2370"/>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4" name="Oval 2371"/>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521" name="Group 2372"/>
                <p:cNvGrpSpPr>
                  <a:grpSpLocks/>
                </p:cNvGrpSpPr>
                <p:nvPr/>
              </p:nvGrpSpPr>
              <p:grpSpPr bwMode="auto">
                <a:xfrm rot="5400000">
                  <a:off x="4547" y="1638"/>
                  <a:ext cx="630" cy="372"/>
                  <a:chOff x="1002" y="972"/>
                  <a:chExt cx="630" cy="372"/>
                </a:xfrm>
              </p:grpSpPr>
              <p:grpSp>
                <p:nvGrpSpPr>
                  <p:cNvPr id="522" name="Group 2373"/>
                  <p:cNvGrpSpPr>
                    <a:grpSpLocks/>
                  </p:cNvGrpSpPr>
                  <p:nvPr/>
                </p:nvGrpSpPr>
                <p:grpSpPr bwMode="auto">
                  <a:xfrm>
                    <a:off x="1027" y="1096"/>
                    <a:ext cx="47" cy="124"/>
                    <a:chOff x="368" y="892"/>
                    <a:chExt cx="42" cy="312"/>
                  </a:xfrm>
                </p:grpSpPr>
                <p:grpSp>
                  <p:nvGrpSpPr>
                    <p:cNvPr id="527" name="Group 2374"/>
                    <p:cNvGrpSpPr>
                      <a:grpSpLocks/>
                    </p:cNvGrpSpPr>
                    <p:nvPr/>
                  </p:nvGrpSpPr>
                  <p:grpSpPr bwMode="auto">
                    <a:xfrm>
                      <a:off x="368" y="1048"/>
                      <a:ext cx="42" cy="156"/>
                      <a:chOff x="372" y="1046"/>
                      <a:chExt cx="42" cy="156"/>
                    </a:xfrm>
                  </p:grpSpPr>
                  <p:sp>
                    <p:nvSpPr>
                      <p:cNvPr id="88" name="Line 23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9" name="Line 23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28" name="Group 2377"/>
                    <p:cNvGrpSpPr>
                      <a:grpSpLocks/>
                    </p:cNvGrpSpPr>
                    <p:nvPr/>
                  </p:nvGrpSpPr>
                  <p:grpSpPr bwMode="auto">
                    <a:xfrm>
                      <a:off x="368" y="892"/>
                      <a:ext cx="42" cy="156"/>
                      <a:chOff x="372" y="1046"/>
                      <a:chExt cx="42" cy="156"/>
                    </a:xfrm>
                  </p:grpSpPr>
                  <p:sp>
                    <p:nvSpPr>
                      <p:cNvPr id="86" name="Line 23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7" name="Line 23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33" name="Group 2380"/>
                  <p:cNvGrpSpPr>
                    <a:grpSpLocks/>
                  </p:cNvGrpSpPr>
                  <p:nvPr/>
                </p:nvGrpSpPr>
                <p:grpSpPr bwMode="auto">
                  <a:xfrm>
                    <a:off x="1027" y="973"/>
                    <a:ext cx="47" cy="124"/>
                    <a:chOff x="368" y="892"/>
                    <a:chExt cx="42" cy="312"/>
                  </a:xfrm>
                </p:grpSpPr>
                <p:grpSp>
                  <p:nvGrpSpPr>
                    <p:cNvPr id="534" name="Group 2381"/>
                    <p:cNvGrpSpPr>
                      <a:grpSpLocks/>
                    </p:cNvGrpSpPr>
                    <p:nvPr/>
                  </p:nvGrpSpPr>
                  <p:grpSpPr bwMode="auto">
                    <a:xfrm>
                      <a:off x="368" y="1048"/>
                      <a:ext cx="42" cy="156"/>
                      <a:chOff x="372" y="1046"/>
                      <a:chExt cx="42" cy="156"/>
                    </a:xfrm>
                  </p:grpSpPr>
                  <p:sp>
                    <p:nvSpPr>
                      <p:cNvPr id="82" name="Line 23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3" name="Line 23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39" name="Group 2384"/>
                    <p:cNvGrpSpPr>
                      <a:grpSpLocks/>
                    </p:cNvGrpSpPr>
                    <p:nvPr/>
                  </p:nvGrpSpPr>
                  <p:grpSpPr bwMode="auto">
                    <a:xfrm>
                      <a:off x="368" y="892"/>
                      <a:ext cx="42" cy="156"/>
                      <a:chOff x="372" y="1046"/>
                      <a:chExt cx="42" cy="156"/>
                    </a:xfrm>
                  </p:grpSpPr>
                  <p:sp>
                    <p:nvSpPr>
                      <p:cNvPr id="80" name="Line 23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1" name="Line 23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40" name="Group 2387"/>
                  <p:cNvGrpSpPr>
                    <a:grpSpLocks/>
                  </p:cNvGrpSpPr>
                  <p:nvPr/>
                </p:nvGrpSpPr>
                <p:grpSpPr bwMode="auto">
                  <a:xfrm>
                    <a:off x="1159" y="1096"/>
                    <a:ext cx="47" cy="124"/>
                    <a:chOff x="368" y="892"/>
                    <a:chExt cx="42" cy="312"/>
                  </a:xfrm>
                </p:grpSpPr>
                <p:grpSp>
                  <p:nvGrpSpPr>
                    <p:cNvPr id="545" name="Group 2388"/>
                    <p:cNvGrpSpPr>
                      <a:grpSpLocks/>
                    </p:cNvGrpSpPr>
                    <p:nvPr/>
                  </p:nvGrpSpPr>
                  <p:grpSpPr bwMode="auto">
                    <a:xfrm>
                      <a:off x="368" y="1048"/>
                      <a:ext cx="42" cy="156"/>
                      <a:chOff x="372" y="1046"/>
                      <a:chExt cx="42" cy="156"/>
                    </a:xfrm>
                  </p:grpSpPr>
                  <p:sp>
                    <p:nvSpPr>
                      <p:cNvPr id="76" name="Line 23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7" name="Line 23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46" name="Group 2391"/>
                    <p:cNvGrpSpPr>
                      <a:grpSpLocks/>
                    </p:cNvGrpSpPr>
                    <p:nvPr/>
                  </p:nvGrpSpPr>
                  <p:grpSpPr bwMode="auto">
                    <a:xfrm>
                      <a:off x="368" y="892"/>
                      <a:ext cx="42" cy="156"/>
                      <a:chOff x="372" y="1046"/>
                      <a:chExt cx="42" cy="156"/>
                    </a:xfrm>
                  </p:grpSpPr>
                  <p:sp>
                    <p:nvSpPr>
                      <p:cNvPr id="74" name="Line 23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5" name="Line 23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51" name="Group 2394"/>
                  <p:cNvGrpSpPr>
                    <a:grpSpLocks/>
                  </p:cNvGrpSpPr>
                  <p:nvPr/>
                </p:nvGrpSpPr>
                <p:grpSpPr bwMode="auto">
                  <a:xfrm>
                    <a:off x="1159" y="973"/>
                    <a:ext cx="47" cy="124"/>
                    <a:chOff x="368" y="892"/>
                    <a:chExt cx="42" cy="312"/>
                  </a:xfrm>
                </p:grpSpPr>
                <p:grpSp>
                  <p:nvGrpSpPr>
                    <p:cNvPr id="552" name="Group 2395"/>
                    <p:cNvGrpSpPr>
                      <a:grpSpLocks/>
                    </p:cNvGrpSpPr>
                    <p:nvPr/>
                  </p:nvGrpSpPr>
                  <p:grpSpPr bwMode="auto">
                    <a:xfrm>
                      <a:off x="368" y="1048"/>
                      <a:ext cx="42" cy="156"/>
                      <a:chOff x="372" y="1046"/>
                      <a:chExt cx="42" cy="156"/>
                    </a:xfrm>
                  </p:grpSpPr>
                  <p:sp>
                    <p:nvSpPr>
                      <p:cNvPr id="70" name="Line 23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1" name="Line 23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57" name="Group 2398"/>
                    <p:cNvGrpSpPr>
                      <a:grpSpLocks/>
                    </p:cNvGrpSpPr>
                    <p:nvPr/>
                  </p:nvGrpSpPr>
                  <p:grpSpPr bwMode="auto">
                    <a:xfrm>
                      <a:off x="368" y="892"/>
                      <a:ext cx="42" cy="156"/>
                      <a:chOff x="372" y="1046"/>
                      <a:chExt cx="42" cy="156"/>
                    </a:xfrm>
                  </p:grpSpPr>
                  <p:sp>
                    <p:nvSpPr>
                      <p:cNvPr id="68" name="Line 23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 name="Line 24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58" name="Group 2401"/>
                  <p:cNvGrpSpPr>
                    <a:grpSpLocks/>
                  </p:cNvGrpSpPr>
                  <p:nvPr/>
                </p:nvGrpSpPr>
                <p:grpSpPr bwMode="auto">
                  <a:xfrm>
                    <a:off x="1291" y="1096"/>
                    <a:ext cx="47" cy="124"/>
                    <a:chOff x="368" y="892"/>
                    <a:chExt cx="42" cy="312"/>
                  </a:xfrm>
                </p:grpSpPr>
                <p:grpSp>
                  <p:nvGrpSpPr>
                    <p:cNvPr id="563" name="Group 2402"/>
                    <p:cNvGrpSpPr>
                      <a:grpSpLocks/>
                    </p:cNvGrpSpPr>
                    <p:nvPr/>
                  </p:nvGrpSpPr>
                  <p:grpSpPr bwMode="auto">
                    <a:xfrm>
                      <a:off x="368" y="1048"/>
                      <a:ext cx="42" cy="156"/>
                      <a:chOff x="372" y="1046"/>
                      <a:chExt cx="42" cy="156"/>
                    </a:xfrm>
                  </p:grpSpPr>
                  <p:sp>
                    <p:nvSpPr>
                      <p:cNvPr id="64" name="Line 24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5" name="Line 24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64" name="Group 2405"/>
                    <p:cNvGrpSpPr>
                      <a:grpSpLocks/>
                    </p:cNvGrpSpPr>
                    <p:nvPr/>
                  </p:nvGrpSpPr>
                  <p:grpSpPr bwMode="auto">
                    <a:xfrm>
                      <a:off x="368" y="892"/>
                      <a:ext cx="42" cy="156"/>
                      <a:chOff x="372" y="1046"/>
                      <a:chExt cx="42" cy="156"/>
                    </a:xfrm>
                  </p:grpSpPr>
                  <p:sp>
                    <p:nvSpPr>
                      <p:cNvPr id="62" name="Line 24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3" name="Line 24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69" name="Group 2408"/>
                  <p:cNvGrpSpPr>
                    <a:grpSpLocks/>
                  </p:cNvGrpSpPr>
                  <p:nvPr/>
                </p:nvGrpSpPr>
                <p:grpSpPr bwMode="auto">
                  <a:xfrm>
                    <a:off x="1291" y="973"/>
                    <a:ext cx="47" cy="124"/>
                    <a:chOff x="368" y="892"/>
                    <a:chExt cx="42" cy="312"/>
                  </a:xfrm>
                </p:grpSpPr>
                <p:grpSp>
                  <p:nvGrpSpPr>
                    <p:cNvPr id="570" name="Group 2409"/>
                    <p:cNvGrpSpPr>
                      <a:grpSpLocks/>
                    </p:cNvGrpSpPr>
                    <p:nvPr/>
                  </p:nvGrpSpPr>
                  <p:grpSpPr bwMode="auto">
                    <a:xfrm>
                      <a:off x="368" y="1048"/>
                      <a:ext cx="42" cy="156"/>
                      <a:chOff x="372" y="1046"/>
                      <a:chExt cx="42" cy="156"/>
                    </a:xfrm>
                  </p:grpSpPr>
                  <p:sp>
                    <p:nvSpPr>
                      <p:cNvPr id="58" name="Line 24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9" name="Line 24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75" name="Group 2412"/>
                    <p:cNvGrpSpPr>
                      <a:grpSpLocks/>
                    </p:cNvGrpSpPr>
                    <p:nvPr/>
                  </p:nvGrpSpPr>
                  <p:grpSpPr bwMode="auto">
                    <a:xfrm>
                      <a:off x="368" y="892"/>
                      <a:ext cx="42" cy="156"/>
                      <a:chOff x="372" y="1046"/>
                      <a:chExt cx="42" cy="156"/>
                    </a:xfrm>
                  </p:grpSpPr>
                  <p:sp>
                    <p:nvSpPr>
                      <p:cNvPr id="56" name="Line 24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7" name="Line 24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76" name="Group 2415"/>
                  <p:cNvGrpSpPr>
                    <a:grpSpLocks/>
                  </p:cNvGrpSpPr>
                  <p:nvPr/>
                </p:nvGrpSpPr>
                <p:grpSpPr bwMode="auto">
                  <a:xfrm>
                    <a:off x="1423" y="1095"/>
                    <a:ext cx="47" cy="124"/>
                    <a:chOff x="368" y="892"/>
                    <a:chExt cx="42" cy="312"/>
                  </a:xfrm>
                </p:grpSpPr>
                <p:grpSp>
                  <p:nvGrpSpPr>
                    <p:cNvPr id="581" name="Group 2416"/>
                    <p:cNvGrpSpPr>
                      <a:grpSpLocks/>
                    </p:cNvGrpSpPr>
                    <p:nvPr/>
                  </p:nvGrpSpPr>
                  <p:grpSpPr bwMode="auto">
                    <a:xfrm>
                      <a:off x="368" y="1048"/>
                      <a:ext cx="42" cy="156"/>
                      <a:chOff x="372" y="1046"/>
                      <a:chExt cx="42" cy="156"/>
                    </a:xfrm>
                  </p:grpSpPr>
                  <p:sp>
                    <p:nvSpPr>
                      <p:cNvPr id="52" name="Line 24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3" name="Line 24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82" name="Group 2419"/>
                    <p:cNvGrpSpPr>
                      <a:grpSpLocks/>
                    </p:cNvGrpSpPr>
                    <p:nvPr/>
                  </p:nvGrpSpPr>
                  <p:grpSpPr bwMode="auto">
                    <a:xfrm>
                      <a:off x="368" y="892"/>
                      <a:ext cx="42" cy="156"/>
                      <a:chOff x="372" y="1046"/>
                      <a:chExt cx="42" cy="156"/>
                    </a:xfrm>
                  </p:grpSpPr>
                  <p:sp>
                    <p:nvSpPr>
                      <p:cNvPr id="50" name="Line 24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51" name="Line 24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87" name="Group 2422"/>
                  <p:cNvGrpSpPr>
                    <a:grpSpLocks/>
                  </p:cNvGrpSpPr>
                  <p:nvPr/>
                </p:nvGrpSpPr>
                <p:grpSpPr bwMode="auto">
                  <a:xfrm>
                    <a:off x="1423" y="972"/>
                    <a:ext cx="47" cy="124"/>
                    <a:chOff x="368" y="892"/>
                    <a:chExt cx="42" cy="312"/>
                  </a:xfrm>
                </p:grpSpPr>
                <p:grpSp>
                  <p:nvGrpSpPr>
                    <p:cNvPr id="588" name="Group 2423"/>
                    <p:cNvGrpSpPr>
                      <a:grpSpLocks/>
                    </p:cNvGrpSpPr>
                    <p:nvPr/>
                  </p:nvGrpSpPr>
                  <p:grpSpPr bwMode="auto">
                    <a:xfrm>
                      <a:off x="368" y="1048"/>
                      <a:ext cx="42" cy="156"/>
                      <a:chOff x="372" y="1046"/>
                      <a:chExt cx="42" cy="156"/>
                    </a:xfrm>
                  </p:grpSpPr>
                  <p:sp>
                    <p:nvSpPr>
                      <p:cNvPr id="46" name="Line 24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7" name="Line 24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593" name="Group 2426"/>
                    <p:cNvGrpSpPr>
                      <a:grpSpLocks/>
                    </p:cNvGrpSpPr>
                    <p:nvPr/>
                  </p:nvGrpSpPr>
                  <p:grpSpPr bwMode="auto">
                    <a:xfrm>
                      <a:off x="368" y="892"/>
                      <a:ext cx="42" cy="156"/>
                      <a:chOff x="372" y="1046"/>
                      <a:chExt cx="42" cy="156"/>
                    </a:xfrm>
                  </p:grpSpPr>
                  <p:sp>
                    <p:nvSpPr>
                      <p:cNvPr id="44" name="Line 24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5" name="Line 24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594" name="Group 2429"/>
                  <p:cNvGrpSpPr>
                    <a:grpSpLocks/>
                  </p:cNvGrpSpPr>
                  <p:nvPr/>
                </p:nvGrpSpPr>
                <p:grpSpPr bwMode="auto">
                  <a:xfrm>
                    <a:off x="1555" y="1096"/>
                    <a:ext cx="47" cy="124"/>
                    <a:chOff x="368" y="892"/>
                    <a:chExt cx="42" cy="312"/>
                  </a:xfrm>
                </p:grpSpPr>
                <p:grpSp>
                  <p:nvGrpSpPr>
                    <p:cNvPr id="599" name="Group 2430"/>
                    <p:cNvGrpSpPr>
                      <a:grpSpLocks/>
                    </p:cNvGrpSpPr>
                    <p:nvPr/>
                  </p:nvGrpSpPr>
                  <p:grpSpPr bwMode="auto">
                    <a:xfrm>
                      <a:off x="368" y="1048"/>
                      <a:ext cx="42" cy="156"/>
                      <a:chOff x="372" y="1046"/>
                      <a:chExt cx="42" cy="156"/>
                    </a:xfrm>
                  </p:grpSpPr>
                  <p:sp>
                    <p:nvSpPr>
                      <p:cNvPr id="40" name="Line 24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41" name="Line 24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00" name="Group 2433"/>
                    <p:cNvGrpSpPr>
                      <a:grpSpLocks/>
                    </p:cNvGrpSpPr>
                    <p:nvPr/>
                  </p:nvGrpSpPr>
                  <p:grpSpPr bwMode="auto">
                    <a:xfrm>
                      <a:off x="368" y="892"/>
                      <a:ext cx="42" cy="156"/>
                      <a:chOff x="372" y="1046"/>
                      <a:chExt cx="42" cy="156"/>
                    </a:xfrm>
                  </p:grpSpPr>
                  <p:sp>
                    <p:nvSpPr>
                      <p:cNvPr id="38" name="Line 24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9" name="Line 24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05" name="Group 2436"/>
                  <p:cNvGrpSpPr>
                    <a:grpSpLocks/>
                  </p:cNvGrpSpPr>
                  <p:nvPr/>
                </p:nvGrpSpPr>
                <p:grpSpPr bwMode="auto">
                  <a:xfrm>
                    <a:off x="1555" y="973"/>
                    <a:ext cx="47" cy="124"/>
                    <a:chOff x="368" y="892"/>
                    <a:chExt cx="42" cy="312"/>
                  </a:xfrm>
                </p:grpSpPr>
                <p:grpSp>
                  <p:nvGrpSpPr>
                    <p:cNvPr id="606" name="Group 2437"/>
                    <p:cNvGrpSpPr>
                      <a:grpSpLocks/>
                    </p:cNvGrpSpPr>
                    <p:nvPr/>
                  </p:nvGrpSpPr>
                  <p:grpSpPr bwMode="auto">
                    <a:xfrm>
                      <a:off x="368" y="1048"/>
                      <a:ext cx="42" cy="156"/>
                      <a:chOff x="372" y="1046"/>
                      <a:chExt cx="42" cy="156"/>
                    </a:xfrm>
                  </p:grpSpPr>
                  <p:sp>
                    <p:nvSpPr>
                      <p:cNvPr id="34" name="Line 24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5" name="Line 24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11" name="Group 2440"/>
                    <p:cNvGrpSpPr>
                      <a:grpSpLocks/>
                    </p:cNvGrpSpPr>
                    <p:nvPr/>
                  </p:nvGrpSpPr>
                  <p:grpSpPr bwMode="auto">
                    <a:xfrm>
                      <a:off x="368" y="892"/>
                      <a:ext cx="42" cy="156"/>
                      <a:chOff x="372" y="1046"/>
                      <a:chExt cx="42" cy="156"/>
                    </a:xfrm>
                  </p:grpSpPr>
                  <p:sp>
                    <p:nvSpPr>
                      <p:cNvPr id="32" name="Line 24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33" name="Line 24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25" name="Oval 2443"/>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6" name="Oval 2444"/>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7" name="Oval 2445"/>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8" name="Oval 2446"/>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29" name="Oval 2447"/>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grpSp>
      <p:sp>
        <p:nvSpPr>
          <p:cNvPr id="617" name="Text Box 2448"/>
          <p:cNvSpPr txBox="1">
            <a:spLocks noChangeArrowheads="1"/>
          </p:cNvSpPr>
          <p:nvPr/>
        </p:nvSpPr>
        <p:spPr bwMode="auto">
          <a:xfrm>
            <a:off x="1087438" y="4975225"/>
            <a:ext cx="404812" cy="457200"/>
          </a:xfrm>
          <a:prstGeom prst="rect">
            <a:avLst/>
          </a:prstGeom>
          <a:noFill/>
          <a:ln w="12700" cap="sq">
            <a:noFill/>
            <a:miter lim="800000"/>
            <a:headEnd type="none" w="sm" len="sm"/>
            <a:tailEnd type="none" w="sm" len="sm"/>
          </a:ln>
        </p:spPr>
        <p:txBody>
          <a:bodyPr wrap="none">
            <a:spAutoFit/>
          </a:bodyPr>
          <a:lstStyle/>
          <a:p>
            <a:r>
              <a:rPr lang="en-US"/>
              <a:t>X</a:t>
            </a:r>
          </a:p>
        </p:txBody>
      </p:sp>
      <p:sp>
        <p:nvSpPr>
          <p:cNvPr id="618" name="AutoShape 2449"/>
          <p:cNvSpPr>
            <a:spLocks noChangeArrowheads="1"/>
          </p:cNvSpPr>
          <p:nvPr/>
        </p:nvSpPr>
        <p:spPr bwMode="auto">
          <a:xfrm rot="10800000" flipH="1" flipV="1">
            <a:off x="4135438" y="6118225"/>
            <a:ext cx="1747837" cy="168275"/>
          </a:xfrm>
          <a:prstGeom prst="cube">
            <a:avLst>
              <a:gd name="adj" fmla="val 59875"/>
            </a:avLst>
          </a:prstGeom>
          <a:solidFill>
            <a:srgbClr val="6699FF">
              <a:alpha val="50195"/>
            </a:srgbClr>
          </a:solidFill>
          <a:ln w="9525">
            <a:solidFill>
              <a:schemeClr val="tx1"/>
            </a:solidFill>
            <a:miter lim="800000"/>
            <a:headEnd/>
            <a:tailEnd/>
          </a:ln>
        </p:spPr>
        <p:txBody>
          <a:bodyPr wrap="none" anchor="ctr"/>
          <a:lstStyle/>
          <a:p>
            <a:endParaRPr lang="en-IN"/>
          </a:p>
        </p:txBody>
      </p:sp>
      <p:grpSp>
        <p:nvGrpSpPr>
          <p:cNvPr id="612" name="Group 2450"/>
          <p:cNvGrpSpPr>
            <a:grpSpLocks/>
          </p:cNvGrpSpPr>
          <p:nvPr/>
        </p:nvGrpSpPr>
        <p:grpSpPr bwMode="auto">
          <a:xfrm flipV="1">
            <a:off x="4287838" y="4378325"/>
            <a:ext cx="1519237" cy="1773238"/>
            <a:chOff x="2207" y="2543"/>
            <a:chExt cx="957" cy="1117"/>
          </a:xfrm>
        </p:grpSpPr>
        <p:grpSp>
          <p:nvGrpSpPr>
            <p:cNvPr id="619" name="Group 2451"/>
            <p:cNvGrpSpPr>
              <a:grpSpLocks/>
            </p:cNvGrpSpPr>
            <p:nvPr/>
          </p:nvGrpSpPr>
          <p:grpSpPr bwMode="auto">
            <a:xfrm flipV="1">
              <a:off x="2208" y="3086"/>
              <a:ext cx="956" cy="273"/>
              <a:chOff x="2208" y="3092"/>
              <a:chExt cx="956" cy="273"/>
            </a:xfrm>
          </p:grpSpPr>
          <p:grpSp>
            <p:nvGrpSpPr>
              <p:cNvPr id="620" name="Group 2452"/>
              <p:cNvGrpSpPr>
                <a:grpSpLocks/>
              </p:cNvGrpSpPr>
              <p:nvPr/>
            </p:nvGrpSpPr>
            <p:grpSpPr bwMode="auto">
              <a:xfrm>
                <a:off x="2228" y="3180"/>
                <a:ext cx="34" cy="92"/>
                <a:chOff x="368" y="892"/>
                <a:chExt cx="42" cy="312"/>
              </a:xfrm>
            </p:grpSpPr>
            <p:grpSp>
              <p:nvGrpSpPr>
                <p:cNvPr id="621" name="Group 2453"/>
                <p:cNvGrpSpPr>
                  <a:grpSpLocks/>
                </p:cNvGrpSpPr>
                <p:nvPr/>
              </p:nvGrpSpPr>
              <p:grpSpPr bwMode="auto">
                <a:xfrm>
                  <a:off x="368" y="1048"/>
                  <a:ext cx="42" cy="156"/>
                  <a:chOff x="372" y="1046"/>
                  <a:chExt cx="42" cy="156"/>
                </a:xfrm>
              </p:grpSpPr>
              <p:sp>
                <p:nvSpPr>
                  <p:cNvPr id="1226" name="Line 24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27" name="Line 24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22" name="Group 2456"/>
                <p:cNvGrpSpPr>
                  <a:grpSpLocks/>
                </p:cNvGrpSpPr>
                <p:nvPr/>
              </p:nvGrpSpPr>
              <p:grpSpPr bwMode="auto">
                <a:xfrm>
                  <a:off x="368" y="892"/>
                  <a:ext cx="42" cy="156"/>
                  <a:chOff x="372" y="1046"/>
                  <a:chExt cx="42" cy="156"/>
                </a:xfrm>
              </p:grpSpPr>
              <p:sp>
                <p:nvSpPr>
                  <p:cNvPr id="1224" name="Line 24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25" name="Line 24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23" name="Group 2459"/>
              <p:cNvGrpSpPr>
                <a:grpSpLocks/>
              </p:cNvGrpSpPr>
              <p:nvPr/>
            </p:nvGrpSpPr>
            <p:grpSpPr bwMode="auto">
              <a:xfrm>
                <a:off x="2228" y="3096"/>
                <a:ext cx="34" cy="92"/>
                <a:chOff x="368" y="892"/>
                <a:chExt cx="42" cy="312"/>
              </a:xfrm>
            </p:grpSpPr>
            <p:grpSp>
              <p:nvGrpSpPr>
                <p:cNvPr id="624" name="Group 2460"/>
                <p:cNvGrpSpPr>
                  <a:grpSpLocks/>
                </p:cNvGrpSpPr>
                <p:nvPr/>
              </p:nvGrpSpPr>
              <p:grpSpPr bwMode="auto">
                <a:xfrm>
                  <a:off x="368" y="1048"/>
                  <a:ext cx="42" cy="156"/>
                  <a:chOff x="372" y="1046"/>
                  <a:chExt cx="42" cy="156"/>
                </a:xfrm>
              </p:grpSpPr>
              <p:sp>
                <p:nvSpPr>
                  <p:cNvPr id="1220" name="Line 24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21" name="Line 24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25" name="Group 2463"/>
                <p:cNvGrpSpPr>
                  <a:grpSpLocks/>
                </p:cNvGrpSpPr>
                <p:nvPr/>
              </p:nvGrpSpPr>
              <p:grpSpPr bwMode="auto">
                <a:xfrm>
                  <a:off x="368" y="892"/>
                  <a:ext cx="42" cy="156"/>
                  <a:chOff x="372" y="1046"/>
                  <a:chExt cx="42" cy="156"/>
                </a:xfrm>
              </p:grpSpPr>
              <p:sp>
                <p:nvSpPr>
                  <p:cNvPr id="1218" name="Line 24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19" name="Line 24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26" name="Group 2466"/>
              <p:cNvGrpSpPr>
                <a:grpSpLocks/>
              </p:cNvGrpSpPr>
              <p:nvPr/>
            </p:nvGrpSpPr>
            <p:grpSpPr bwMode="auto">
              <a:xfrm>
                <a:off x="2324" y="3180"/>
                <a:ext cx="35" cy="92"/>
                <a:chOff x="368" y="892"/>
                <a:chExt cx="42" cy="312"/>
              </a:xfrm>
            </p:grpSpPr>
            <p:grpSp>
              <p:nvGrpSpPr>
                <p:cNvPr id="627" name="Group 2467"/>
                <p:cNvGrpSpPr>
                  <a:grpSpLocks/>
                </p:cNvGrpSpPr>
                <p:nvPr/>
              </p:nvGrpSpPr>
              <p:grpSpPr bwMode="auto">
                <a:xfrm>
                  <a:off x="368" y="1048"/>
                  <a:ext cx="42" cy="156"/>
                  <a:chOff x="372" y="1046"/>
                  <a:chExt cx="42" cy="156"/>
                </a:xfrm>
              </p:grpSpPr>
              <p:sp>
                <p:nvSpPr>
                  <p:cNvPr id="1214" name="Line 24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15" name="Line 24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28" name="Group 2470"/>
                <p:cNvGrpSpPr>
                  <a:grpSpLocks/>
                </p:cNvGrpSpPr>
                <p:nvPr/>
              </p:nvGrpSpPr>
              <p:grpSpPr bwMode="auto">
                <a:xfrm>
                  <a:off x="368" y="892"/>
                  <a:ext cx="42" cy="156"/>
                  <a:chOff x="372" y="1046"/>
                  <a:chExt cx="42" cy="156"/>
                </a:xfrm>
              </p:grpSpPr>
              <p:sp>
                <p:nvSpPr>
                  <p:cNvPr id="1212" name="Line 24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13" name="Line 24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29" name="Group 2473"/>
              <p:cNvGrpSpPr>
                <a:grpSpLocks/>
              </p:cNvGrpSpPr>
              <p:nvPr/>
            </p:nvGrpSpPr>
            <p:grpSpPr bwMode="auto">
              <a:xfrm>
                <a:off x="2324" y="3096"/>
                <a:ext cx="35" cy="92"/>
                <a:chOff x="368" y="892"/>
                <a:chExt cx="42" cy="312"/>
              </a:xfrm>
            </p:grpSpPr>
            <p:grpSp>
              <p:nvGrpSpPr>
                <p:cNvPr id="630" name="Group 2474"/>
                <p:cNvGrpSpPr>
                  <a:grpSpLocks/>
                </p:cNvGrpSpPr>
                <p:nvPr/>
              </p:nvGrpSpPr>
              <p:grpSpPr bwMode="auto">
                <a:xfrm>
                  <a:off x="368" y="1048"/>
                  <a:ext cx="42" cy="156"/>
                  <a:chOff x="372" y="1046"/>
                  <a:chExt cx="42" cy="156"/>
                </a:xfrm>
              </p:grpSpPr>
              <p:sp>
                <p:nvSpPr>
                  <p:cNvPr id="1208" name="Line 24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09" name="Line 24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31" name="Group 2477"/>
                <p:cNvGrpSpPr>
                  <a:grpSpLocks/>
                </p:cNvGrpSpPr>
                <p:nvPr/>
              </p:nvGrpSpPr>
              <p:grpSpPr bwMode="auto">
                <a:xfrm>
                  <a:off x="368" y="892"/>
                  <a:ext cx="42" cy="156"/>
                  <a:chOff x="372" y="1046"/>
                  <a:chExt cx="42" cy="156"/>
                </a:xfrm>
              </p:grpSpPr>
              <p:sp>
                <p:nvSpPr>
                  <p:cNvPr id="1206" name="Line 24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07" name="Line 24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32" name="Group 2480"/>
              <p:cNvGrpSpPr>
                <a:grpSpLocks/>
              </p:cNvGrpSpPr>
              <p:nvPr/>
            </p:nvGrpSpPr>
            <p:grpSpPr bwMode="auto">
              <a:xfrm>
                <a:off x="2421" y="3180"/>
                <a:ext cx="35" cy="92"/>
                <a:chOff x="368" y="892"/>
                <a:chExt cx="42" cy="312"/>
              </a:xfrm>
            </p:grpSpPr>
            <p:grpSp>
              <p:nvGrpSpPr>
                <p:cNvPr id="633" name="Group 2481"/>
                <p:cNvGrpSpPr>
                  <a:grpSpLocks/>
                </p:cNvGrpSpPr>
                <p:nvPr/>
              </p:nvGrpSpPr>
              <p:grpSpPr bwMode="auto">
                <a:xfrm>
                  <a:off x="368" y="1048"/>
                  <a:ext cx="42" cy="156"/>
                  <a:chOff x="372" y="1046"/>
                  <a:chExt cx="42" cy="156"/>
                </a:xfrm>
              </p:grpSpPr>
              <p:sp>
                <p:nvSpPr>
                  <p:cNvPr id="1202" name="Line 24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03" name="Line 24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34" name="Group 2484"/>
                <p:cNvGrpSpPr>
                  <a:grpSpLocks/>
                </p:cNvGrpSpPr>
                <p:nvPr/>
              </p:nvGrpSpPr>
              <p:grpSpPr bwMode="auto">
                <a:xfrm>
                  <a:off x="368" y="892"/>
                  <a:ext cx="42" cy="156"/>
                  <a:chOff x="372" y="1046"/>
                  <a:chExt cx="42" cy="156"/>
                </a:xfrm>
              </p:grpSpPr>
              <p:sp>
                <p:nvSpPr>
                  <p:cNvPr id="1200" name="Line 24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01" name="Line 24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35" name="Group 2487"/>
              <p:cNvGrpSpPr>
                <a:grpSpLocks/>
              </p:cNvGrpSpPr>
              <p:nvPr/>
            </p:nvGrpSpPr>
            <p:grpSpPr bwMode="auto">
              <a:xfrm>
                <a:off x="2421" y="3096"/>
                <a:ext cx="35" cy="92"/>
                <a:chOff x="368" y="892"/>
                <a:chExt cx="42" cy="312"/>
              </a:xfrm>
            </p:grpSpPr>
            <p:grpSp>
              <p:nvGrpSpPr>
                <p:cNvPr id="641" name="Group 2488"/>
                <p:cNvGrpSpPr>
                  <a:grpSpLocks/>
                </p:cNvGrpSpPr>
                <p:nvPr/>
              </p:nvGrpSpPr>
              <p:grpSpPr bwMode="auto">
                <a:xfrm>
                  <a:off x="368" y="1048"/>
                  <a:ext cx="42" cy="156"/>
                  <a:chOff x="372" y="1046"/>
                  <a:chExt cx="42" cy="156"/>
                </a:xfrm>
              </p:grpSpPr>
              <p:sp>
                <p:nvSpPr>
                  <p:cNvPr id="1196" name="Line 24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97" name="Line 24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42" name="Group 2491"/>
                <p:cNvGrpSpPr>
                  <a:grpSpLocks/>
                </p:cNvGrpSpPr>
                <p:nvPr/>
              </p:nvGrpSpPr>
              <p:grpSpPr bwMode="auto">
                <a:xfrm>
                  <a:off x="368" y="892"/>
                  <a:ext cx="42" cy="156"/>
                  <a:chOff x="372" y="1046"/>
                  <a:chExt cx="42" cy="156"/>
                </a:xfrm>
              </p:grpSpPr>
              <p:sp>
                <p:nvSpPr>
                  <p:cNvPr id="1194" name="Line 24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95" name="Line 24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47" name="Group 2494"/>
              <p:cNvGrpSpPr>
                <a:grpSpLocks/>
              </p:cNvGrpSpPr>
              <p:nvPr/>
            </p:nvGrpSpPr>
            <p:grpSpPr bwMode="auto">
              <a:xfrm>
                <a:off x="2521" y="3179"/>
                <a:ext cx="34" cy="92"/>
                <a:chOff x="368" y="892"/>
                <a:chExt cx="42" cy="312"/>
              </a:xfrm>
            </p:grpSpPr>
            <p:grpSp>
              <p:nvGrpSpPr>
                <p:cNvPr id="648" name="Group 2495"/>
                <p:cNvGrpSpPr>
                  <a:grpSpLocks/>
                </p:cNvGrpSpPr>
                <p:nvPr/>
              </p:nvGrpSpPr>
              <p:grpSpPr bwMode="auto">
                <a:xfrm>
                  <a:off x="368" y="1048"/>
                  <a:ext cx="42" cy="156"/>
                  <a:chOff x="372" y="1046"/>
                  <a:chExt cx="42" cy="156"/>
                </a:xfrm>
              </p:grpSpPr>
              <p:sp>
                <p:nvSpPr>
                  <p:cNvPr id="1190" name="Line 24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91" name="Line 24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53" name="Group 2498"/>
                <p:cNvGrpSpPr>
                  <a:grpSpLocks/>
                </p:cNvGrpSpPr>
                <p:nvPr/>
              </p:nvGrpSpPr>
              <p:grpSpPr bwMode="auto">
                <a:xfrm>
                  <a:off x="368" y="892"/>
                  <a:ext cx="42" cy="156"/>
                  <a:chOff x="372" y="1046"/>
                  <a:chExt cx="42" cy="156"/>
                </a:xfrm>
              </p:grpSpPr>
              <p:sp>
                <p:nvSpPr>
                  <p:cNvPr id="1188" name="Line 24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89" name="Line 25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54" name="Group 2501"/>
              <p:cNvGrpSpPr>
                <a:grpSpLocks/>
              </p:cNvGrpSpPr>
              <p:nvPr/>
            </p:nvGrpSpPr>
            <p:grpSpPr bwMode="auto">
              <a:xfrm>
                <a:off x="2521" y="3092"/>
                <a:ext cx="34" cy="92"/>
                <a:chOff x="368" y="892"/>
                <a:chExt cx="42" cy="312"/>
              </a:xfrm>
            </p:grpSpPr>
            <p:grpSp>
              <p:nvGrpSpPr>
                <p:cNvPr id="659" name="Group 2502"/>
                <p:cNvGrpSpPr>
                  <a:grpSpLocks/>
                </p:cNvGrpSpPr>
                <p:nvPr/>
              </p:nvGrpSpPr>
              <p:grpSpPr bwMode="auto">
                <a:xfrm>
                  <a:off x="368" y="1048"/>
                  <a:ext cx="42" cy="156"/>
                  <a:chOff x="372" y="1046"/>
                  <a:chExt cx="42" cy="156"/>
                </a:xfrm>
              </p:grpSpPr>
              <p:sp>
                <p:nvSpPr>
                  <p:cNvPr id="1184" name="Line 25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85" name="Line 25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60" name="Group 2505"/>
                <p:cNvGrpSpPr>
                  <a:grpSpLocks/>
                </p:cNvGrpSpPr>
                <p:nvPr/>
              </p:nvGrpSpPr>
              <p:grpSpPr bwMode="auto">
                <a:xfrm>
                  <a:off x="368" y="892"/>
                  <a:ext cx="42" cy="156"/>
                  <a:chOff x="372" y="1046"/>
                  <a:chExt cx="42" cy="156"/>
                </a:xfrm>
              </p:grpSpPr>
              <p:sp>
                <p:nvSpPr>
                  <p:cNvPr id="1182" name="Line 25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83" name="Line 25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65" name="Group 2508"/>
              <p:cNvGrpSpPr>
                <a:grpSpLocks/>
              </p:cNvGrpSpPr>
              <p:nvPr/>
            </p:nvGrpSpPr>
            <p:grpSpPr bwMode="auto">
              <a:xfrm>
                <a:off x="2617" y="3180"/>
                <a:ext cx="35" cy="92"/>
                <a:chOff x="368" y="892"/>
                <a:chExt cx="42" cy="312"/>
              </a:xfrm>
            </p:grpSpPr>
            <p:grpSp>
              <p:nvGrpSpPr>
                <p:cNvPr id="666" name="Group 2509"/>
                <p:cNvGrpSpPr>
                  <a:grpSpLocks/>
                </p:cNvGrpSpPr>
                <p:nvPr/>
              </p:nvGrpSpPr>
              <p:grpSpPr bwMode="auto">
                <a:xfrm>
                  <a:off x="368" y="1048"/>
                  <a:ext cx="42" cy="156"/>
                  <a:chOff x="372" y="1046"/>
                  <a:chExt cx="42" cy="156"/>
                </a:xfrm>
              </p:grpSpPr>
              <p:sp>
                <p:nvSpPr>
                  <p:cNvPr id="1178" name="Line 25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79" name="Line 25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71" name="Group 2512"/>
                <p:cNvGrpSpPr>
                  <a:grpSpLocks/>
                </p:cNvGrpSpPr>
                <p:nvPr/>
              </p:nvGrpSpPr>
              <p:grpSpPr bwMode="auto">
                <a:xfrm>
                  <a:off x="368" y="892"/>
                  <a:ext cx="42" cy="156"/>
                  <a:chOff x="372" y="1046"/>
                  <a:chExt cx="42" cy="156"/>
                </a:xfrm>
              </p:grpSpPr>
              <p:sp>
                <p:nvSpPr>
                  <p:cNvPr id="1176" name="Line 25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77" name="Line 25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72" name="Group 2515"/>
              <p:cNvGrpSpPr>
                <a:grpSpLocks/>
              </p:cNvGrpSpPr>
              <p:nvPr/>
            </p:nvGrpSpPr>
            <p:grpSpPr bwMode="auto">
              <a:xfrm>
                <a:off x="2617" y="3096"/>
                <a:ext cx="35" cy="92"/>
                <a:chOff x="368" y="892"/>
                <a:chExt cx="42" cy="312"/>
              </a:xfrm>
            </p:grpSpPr>
            <p:grpSp>
              <p:nvGrpSpPr>
                <p:cNvPr id="677" name="Group 2516"/>
                <p:cNvGrpSpPr>
                  <a:grpSpLocks/>
                </p:cNvGrpSpPr>
                <p:nvPr/>
              </p:nvGrpSpPr>
              <p:grpSpPr bwMode="auto">
                <a:xfrm>
                  <a:off x="368" y="1048"/>
                  <a:ext cx="42" cy="156"/>
                  <a:chOff x="372" y="1046"/>
                  <a:chExt cx="42" cy="156"/>
                </a:xfrm>
              </p:grpSpPr>
              <p:sp>
                <p:nvSpPr>
                  <p:cNvPr id="1172" name="Line 25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73" name="Line 25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78" name="Group 2519"/>
                <p:cNvGrpSpPr>
                  <a:grpSpLocks/>
                </p:cNvGrpSpPr>
                <p:nvPr/>
              </p:nvGrpSpPr>
              <p:grpSpPr bwMode="auto">
                <a:xfrm>
                  <a:off x="368" y="892"/>
                  <a:ext cx="42" cy="156"/>
                  <a:chOff x="372" y="1046"/>
                  <a:chExt cx="42" cy="156"/>
                </a:xfrm>
              </p:grpSpPr>
              <p:sp>
                <p:nvSpPr>
                  <p:cNvPr id="1170" name="Line 25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71" name="Line 25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088" name="Oval 2522"/>
              <p:cNvSpPr>
                <a:spLocks noChangeArrowheads="1"/>
              </p:cNvSpPr>
              <p:nvPr/>
            </p:nvSpPr>
            <p:spPr bwMode="auto">
              <a:xfrm>
                <a:off x="2208"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089" name="Oval 2523"/>
              <p:cNvSpPr>
                <a:spLocks noChangeArrowheads="1"/>
              </p:cNvSpPr>
              <p:nvPr/>
            </p:nvSpPr>
            <p:spPr bwMode="auto">
              <a:xfrm>
                <a:off x="2307" y="325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090" name="Oval 2524"/>
              <p:cNvSpPr>
                <a:spLocks noChangeArrowheads="1"/>
              </p:cNvSpPr>
              <p:nvPr/>
            </p:nvSpPr>
            <p:spPr bwMode="auto">
              <a:xfrm>
                <a:off x="2403"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091" name="Oval 2525"/>
              <p:cNvSpPr>
                <a:spLocks noChangeArrowheads="1"/>
              </p:cNvSpPr>
              <p:nvPr/>
            </p:nvSpPr>
            <p:spPr bwMode="auto">
              <a:xfrm>
                <a:off x="2500"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092" name="Oval 2526"/>
              <p:cNvSpPr>
                <a:spLocks noChangeArrowheads="1"/>
              </p:cNvSpPr>
              <p:nvPr/>
            </p:nvSpPr>
            <p:spPr bwMode="auto">
              <a:xfrm>
                <a:off x="2599" y="3259"/>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683" name="Group 2527"/>
              <p:cNvGrpSpPr>
                <a:grpSpLocks/>
              </p:cNvGrpSpPr>
              <p:nvPr/>
            </p:nvGrpSpPr>
            <p:grpSpPr bwMode="auto">
              <a:xfrm>
                <a:off x="2716" y="3180"/>
                <a:ext cx="35" cy="92"/>
                <a:chOff x="368" y="892"/>
                <a:chExt cx="42" cy="312"/>
              </a:xfrm>
            </p:grpSpPr>
            <p:grpSp>
              <p:nvGrpSpPr>
                <p:cNvPr id="684" name="Group 2528"/>
                <p:cNvGrpSpPr>
                  <a:grpSpLocks/>
                </p:cNvGrpSpPr>
                <p:nvPr/>
              </p:nvGrpSpPr>
              <p:grpSpPr bwMode="auto">
                <a:xfrm>
                  <a:off x="368" y="1048"/>
                  <a:ext cx="42" cy="156"/>
                  <a:chOff x="372" y="1046"/>
                  <a:chExt cx="42" cy="156"/>
                </a:xfrm>
              </p:grpSpPr>
              <p:sp>
                <p:nvSpPr>
                  <p:cNvPr id="1166" name="Line 252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67" name="Line 253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89" name="Group 2531"/>
                <p:cNvGrpSpPr>
                  <a:grpSpLocks/>
                </p:cNvGrpSpPr>
                <p:nvPr/>
              </p:nvGrpSpPr>
              <p:grpSpPr bwMode="auto">
                <a:xfrm>
                  <a:off x="368" y="892"/>
                  <a:ext cx="42" cy="156"/>
                  <a:chOff x="372" y="1046"/>
                  <a:chExt cx="42" cy="156"/>
                </a:xfrm>
              </p:grpSpPr>
              <p:sp>
                <p:nvSpPr>
                  <p:cNvPr id="1164" name="Line 253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65" name="Line 253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690" name="Group 2534"/>
              <p:cNvGrpSpPr>
                <a:grpSpLocks/>
              </p:cNvGrpSpPr>
              <p:nvPr/>
            </p:nvGrpSpPr>
            <p:grpSpPr bwMode="auto">
              <a:xfrm>
                <a:off x="2716" y="3096"/>
                <a:ext cx="35" cy="92"/>
                <a:chOff x="368" y="892"/>
                <a:chExt cx="42" cy="312"/>
              </a:xfrm>
            </p:grpSpPr>
            <p:grpSp>
              <p:nvGrpSpPr>
                <p:cNvPr id="695" name="Group 2535"/>
                <p:cNvGrpSpPr>
                  <a:grpSpLocks/>
                </p:cNvGrpSpPr>
                <p:nvPr/>
              </p:nvGrpSpPr>
              <p:grpSpPr bwMode="auto">
                <a:xfrm>
                  <a:off x="368" y="1048"/>
                  <a:ext cx="42" cy="156"/>
                  <a:chOff x="372" y="1046"/>
                  <a:chExt cx="42" cy="156"/>
                </a:xfrm>
              </p:grpSpPr>
              <p:sp>
                <p:nvSpPr>
                  <p:cNvPr id="1160" name="Line 253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61" name="Line 253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696" name="Group 2538"/>
                <p:cNvGrpSpPr>
                  <a:grpSpLocks/>
                </p:cNvGrpSpPr>
                <p:nvPr/>
              </p:nvGrpSpPr>
              <p:grpSpPr bwMode="auto">
                <a:xfrm>
                  <a:off x="368" y="892"/>
                  <a:ext cx="42" cy="156"/>
                  <a:chOff x="372" y="1046"/>
                  <a:chExt cx="42" cy="156"/>
                </a:xfrm>
              </p:grpSpPr>
              <p:sp>
                <p:nvSpPr>
                  <p:cNvPr id="1158" name="Line 25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59" name="Line 25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01" name="Group 2541"/>
              <p:cNvGrpSpPr>
                <a:grpSpLocks/>
              </p:cNvGrpSpPr>
              <p:nvPr/>
            </p:nvGrpSpPr>
            <p:grpSpPr bwMode="auto">
              <a:xfrm>
                <a:off x="2815" y="3180"/>
                <a:ext cx="34" cy="92"/>
                <a:chOff x="368" y="892"/>
                <a:chExt cx="42" cy="312"/>
              </a:xfrm>
            </p:grpSpPr>
            <p:grpSp>
              <p:nvGrpSpPr>
                <p:cNvPr id="702" name="Group 2542"/>
                <p:cNvGrpSpPr>
                  <a:grpSpLocks/>
                </p:cNvGrpSpPr>
                <p:nvPr/>
              </p:nvGrpSpPr>
              <p:grpSpPr bwMode="auto">
                <a:xfrm>
                  <a:off x="368" y="1048"/>
                  <a:ext cx="42" cy="156"/>
                  <a:chOff x="372" y="1046"/>
                  <a:chExt cx="42" cy="156"/>
                </a:xfrm>
              </p:grpSpPr>
              <p:sp>
                <p:nvSpPr>
                  <p:cNvPr id="1154" name="Line 25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55" name="Line 25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03" name="Group 2545"/>
                <p:cNvGrpSpPr>
                  <a:grpSpLocks/>
                </p:cNvGrpSpPr>
                <p:nvPr/>
              </p:nvGrpSpPr>
              <p:grpSpPr bwMode="auto">
                <a:xfrm>
                  <a:off x="368" y="892"/>
                  <a:ext cx="42" cy="156"/>
                  <a:chOff x="372" y="1046"/>
                  <a:chExt cx="42" cy="156"/>
                </a:xfrm>
              </p:grpSpPr>
              <p:sp>
                <p:nvSpPr>
                  <p:cNvPr id="1152" name="Line 25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53" name="Line 25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04" name="Group 2548"/>
              <p:cNvGrpSpPr>
                <a:grpSpLocks/>
              </p:cNvGrpSpPr>
              <p:nvPr/>
            </p:nvGrpSpPr>
            <p:grpSpPr bwMode="auto">
              <a:xfrm>
                <a:off x="2815" y="3096"/>
                <a:ext cx="34" cy="92"/>
                <a:chOff x="368" y="892"/>
                <a:chExt cx="42" cy="312"/>
              </a:xfrm>
            </p:grpSpPr>
            <p:grpSp>
              <p:nvGrpSpPr>
                <p:cNvPr id="705" name="Group 2549"/>
                <p:cNvGrpSpPr>
                  <a:grpSpLocks/>
                </p:cNvGrpSpPr>
                <p:nvPr/>
              </p:nvGrpSpPr>
              <p:grpSpPr bwMode="auto">
                <a:xfrm>
                  <a:off x="368" y="1048"/>
                  <a:ext cx="42" cy="156"/>
                  <a:chOff x="372" y="1046"/>
                  <a:chExt cx="42" cy="156"/>
                </a:xfrm>
              </p:grpSpPr>
              <p:sp>
                <p:nvSpPr>
                  <p:cNvPr id="1148" name="Line 25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49" name="Line 25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06" name="Group 2552"/>
                <p:cNvGrpSpPr>
                  <a:grpSpLocks/>
                </p:cNvGrpSpPr>
                <p:nvPr/>
              </p:nvGrpSpPr>
              <p:grpSpPr bwMode="auto">
                <a:xfrm>
                  <a:off x="368" y="892"/>
                  <a:ext cx="42" cy="156"/>
                  <a:chOff x="372" y="1046"/>
                  <a:chExt cx="42" cy="156"/>
                </a:xfrm>
              </p:grpSpPr>
              <p:sp>
                <p:nvSpPr>
                  <p:cNvPr id="1146" name="Line 25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47" name="Line 25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07" name="Group 2555"/>
              <p:cNvGrpSpPr>
                <a:grpSpLocks/>
              </p:cNvGrpSpPr>
              <p:nvPr/>
            </p:nvGrpSpPr>
            <p:grpSpPr bwMode="auto">
              <a:xfrm>
                <a:off x="2913" y="3180"/>
                <a:ext cx="34" cy="92"/>
                <a:chOff x="368" y="892"/>
                <a:chExt cx="42" cy="312"/>
              </a:xfrm>
            </p:grpSpPr>
            <p:grpSp>
              <p:nvGrpSpPr>
                <p:cNvPr id="708" name="Group 2556"/>
                <p:cNvGrpSpPr>
                  <a:grpSpLocks/>
                </p:cNvGrpSpPr>
                <p:nvPr/>
              </p:nvGrpSpPr>
              <p:grpSpPr bwMode="auto">
                <a:xfrm>
                  <a:off x="368" y="1048"/>
                  <a:ext cx="42" cy="156"/>
                  <a:chOff x="372" y="1046"/>
                  <a:chExt cx="42" cy="156"/>
                </a:xfrm>
              </p:grpSpPr>
              <p:sp>
                <p:nvSpPr>
                  <p:cNvPr id="1142" name="Line 25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43" name="Line 25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09" name="Group 2559"/>
                <p:cNvGrpSpPr>
                  <a:grpSpLocks/>
                </p:cNvGrpSpPr>
                <p:nvPr/>
              </p:nvGrpSpPr>
              <p:grpSpPr bwMode="auto">
                <a:xfrm>
                  <a:off x="368" y="892"/>
                  <a:ext cx="42" cy="156"/>
                  <a:chOff x="372" y="1046"/>
                  <a:chExt cx="42" cy="156"/>
                </a:xfrm>
              </p:grpSpPr>
              <p:sp>
                <p:nvSpPr>
                  <p:cNvPr id="1140" name="Line 25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41" name="Line 25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10" name="Group 2562"/>
              <p:cNvGrpSpPr>
                <a:grpSpLocks/>
              </p:cNvGrpSpPr>
              <p:nvPr/>
            </p:nvGrpSpPr>
            <p:grpSpPr bwMode="auto">
              <a:xfrm>
                <a:off x="2913" y="3096"/>
                <a:ext cx="34" cy="92"/>
                <a:chOff x="368" y="892"/>
                <a:chExt cx="42" cy="312"/>
              </a:xfrm>
            </p:grpSpPr>
            <p:grpSp>
              <p:nvGrpSpPr>
                <p:cNvPr id="716" name="Group 2563"/>
                <p:cNvGrpSpPr>
                  <a:grpSpLocks/>
                </p:cNvGrpSpPr>
                <p:nvPr/>
              </p:nvGrpSpPr>
              <p:grpSpPr bwMode="auto">
                <a:xfrm>
                  <a:off x="368" y="1048"/>
                  <a:ext cx="42" cy="156"/>
                  <a:chOff x="372" y="1046"/>
                  <a:chExt cx="42" cy="156"/>
                </a:xfrm>
              </p:grpSpPr>
              <p:sp>
                <p:nvSpPr>
                  <p:cNvPr id="1136" name="Line 25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37" name="Line 25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17" name="Group 2566"/>
                <p:cNvGrpSpPr>
                  <a:grpSpLocks/>
                </p:cNvGrpSpPr>
                <p:nvPr/>
              </p:nvGrpSpPr>
              <p:grpSpPr bwMode="auto">
                <a:xfrm>
                  <a:off x="368" y="892"/>
                  <a:ext cx="42" cy="156"/>
                  <a:chOff x="372" y="1046"/>
                  <a:chExt cx="42" cy="156"/>
                </a:xfrm>
              </p:grpSpPr>
              <p:sp>
                <p:nvSpPr>
                  <p:cNvPr id="1134" name="Line 25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35" name="Line 25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22" name="Group 2569"/>
              <p:cNvGrpSpPr>
                <a:grpSpLocks/>
              </p:cNvGrpSpPr>
              <p:nvPr/>
            </p:nvGrpSpPr>
            <p:grpSpPr bwMode="auto">
              <a:xfrm>
                <a:off x="3009" y="3179"/>
                <a:ext cx="35" cy="92"/>
                <a:chOff x="368" y="892"/>
                <a:chExt cx="42" cy="312"/>
              </a:xfrm>
            </p:grpSpPr>
            <p:grpSp>
              <p:nvGrpSpPr>
                <p:cNvPr id="723" name="Group 2570"/>
                <p:cNvGrpSpPr>
                  <a:grpSpLocks/>
                </p:cNvGrpSpPr>
                <p:nvPr/>
              </p:nvGrpSpPr>
              <p:grpSpPr bwMode="auto">
                <a:xfrm>
                  <a:off x="368" y="1048"/>
                  <a:ext cx="42" cy="156"/>
                  <a:chOff x="372" y="1046"/>
                  <a:chExt cx="42" cy="156"/>
                </a:xfrm>
              </p:grpSpPr>
              <p:sp>
                <p:nvSpPr>
                  <p:cNvPr id="1130" name="Line 25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31" name="Line 25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28" name="Group 2573"/>
                <p:cNvGrpSpPr>
                  <a:grpSpLocks/>
                </p:cNvGrpSpPr>
                <p:nvPr/>
              </p:nvGrpSpPr>
              <p:grpSpPr bwMode="auto">
                <a:xfrm>
                  <a:off x="368" y="892"/>
                  <a:ext cx="42" cy="156"/>
                  <a:chOff x="372" y="1046"/>
                  <a:chExt cx="42" cy="156"/>
                </a:xfrm>
              </p:grpSpPr>
              <p:sp>
                <p:nvSpPr>
                  <p:cNvPr id="1128" name="Line 25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29" name="Line 25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29" name="Group 2576"/>
              <p:cNvGrpSpPr>
                <a:grpSpLocks/>
              </p:cNvGrpSpPr>
              <p:nvPr/>
            </p:nvGrpSpPr>
            <p:grpSpPr bwMode="auto">
              <a:xfrm>
                <a:off x="3009" y="3092"/>
                <a:ext cx="35" cy="92"/>
                <a:chOff x="368" y="892"/>
                <a:chExt cx="42" cy="312"/>
              </a:xfrm>
            </p:grpSpPr>
            <p:grpSp>
              <p:nvGrpSpPr>
                <p:cNvPr id="734" name="Group 2577"/>
                <p:cNvGrpSpPr>
                  <a:grpSpLocks/>
                </p:cNvGrpSpPr>
                <p:nvPr/>
              </p:nvGrpSpPr>
              <p:grpSpPr bwMode="auto">
                <a:xfrm>
                  <a:off x="368" y="1048"/>
                  <a:ext cx="42" cy="156"/>
                  <a:chOff x="372" y="1046"/>
                  <a:chExt cx="42" cy="156"/>
                </a:xfrm>
              </p:grpSpPr>
              <p:sp>
                <p:nvSpPr>
                  <p:cNvPr id="1124" name="Line 25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25" name="Line 25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35" name="Group 2580"/>
                <p:cNvGrpSpPr>
                  <a:grpSpLocks/>
                </p:cNvGrpSpPr>
                <p:nvPr/>
              </p:nvGrpSpPr>
              <p:grpSpPr bwMode="auto">
                <a:xfrm>
                  <a:off x="368" y="892"/>
                  <a:ext cx="42" cy="156"/>
                  <a:chOff x="372" y="1046"/>
                  <a:chExt cx="42" cy="156"/>
                </a:xfrm>
              </p:grpSpPr>
              <p:sp>
                <p:nvSpPr>
                  <p:cNvPr id="1122" name="Line 25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23" name="Line 25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40" name="Group 2583"/>
              <p:cNvGrpSpPr>
                <a:grpSpLocks/>
              </p:cNvGrpSpPr>
              <p:nvPr/>
            </p:nvGrpSpPr>
            <p:grpSpPr bwMode="auto">
              <a:xfrm>
                <a:off x="3108" y="3180"/>
                <a:ext cx="34" cy="92"/>
                <a:chOff x="368" y="892"/>
                <a:chExt cx="42" cy="312"/>
              </a:xfrm>
            </p:grpSpPr>
            <p:grpSp>
              <p:nvGrpSpPr>
                <p:cNvPr id="741" name="Group 2584"/>
                <p:cNvGrpSpPr>
                  <a:grpSpLocks/>
                </p:cNvGrpSpPr>
                <p:nvPr/>
              </p:nvGrpSpPr>
              <p:grpSpPr bwMode="auto">
                <a:xfrm>
                  <a:off x="368" y="1048"/>
                  <a:ext cx="42" cy="156"/>
                  <a:chOff x="372" y="1046"/>
                  <a:chExt cx="42" cy="156"/>
                </a:xfrm>
              </p:grpSpPr>
              <p:sp>
                <p:nvSpPr>
                  <p:cNvPr id="1118" name="Line 25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19" name="Line 25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46" name="Group 2587"/>
                <p:cNvGrpSpPr>
                  <a:grpSpLocks/>
                </p:cNvGrpSpPr>
                <p:nvPr/>
              </p:nvGrpSpPr>
              <p:grpSpPr bwMode="auto">
                <a:xfrm>
                  <a:off x="368" y="892"/>
                  <a:ext cx="42" cy="156"/>
                  <a:chOff x="372" y="1046"/>
                  <a:chExt cx="42" cy="156"/>
                </a:xfrm>
              </p:grpSpPr>
              <p:sp>
                <p:nvSpPr>
                  <p:cNvPr id="1116" name="Line 25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17" name="Line 25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47" name="Group 2590"/>
              <p:cNvGrpSpPr>
                <a:grpSpLocks/>
              </p:cNvGrpSpPr>
              <p:nvPr/>
            </p:nvGrpSpPr>
            <p:grpSpPr bwMode="auto">
              <a:xfrm>
                <a:off x="3108" y="3096"/>
                <a:ext cx="34" cy="92"/>
                <a:chOff x="368" y="892"/>
                <a:chExt cx="42" cy="312"/>
              </a:xfrm>
            </p:grpSpPr>
            <p:grpSp>
              <p:nvGrpSpPr>
                <p:cNvPr id="752" name="Group 2591"/>
                <p:cNvGrpSpPr>
                  <a:grpSpLocks/>
                </p:cNvGrpSpPr>
                <p:nvPr/>
              </p:nvGrpSpPr>
              <p:grpSpPr bwMode="auto">
                <a:xfrm>
                  <a:off x="368" y="1048"/>
                  <a:ext cx="42" cy="156"/>
                  <a:chOff x="372" y="1046"/>
                  <a:chExt cx="42" cy="156"/>
                </a:xfrm>
              </p:grpSpPr>
              <p:sp>
                <p:nvSpPr>
                  <p:cNvPr id="1112" name="Line 25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13" name="Line 25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53" name="Group 2594"/>
                <p:cNvGrpSpPr>
                  <a:grpSpLocks/>
                </p:cNvGrpSpPr>
                <p:nvPr/>
              </p:nvGrpSpPr>
              <p:grpSpPr bwMode="auto">
                <a:xfrm>
                  <a:off x="368" y="892"/>
                  <a:ext cx="42" cy="156"/>
                  <a:chOff x="372" y="1046"/>
                  <a:chExt cx="42" cy="156"/>
                </a:xfrm>
              </p:grpSpPr>
              <p:sp>
                <p:nvSpPr>
                  <p:cNvPr id="1110" name="Line 25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111" name="Line 25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103" name="Oval 2597"/>
              <p:cNvSpPr>
                <a:spLocks noChangeArrowheads="1"/>
              </p:cNvSpPr>
              <p:nvPr/>
            </p:nvSpPr>
            <p:spPr bwMode="auto">
              <a:xfrm>
                <a:off x="2699" y="325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104" name="Oval 2598"/>
              <p:cNvSpPr>
                <a:spLocks noChangeArrowheads="1"/>
              </p:cNvSpPr>
              <p:nvPr/>
            </p:nvSpPr>
            <p:spPr bwMode="auto">
              <a:xfrm>
                <a:off x="2795"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105" name="Oval 2599"/>
              <p:cNvSpPr>
                <a:spLocks noChangeArrowheads="1"/>
              </p:cNvSpPr>
              <p:nvPr/>
            </p:nvSpPr>
            <p:spPr bwMode="auto">
              <a:xfrm>
                <a:off x="2892" y="3259"/>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106" name="Oval 2600"/>
              <p:cNvSpPr>
                <a:spLocks noChangeArrowheads="1"/>
              </p:cNvSpPr>
              <p:nvPr/>
            </p:nvSpPr>
            <p:spPr bwMode="auto">
              <a:xfrm>
                <a:off x="2990" y="3259"/>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107" name="Oval 2601"/>
              <p:cNvSpPr>
                <a:spLocks noChangeArrowheads="1"/>
              </p:cNvSpPr>
              <p:nvPr/>
            </p:nvSpPr>
            <p:spPr bwMode="auto">
              <a:xfrm>
                <a:off x="3090" y="3259"/>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758" name="Group 2602"/>
            <p:cNvGrpSpPr>
              <a:grpSpLocks/>
            </p:cNvGrpSpPr>
            <p:nvPr/>
          </p:nvGrpSpPr>
          <p:grpSpPr bwMode="auto">
            <a:xfrm rot="5400000">
              <a:off x="2548" y="3069"/>
              <a:ext cx="276" cy="955"/>
              <a:chOff x="4676" y="851"/>
              <a:chExt cx="372" cy="1288"/>
            </a:xfrm>
          </p:grpSpPr>
          <p:grpSp>
            <p:nvGrpSpPr>
              <p:cNvPr id="759" name="Group 2603"/>
              <p:cNvGrpSpPr>
                <a:grpSpLocks/>
              </p:cNvGrpSpPr>
              <p:nvPr/>
            </p:nvGrpSpPr>
            <p:grpSpPr bwMode="auto">
              <a:xfrm rot="5400000">
                <a:off x="4547" y="980"/>
                <a:ext cx="630" cy="372"/>
                <a:chOff x="1002" y="972"/>
                <a:chExt cx="630" cy="372"/>
              </a:xfrm>
            </p:grpSpPr>
            <p:grpSp>
              <p:nvGrpSpPr>
                <p:cNvPr id="764" name="Group 2604"/>
                <p:cNvGrpSpPr>
                  <a:grpSpLocks/>
                </p:cNvGrpSpPr>
                <p:nvPr/>
              </p:nvGrpSpPr>
              <p:grpSpPr bwMode="auto">
                <a:xfrm>
                  <a:off x="1027" y="1096"/>
                  <a:ext cx="47" cy="124"/>
                  <a:chOff x="368" y="892"/>
                  <a:chExt cx="42" cy="312"/>
                </a:xfrm>
              </p:grpSpPr>
              <p:grpSp>
                <p:nvGrpSpPr>
                  <p:cNvPr id="765" name="Group 2605"/>
                  <p:cNvGrpSpPr>
                    <a:grpSpLocks/>
                  </p:cNvGrpSpPr>
                  <p:nvPr/>
                </p:nvGrpSpPr>
                <p:grpSpPr bwMode="auto">
                  <a:xfrm>
                    <a:off x="368" y="1048"/>
                    <a:ext cx="42" cy="156"/>
                    <a:chOff x="372" y="1046"/>
                    <a:chExt cx="42" cy="156"/>
                  </a:xfrm>
                </p:grpSpPr>
                <p:sp>
                  <p:nvSpPr>
                    <p:cNvPr id="1076" name="Line 26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77" name="Line 26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70" name="Group 2608"/>
                  <p:cNvGrpSpPr>
                    <a:grpSpLocks/>
                  </p:cNvGrpSpPr>
                  <p:nvPr/>
                </p:nvGrpSpPr>
                <p:grpSpPr bwMode="auto">
                  <a:xfrm>
                    <a:off x="368" y="892"/>
                    <a:ext cx="42" cy="156"/>
                    <a:chOff x="372" y="1046"/>
                    <a:chExt cx="42" cy="156"/>
                  </a:xfrm>
                </p:grpSpPr>
                <p:sp>
                  <p:nvSpPr>
                    <p:cNvPr id="1074" name="Line 26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75" name="Line 26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71" name="Group 2611"/>
                <p:cNvGrpSpPr>
                  <a:grpSpLocks/>
                </p:cNvGrpSpPr>
                <p:nvPr/>
              </p:nvGrpSpPr>
              <p:grpSpPr bwMode="auto">
                <a:xfrm>
                  <a:off x="1027" y="973"/>
                  <a:ext cx="47" cy="124"/>
                  <a:chOff x="368" y="892"/>
                  <a:chExt cx="42" cy="312"/>
                </a:xfrm>
              </p:grpSpPr>
              <p:grpSp>
                <p:nvGrpSpPr>
                  <p:cNvPr id="776" name="Group 2612"/>
                  <p:cNvGrpSpPr>
                    <a:grpSpLocks/>
                  </p:cNvGrpSpPr>
                  <p:nvPr/>
                </p:nvGrpSpPr>
                <p:grpSpPr bwMode="auto">
                  <a:xfrm>
                    <a:off x="368" y="1048"/>
                    <a:ext cx="42" cy="156"/>
                    <a:chOff x="372" y="1046"/>
                    <a:chExt cx="42" cy="156"/>
                  </a:xfrm>
                </p:grpSpPr>
                <p:sp>
                  <p:nvSpPr>
                    <p:cNvPr id="1070" name="Line 26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71" name="Line 26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77" name="Group 2615"/>
                  <p:cNvGrpSpPr>
                    <a:grpSpLocks/>
                  </p:cNvGrpSpPr>
                  <p:nvPr/>
                </p:nvGrpSpPr>
                <p:grpSpPr bwMode="auto">
                  <a:xfrm>
                    <a:off x="368" y="892"/>
                    <a:ext cx="42" cy="156"/>
                    <a:chOff x="372" y="1046"/>
                    <a:chExt cx="42" cy="156"/>
                  </a:xfrm>
                </p:grpSpPr>
                <p:sp>
                  <p:nvSpPr>
                    <p:cNvPr id="1068" name="Line 26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69" name="Line 26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78" name="Group 2618"/>
                <p:cNvGrpSpPr>
                  <a:grpSpLocks/>
                </p:cNvGrpSpPr>
                <p:nvPr/>
              </p:nvGrpSpPr>
              <p:grpSpPr bwMode="auto">
                <a:xfrm>
                  <a:off x="1159" y="1096"/>
                  <a:ext cx="47" cy="124"/>
                  <a:chOff x="368" y="892"/>
                  <a:chExt cx="42" cy="312"/>
                </a:xfrm>
              </p:grpSpPr>
              <p:grpSp>
                <p:nvGrpSpPr>
                  <p:cNvPr id="779" name="Group 2619"/>
                  <p:cNvGrpSpPr>
                    <a:grpSpLocks/>
                  </p:cNvGrpSpPr>
                  <p:nvPr/>
                </p:nvGrpSpPr>
                <p:grpSpPr bwMode="auto">
                  <a:xfrm>
                    <a:off x="368" y="1048"/>
                    <a:ext cx="42" cy="156"/>
                    <a:chOff x="372" y="1046"/>
                    <a:chExt cx="42" cy="156"/>
                  </a:xfrm>
                </p:grpSpPr>
                <p:sp>
                  <p:nvSpPr>
                    <p:cNvPr id="1064" name="Line 26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65" name="Line 26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80" name="Group 2622"/>
                  <p:cNvGrpSpPr>
                    <a:grpSpLocks/>
                  </p:cNvGrpSpPr>
                  <p:nvPr/>
                </p:nvGrpSpPr>
                <p:grpSpPr bwMode="auto">
                  <a:xfrm>
                    <a:off x="368" y="892"/>
                    <a:ext cx="42" cy="156"/>
                    <a:chOff x="372" y="1046"/>
                    <a:chExt cx="42" cy="156"/>
                  </a:xfrm>
                </p:grpSpPr>
                <p:sp>
                  <p:nvSpPr>
                    <p:cNvPr id="1062" name="Line 26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63" name="Line 26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81" name="Group 2625"/>
                <p:cNvGrpSpPr>
                  <a:grpSpLocks/>
                </p:cNvGrpSpPr>
                <p:nvPr/>
              </p:nvGrpSpPr>
              <p:grpSpPr bwMode="auto">
                <a:xfrm>
                  <a:off x="1159" y="973"/>
                  <a:ext cx="47" cy="124"/>
                  <a:chOff x="368" y="892"/>
                  <a:chExt cx="42" cy="312"/>
                </a:xfrm>
              </p:grpSpPr>
              <p:grpSp>
                <p:nvGrpSpPr>
                  <p:cNvPr id="782" name="Group 2626"/>
                  <p:cNvGrpSpPr>
                    <a:grpSpLocks/>
                  </p:cNvGrpSpPr>
                  <p:nvPr/>
                </p:nvGrpSpPr>
                <p:grpSpPr bwMode="auto">
                  <a:xfrm>
                    <a:off x="368" y="1048"/>
                    <a:ext cx="42" cy="156"/>
                    <a:chOff x="372" y="1046"/>
                    <a:chExt cx="42" cy="156"/>
                  </a:xfrm>
                </p:grpSpPr>
                <p:sp>
                  <p:nvSpPr>
                    <p:cNvPr id="1058" name="Line 26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59" name="Line 26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83" name="Group 2629"/>
                  <p:cNvGrpSpPr>
                    <a:grpSpLocks/>
                  </p:cNvGrpSpPr>
                  <p:nvPr/>
                </p:nvGrpSpPr>
                <p:grpSpPr bwMode="auto">
                  <a:xfrm>
                    <a:off x="368" y="892"/>
                    <a:ext cx="42" cy="156"/>
                    <a:chOff x="372" y="1046"/>
                    <a:chExt cx="42" cy="156"/>
                  </a:xfrm>
                </p:grpSpPr>
                <p:sp>
                  <p:nvSpPr>
                    <p:cNvPr id="1056" name="Line 26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57" name="Line 26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84" name="Group 2632"/>
                <p:cNvGrpSpPr>
                  <a:grpSpLocks/>
                </p:cNvGrpSpPr>
                <p:nvPr/>
              </p:nvGrpSpPr>
              <p:grpSpPr bwMode="auto">
                <a:xfrm>
                  <a:off x="1291" y="1096"/>
                  <a:ext cx="47" cy="124"/>
                  <a:chOff x="368" y="892"/>
                  <a:chExt cx="42" cy="312"/>
                </a:xfrm>
              </p:grpSpPr>
              <p:grpSp>
                <p:nvGrpSpPr>
                  <p:cNvPr id="785" name="Group 2633"/>
                  <p:cNvGrpSpPr>
                    <a:grpSpLocks/>
                  </p:cNvGrpSpPr>
                  <p:nvPr/>
                </p:nvGrpSpPr>
                <p:grpSpPr bwMode="auto">
                  <a:xfrm>
                    <a:off x="368" y="1048"/>
                    <a:ext cx="42" cy="156"/>
                    <a:chOff x="372" y="1046"/>
                    <a:chExt cx="42" cy="156"/>
                  </a:xfrm>
                </p:grpSpPr>
                <p:sp>
                  <p:nvSpPr>
                    <p:cNvPr id="1052" name="Line 26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53" name="Line 26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91" name="Group 2636"/>
                  <p:cNvGrpSpPr>
                    <a:grpSpLocks/>
                  </p:cNvGrpSpPr>
                  <p:nvPr/>
                </p:nvGrpSpPr>
                <p:grpSpPr bwMode="auto">
                  <a:xfrm>
                    <a:off x="368" y="892"/>
                    <a:ext cx="42" cy="156"/>
                    <a:chOff x="372" y="1046"/>
                    <a:chExt cx="42" cy="156"/>
                  </a:xfrm>
                </p:grpSpPr>
                <p:sp>
                  <p:nvSpPr>
                    <p:cNvPr id="1050" name="Line 26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51" name="Line 26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92" name="Group 2639"/>
                <p:cNvGrpSpPr>
                  <a:grpSpLocks/>
                </p:cNvGrpSpPr>
                <p:nvPr/>
              </p:nvGrpSpPr>
              <p:grpSpPr bwMode="auto">
                <a:xfrm>
                  <a:off x="1291" y="973"/>
                  <a:ext cx="47" cy="124"/>
                  <a:chOff x="368" y="892"/>
                  <a:chExt cx="42" cy="312"/>
                </a:xfrm>
              </p:grpSpPr>
              <p:grpSp>
                <p:nvGrpSpPr>
                  <p:cNvPr id="793" name="Group 2640"/>
                  <p:cNvGrpSpPr>
                    <a:grpSpLocks/>
                  </p:cNvGrpSpPr>
                  <p:nvPr/>
                </p:nvGrpSpPr>
                <p:grpSpPr bwMode="auto">
                  <a:xfrm>
                    <a:off x="368" y="1048"/>
                    <a:ext cx="42" cy="156"/>
                    <a:chOff x="372" y="1046"/>
                    <a:chExt cx="42" cy="156"/>
                  </a:xfrm>
                </p:grpSpPr>
                <p:sp>
                  <p:nvSpPr>
                    <p:cNvPr id="1046" name="Line 26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47" name="Line 26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94" name="Group 2643"/>
                  <p:cNvGrpSpPr>
                    <a:grpSpLocks/>
                  </p:cNvGrpSpPr>
                  <p:nvPr/>
                </p:nvGrpSpPr>
                <p:grpSpPr bwMode="auto">
                  <a:xfrm>
                    <a:off x="368" y="892"/>
                    <a:ext cx="42" cy="156"/>
                    <a:chOff x="372" y="1046"/>
                    <a:chExt cx="42" cy="156"/>
                  </a:xfrm>
                </p:grpSpPr>
                <p:sp>
                  <p:nvSpPr>
                    <p:cNvPr id="1044" name="Line 26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45" name="Line 26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95" name="Group 2646"/>
                <p:cNvGrpSpPr>
                  <a:grpSpLocks/>
                </p:cNvGrpSpPr>
                <p:nvPr/>
              </p:nvGrpSpPr>
              <p:grpSpPr bwMode="auto">
                <a:xfrm>
                  <a:off x="1423" y="1095"/>
                  <a:ext cx="47" cy="124"/>
                  <a:chOff x="368" y="892"/>
                  <a:chExt cx="42" cy="312"/>
                </a:xfrm>
              </p:grpSpPr>
              <p:grpSp>
                <p:nvGrpSpPr>
                  <p:cNvPr id="796" name="Group 2647"/>
                  <p:cNvGrpSpPr>
                    <a:grpSpLocks/>
                  </p:cNvGrpSpPr>
                  <p:nvPr/>
                </p:nvGrpSpPr>
                <p:grpSpPr bwMode="auto">
                  <a:xfrm>
                    <a:off x="368" y="1048"/>
                    <a:ext cx="42" cy="156"/>
                    <a:chOff x="372" y="1046"/>
                    <a:chExt cx="42" cy="156"/>
                  </a:xfrm>
                </p:grpSpPr>
                <p:sp>
                  <p:nvSpPr>
                    <p:cNvPr id="1040" name="Line 26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41" name="Line 26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797" name="Group 2650"/>
                  <p:cNvGrpSpPr>
                    <a:grpSpLocks/>
                  </p:cNvGrpSpPr>
                  <p:nvPr/>
                </p:nvGrpSpPr>
                <p:grpSpPr bwMode="auto">
                  <a:xfrm>
                    <a:off x="368" y="892"/>
                    <a:ext cx="42" cy="156"/>
                    <a:chOff x="372" y="1046"/>
                    <a:chExt cx="42" cy="156"/>
                  </a:xfrm>
                </p:grpSpPr>
                <p:sp>
                  <p:nvSpPr>
                    <p:cNvPr id="1038" name="Line 26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39" name="Line 26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798" name="Group 2653"/>
                <p:cNvGrpSpPr>
                  <a:grpSpLocks/>
                </p:cNvGrpSpPr>
                <p:nvPr/>
              </p:nvGrpSpPr>
              <p:grpSpPr bwMode="auto">
                <a:xfrm>
                  <a:off x="1423" y="972"/>
                  <a:ext cx="47" cy="124"/>
                  <a:chOff x="368" y="892"/>
                  <a:chExt cx="42" cy="312"/>
                </a:xfrm>
              </p:grpSpPr>
              <p:grpSp>
                <p:nvGrpSpPr>
                  <p:cNvPr id="799" name="Group 2654"/>
                  <p:cNvGrpSpPr>
                    <a:grpSpLocks/>
                  </p:cNvGrpSpPr>
                  <p:nvPr/>
                </p:nvGrpSpPr>
                <p:grpSpPr bwMode="auto">
                  <a:xfrm>
                    <a:off x="368" y="1048"/>
                    <a:ext cx="42" cy="156"/>
                    <a:chOff x="372" y="1046"/>
                    <a:chExt cx="42" cy="156"/>
                  </a:xfrm>
                </p:grpSpPr>
                <p:sp>
                  <p:nvSpPr>
                    <p:cNvPr id="1034" name="Line 26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35" name="Line 26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00" name="Group 2657"/>
                  <p:cNvGrpSpPr>
                    <a:grpSpLocks/>
                  </p:cNvGrpSpPr>
                  <p:nvPr/>
                </p:nvGrpSpPr>
                <p:grpSpPr bwMode="auto">
                  <a:xfrm>
                    <a:off x="368" y="892"/>
                    <a:ext cx="42" cy="156"/>
                    <a:chOff x="372" y="1046"/>
                    <a:chExt cx="42" cy="156"/>
                  </a:xfrm>
                </p:grpSpPr>
                <p:sp>
                  <p:nvSpPr>
                    <p:cNvPr id="1032" name="Line 26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33" name="Line 26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06" name="Group 2660"/>
                <p:cNvGrpSpPr>
                  <a:grpSpLocks/>
                </p:cNvGrpSpPr>
                <p:nvPr/>
              </p:nvGrpSpPr>
              <p:grpSpPr bwMode="auto">
                <a:xfrm>
                  <a:off x="1555" y="1096"/>
                  <a:ext cx="47" cy="124"/>
                  <a:chOff x="368" y="892"/>
                  <a:chExt cx="42" cy="312"/>
                </a:xfrm>
              </p:grpSpPr>
              <p:grpSp>
                <p:nvGrpSpPr>
                  <p:cNvPr id="807" name="Group 2661"/>
                  <p:cNvGrpSpPr>
                    <a:grpSpLocks/>
                  </p:cNvGrpSpPr>
                  <p:nvPr/>
                </p:nvGrpSpPr>
                <p:grpSpPr bwMode="auto">
                  <a:xfrm>
                    <a:off x="368" y="1048"/>
                    <a:ext cx="42" cy="156"/>
                    <a:chOff x="372" y="1046"/>
                    <a:chExt cx="42" cy="156"/>
                  </a:xfrm>
                </p:grpSpPr>
                <p:sp>
                  <p:nvSpPr>
                    <p:cNvPr id="1028" name="Line 26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29" name="Line 26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12" name="Group 2664"/>
                  <p:cNvGrpSpPr>
                    <a:grpSpLocks/>
                  </p:cNvGrpSpPr>
                  <p:nvPr/>
                </p:nvGrpSpPr>
                <p:grpSpPr bwMode="auto">
                  <a:xfrm>
                    <a:off x="368" y="892"/>
                    <a:ext cx="42" cy="156"/>
                    <a:chOff x="372" y="1046"/>
                    <a:chExt cx="42" cy="156"/>
                  </a:xfrm>
                </p:grpSpPr>
                <p:sp>
                  <p:nvSpPr>
                    <p:cNvPr id="1026" name="Line 26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27" name="Line 26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13" name="Group 2667"/>
                <p:cNvGrpSpPr>
                  <a:grpSpLocks/>
                </p:cNvGrpSpPr>
                <p:nvPr/>
              </p:nvGrpSpPr>
              <p:grpSpPr bwMode="auto">
                <a:xfrm>
                  <a:off x="1555" y="973"/>
                  <a:ext cx="47" cy="124"/>
                  <a:chOff x="368" y="892"/>
                  <a:chExt cx="42" cy="312"/>
                </a:xfrm>
              </p:grpSpPr>
              <p:grpSp>
                <p:nvGrpSpPr>
                  <p:cNvPr id="818" name="Group 2668"/>
                  <p:cNvGrpSpPr>
                    <a:grpSpLocks/>
                  </p:cNvGrpSpPr>
                  <p:nvPr/>
                </p:nvGrpSpPr>
                <p:grpSpPr bwMode="auto">
                  <a:xfrm>
                    <a:off x="368" y="1048"/>
                    <a:ext cx="42" cy="156"/>
                    <a:chOff x="372" y="1046"/>
                    <a:chExt cx="42" cy="156"/>
                  </a:xfrm>
                </p:grpSpPr>
                <p:sp>
                  <p:nvSpPr>
                    <p:cNvPr id="1022" name="Line 26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23" name="Line 26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19" name="Group 2671"/>
                  <p:cNvGrpSpPr>
                    <a:grpSpLocks/>
                  </p:cNvGrpSpPr>
                  <p:nvPr/>
                </p:nvGrpSpPr>
                <p:grpSpPr bwMode="auto">
                  <a:xfrm>
                    <a:off x="368" y="892"/>
                    <a:ext cx="42" cy="156"/>
                    <a:chOff x="372" y="1046"/>
                    <a:chExt cx="42" cy="156"/>
                  </a:xfrm>
                </p:grpSpPr>
                <p:sp>
                  <p:nvSpPr>
                    <p:cNvPr id="1020" name="Line 26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21" name="Line 26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013" name="Oval 2674"/>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14" name="Oval 2675"/>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15" name="Oval 2676"/>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16" name="Oval 2677"/>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17" name="Oval 2678"/>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824" name="Group 2679"/>
              <p:cNvGrpSpPr>
                <a:grpSpLocks/>
              </p:cNvGrpSpPr>
              <p:nvPr/>
            </p:nvGrpSpPr>
            <p:grpSpPr bwMode="auto">
              <a:xfrm rot="5400000">
                <a:off x="4547" y="1638"/>
                <a:ext cx="630" cy="372"/>
                <a:chOff x="1002" y="972"/>
                <a:chExt cx="630" cy="372"/>
              </a:xfrm>
            </p:grpSpPr>
            <p:grpSp>
              <p:nvGrpSpPr>
                <p:cNvPr id="825" name="Group 2680"/>
                <p:cNvGrpSpPr>
                  <a:grpSpLocks/>
                </p:cNvGrpSpPr>
                <p:nvPr/>
              </p:nvGrpSpPr>
              <p:grpSpPr bwMode="auto">
                <a:xfrm>
                  <a:off x="1027" y="1096"/>
                  <a:ext cx="47" cy="124"/>
                  <a:chOff x="368" y="892"/>
                  <a:chExt cx="42" cy="312"/>
                </a:xfrm>
              </p:grpSpPr>
              <p:grpSp>
                <p:nvGrpSpPr>
                  <p:cNvPr id="830" name="Group 2681"/>
                  <p:cNvGrpSpPr>
                    <a:grpSpLocks/>
                  </p:cNvGrpSpPr>
                  <p:nvPr/>
                </p:nvGrpSpPr>
                <p:grpSpPr bwMode="auto">
                  <a:xfrm>
                    <a:off x="368" y="1048"/>
                    <a:ext cx="42" cy="156"/>
                    <a:chOff x="372" y="1046"/>
                    <a:chExt cx="42" cy="156"/>
                  </a:xfrm>
                </p:grpSpPr>
                <p:sp>
                  <p:nvSpPr>
                    <p:cNvPr id="1001" name="Line 26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02" name="Line 26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31" name="Group 2684"/>
                  <p:cNvGrpSpPr>
                    <a:grpSpLocks/>
                  </p:cNvGrpSpPr>
                  <p:nvPr/>
                </p:nvGrpSpPr>
                <p:grpSpPr bwMode="auto">
                  <a:xfrm>
                    <a:off x="368" y="892"/>
                    <a:ext cx="42" cy="156"/>
                    <a:chOff x="372" y="1046"/>
                    <a:chExt cx="42" cy="156"/>
                  </a:xfrm>
                </p:grpSpPr>
                <p:sp>
                  <p:nvSpPr>
                    <p:cNvPr id="999" name="Line 26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000" name="Line 26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36" name="Group 2687"/>
                <p:cNvGrpSpPr>
                  <a:grpSpLocks/>
                </p:cNvGrpSpPr>
                <p:nvPr/>
              </p:nvGrpSpPr>
              <p:grpSpPr bwMode="auto">
                <a:xfrm>
                  <a:off x="1027" y="973"/>
                  <a:ext cx="47" cy="124"/>
                  <a:chOff x="368" y="892"/>
                  <a:chExt cx="42" cy="312"/>
                </a:xfrm>
              </p:grpSpPr>
              <p:grpSp>
                <p:nvGrpSpPr>
                  <p:cNvPr id="837" name="Group 2688"/>
                  <p:cNvGrpSpPr>
                    <a:grpSpLocks/>
                  </p:cNvGrpSpPr>
                  <p:nvPr/>
                </p:nvGrpSpPr>
                <p:grpSpPr bwMode="auto">
                  <a:xfrm>
                    <a:off x="368" y="1048"/>
                    <a:ext cx="42" cy="156"/>
                    <a:chOff x="372" y="1046"/>
                    <a:chExt cx="42" cy="156"/>
                  </a:xfrm>
                </p:grpSpPr>
                <p:sp>
                  <p:nvSpPr>
                    <p:cNvPr id="995" name="Line 26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96" name="Line 26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42" name="Group 2691"/>
                  <p:cNvGrpSpPr>
                    <a:grpSpLocks/>
                  </p:cNvGrpSpPr>
                  <p:nvPr/>
                </p:nvGrpSpPr>
                <p:grpSpPr bwMode="auto">
                  <a:xfrm>
                    <a:off x="368" y="892"/>
                    <a:ext cx="42" cy="156"/>
                    <a:chOff x="372" y="1046"/>
                    <a:chExt cx="42" cy="156"/>
                  </a:xfrm>
                </p:grpSpPr>
                <p:sp>
                  <p:nvSpPr>
                    <p:cNvPr id="993" name="Line 26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94" name="Line 26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43" name="Group 2694"/>
                <p:cNvGrpSpPr>
                  <a:grpSpLocks/>
                </p:cNvGrpSpPr>
                <p:nvPr/>
              </p:nvGrpSpPr>
              <p:grpSpPr bwMode="auto">
                <a:xfrm>
                  <a:off x="1159" y="1096"/>
                  <a:ext cx="47" cy="124"/>
                  <a:chOff x="368" y="892"/>
                  <a:chExt cx="42" cy="312"/>
                </a:xfrm>
              </p:grpSpPr>
              <p:grpSp>
                <p:nvGrpSpPr>
                  <p:cNvPr id="848" name="Group 2695"/>
                  <p:cNvGrpSpPr>
                    <a:grpSpLocks/>
                  </p:cNvGrpSpPr>
                  <p:nvPr/>
                </p:nvGrpSpPr>
                <p:grpSpPr bwMode="auto">
                  <a:xfrm>
                    <a:off x="368" y="1048"/>
                    <a:ext cx="42" cy="156"/>
                    <a:chOff x="372" y="1046"/>
                    <a:chExt cx="42" cy="156"/>
                  </a:xfrm>
                </p:grpSpPr>
                <p:sp>
                  <p:nvSpPr>
                    <p:cNvPr id="989" name="Line 26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90" name="Line 26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49" name="Group 2698"/>
                  <p:cNvGrpSpPr>
                    <a:grpSpLocks/>
                  </p:cNvGrpSpPr>
                  <p:nvPr/>
                </p:nvGrpSpPr>
                <p:grpSpPr bwMode="auto">
                  <a:xfrm>
                    <a:off x="368" y="892"/>
                    <a:ext cx="42" cy="156"/>
                    <a:chOff x="372" y="1046"/>
                    <a:chExt cx="42" cy="156"/>
                  </a:xfrm>
                </p:grpSpPr>
                <p:sp>
                  <p:nvSpPr>
                    <p:cNvPr id="987" name="Line 26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88" name="Line 27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54" name="Group 2701"/>
                <p:cNvGrpSpPr>
                  <a:grpSpLocks/>
                </p:cNvGrpSpPr>
                <p:nvPr/>
              </p:nvGrpSpPr>
              <p:grpSpPr bwMode="auto">
                <a:xfrm>
                  <a:off x="1159" y="973"/>
                  <a:ext cx="47" cy="124"/>
                  <a:chOff x="368" y="892"/>
                  <a:chExt cx="42" cy="312"/>
                </a:xfrm>
              </p:grpSpPr>
              <p:grpSp>
                <p:nvGrpSpPr>
                  <p:cNvPr id="855" name="Group 2702"/>
                  <p:cNvGrpSpPr>
                    <a:grpSpLocks/>
                  </p:cNvGrpSpPr>
                  <p:nvPr/>
                </p:nvGrpSpPr>
                <p:grpSpPr bwMode="auto">
                  <a:xfrm>
                    <a:off x="368" y="1048"/>
                    <a:ext cx="42" cy="156"/>
                    <a:chOff x="372" y="1046"/>
                    <a:chExt cx="42" cy="156"/>
                  </a:xfrm>
                </p:grpSpPr>
                <p:sp>
                  <p:nvSpPr>
                    <p:cNvPr id="983" name="Line 27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84" name="Line 27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60" name="Group 2705"/>
                  <p:cNvGrpSpPr>
                    <a:grpSpLocks/>
                  </p:cNvGrpSpPr>
                  <p:nvPr/>
                </p:nvGrpSpPr>
                <p:grpSpPr bwMode="auto">
                  <a:xfrm>
                    <a:off x="368" y="892"/>
                    <a:ext cx="42" cy="156"/>
                    <a:chOff x="372" y="1046"/>
                    <a:chExt cx="42" cy="156"/>
                  </a:xfrm>
                </p:grpSpPr>
                <p:sp>
                  <p:nvSpPr>
                    <p:cNvPr id="981" name="Line 27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82" name="Line 27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61" name="Group 2708"/>
                <p:cNvGrpSpPr>
                  <a:grpSpLocks/>
                </p:cNvGrpSpPr>
                <p:nvPr/>
              </p:nvGrpSpPr>
              <p:grpSpPr bwMode="auto">
                <a:xfrm>
                  <a:off x="1291" y="1096"/>
                  <a:ext cx="47" cy="124"/>
                  <a:chOff x="368" y="892"/>
                  <a:chExt cx="42" cy="312"/>
                </a:xfrm>
              </p:grpSpPr>
              <p:grpSp>
                <p:nvGrpSpPr>
                  <p:cNvPr id="866" name="Group 2709"/>
                  <p:cNvGrpSpPr>
                    <a:grpSpLocks/>
                  </p:cNvGrpSpPr>
                  <p:nvPr/>
                </p:nvGrpSpPr>
                <p:grpSpPr bwMode="auto">
                  <a:xfrm>
                    <a:off x="368" y="1048"/>
                    <a:ext cx="42" cy="156"/>
                    <a:chOff x="372" y="1046"/>
                    <a:chExt cx="42" cy="156"/>
                  </a:xfrm>
                </p:grpSpPr>
                <p:sp>
                  <p:nvSpPr>
                    <p:cNvPr id="977" name="Line 27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78" name="Line 27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67" name="Group 2712"/>
                  <p:cNvGrpSpPr>
                    <a:grpSpLocks/>
                  </p:cNvGrpSpPr>
                  <p:nvPr/>
                </p:nvGrpSpPr>
                <p:grpSpPr bwMode="auto">
                  <a:xfrm>
                    <a:off x="368" y="892"/>
                    <a:ext cx="42" cy="156"/>
                    <a:chOff x="372" y="1046"/>
                    <a:chExt cx="42" cy="156"/>
                  </a:xfrm>
                </p:grpSpPr>
                <p:sp>
                  <p:nvSpPr>
                    <p:cNvPr id="975" name="Line 27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76" name="Line 27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72" name="Group 2715"/>
                <p:cNvGrpSpPr>
                  <a:grpSpLocks/>
                </p:cNvGrpSpPr>
                <p:nvPr/>
              </p:nvGrpSpPr>
              <p:grpSpPr bwMode="auto">
                <a:xfrm>
                  <a:off x="1291" y="973"/>
                  <a:ext cx="47" cy="124"/>
                  <a:chOff x="368" y="892"/>
                  <a:chExt cx="42" cy="312"/>
                </a:xfrm>
              </p:grpSpPr>
              <p:grpSp>
                <p:nvGrpSpPr>
                  <p:cNvPr id="873" name="Group 2716"/>
                  <p:cNvGrpSpPr>
                    <a:grpSpLocks/>
                  </p:cNvGrpSpPr>
                  <p:nvPr/>
                </p:nvGrpSpPr>
                <p:grpSpPr bwMode="auto">
                  <a:xfrm>
                    <a:off x="368" y="1048"/>
                    <a:ext cx="42" cy="156"/>
                    <a:chOff x="372" y="1046"/>
                    <a:chExt cx="42" cy="156"/>
                  </a:xfrm>
                </p:grpSpPr>
                <p:sp>
                  <p:nvSpPr>
                    <p:cNvPr id="971" name="Line 27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72" name="Line 27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78" name="Group 2719"/>
                  <p:cNvGrpSpPr>
                    <a:grpSpLocks/>
                  </p:cNvGrpSpPr>
                  <p:nvPr/>
                </p:nvGrpSpPr>
                <p:grpSpPr bwMode="auto">
                  <a:xfrm>
                    <a:off x="368" y="892"/>
                    <a:ext cx="42" cy="156"/>
                    <a:chOff x="372" y="1046"/>
                    <a:chExt cx="42" cy="156"/>
                  </a:xfrm>
                </p:grpSpPr>
                <p:sp>
                  <p:nvSpPr>
                    <p:cNvPr id="969" name="Line 27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70" name="Line 27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79" name="Group 2722"/>
                <p:cNvGrpSpPr>
                  <a:grpSpLocks/>
                </p:cNvGrpSpPr>
                <p:nvPr/>
              </p:nvGrpSpPr>
              <p:grpSpPr bwMode="auto">
                <a:xfrm>
                  <a:off x="1423" y="1095"/>
                  <a:ext cx="47" cy="124"/>
                  <a:chOff x="368" y="892"/>
                  <a:chExt cx="42" cy="312"/>
                </a:xfrm>
              </p:grpSpPr>
              <p:grpSp>
                <p:nvGrpSpPr>
                  <p:cNvPr id="884" name="Group 2723"/>
                  <p:cNvGrpSpPr>
                    <a:grpSpLocks/>
                  </p:cNvGrpSpPr>
                  <p:nvPr/>
                </p:nvGrpSpPr>
                <p:grpSpPr bwMode="auto">
                  <a:xfrm>
                    <a:off x="368" y="1048"/>
                    <a:ext cx="42" cy="156"/>
                    <a:chOff x="372" y="1046"/>
                    <a:chExt cx="42" cy="156"/>
                  </a:xfrm>
                </p:grpSpPr>
                <p:sp>
                  <p:nvSpPr>
                    <p:cNvPr id="965" name="Line 27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66" name="Line 27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85" name="Group 2726"/>
                  <p:cNvGrpSpPr>
                    <a:grpSpLocks/>
                  </p:cNvGrpSpPr>
                  <p:nvPr/>
                </p:nvGrpSpPr>
                <p:grpSpPr bwMode="auto">
                  <a:xfrm>
                    <a:off x="368" y="892"/>
                    <a:ext cx="42" cy="156"/>
                    <a:chOff x="372" y="1046"/>
                    <a:chExt cx="42" cy="156"/>
                  </a:xfrm>
                </p:grpSpPr>
                <p:sp>
                  <p:nvSpPr>
                    <p:cNvPr id="963" name="Line 27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64" name="Line 27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90" name="Group 2729"/>
                <p:cNvGrpSpPr>
                  <a:grpSpLocks/>
                </p:cNvGrpSpPr>
                <p:nvPr/>
              </p:nvGrpSpPr>
              <p:grpSpPr bwMode="auto">
                <a:xfrm>
                  <a:off x="1423" y="972"/>
                  <a:ext cx="47" cy="124"/>
                  <a:chOff x="368" y="892"/>
                  <a:chExt cx="42" cy="312"/>
                </a:xfrm>
              </p:grpSpPr>
              <p:grpSp>
                <p:nvGrpSpPr>
                  <p:cNvPr id="891" name="Group 2730"/>
                  <p:cNvGrpSpPr>
                    <a:grpSpLocks/>
                  </p:cNvGrpSpPr>
                  <p:nvPr/>
                </p:nvGrpSpPr>
                <p:grpSpPr bwMode="auto">
                  <a:xfrm>
                    <a:off x="368" y="1048"/>
                    <a:ext cx="42" cy="156"/>
                    <a:chOff x="372" y="1046"/>
                    <a:chExt cx="42" cy="156"/>
                  </a:xfrm>
                </p:grpSpPr>
                <p:sp>
                  <p:nvSpPr>
                    <p:cNvPr id="959" name="Line 27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60" name="Line 27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896" name="Group 2733"/>
                  <p:cNvGrpSpPr>
                    <a:grpSpLocks/>
                  </p:cNvGrpSpPr>
                  <p:nvPr/>
                </p:nvGrpSpPr>
                <p:grpSpPr bwMode="auto">
                  <a:xfrm>
                    <a:off x="368" y="892"/>
                    <a:ext cx="42" cy="156"/>
                    <a:chOff x="372" y="1046"/>
                    <a:chExt cx="42" cy="156"/>
                  </a:xfrm>
                </p:grpSpPr>
                <p:sp>
                  <p:nvSpPr>
                    <p:cNvPr id="957" name="Line 27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58" name="Line 27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897" name="Group 2736"/>
                <p:cNvGrpSpPr>
                  <a:grpSpLocks/>
                </p:cNvGrpSpPr>
                <p:nvPr/>
              </p:nvGrpSpPr>
              <p:grpSpPr bwMode="auto">
                <a:xfrm>
                  <a:off x="1555" y="1096"/>
                  <a:ext cx="47" cy="124"/>
                  <a:chOff x="368" y="892"/>
                  <a:chExt cx="42" cy="312"/>
                </a:xfrm>
              </p:grpSpPr>
              <p:grpSp>
                <p:nvGrpSpPr>
                  <p:cNvPr id="902" name="Group 2737"/>
                  <p:cNvGrpSpPr>
                    <a:grpSpLocks/>
                  </p:cNvGrpSpPr>
                  <p:nvPr/>
                </p:nvGrpSpPr>
                <p:grpSpPr bwMode="auto">
                  <a:xfrm>
                    <a:off x="368" y="1048"/>
                    <a:ext cx="42" cy="156"/>
                    <a:chOff x="372" y="1046"/>
                    <a:chExt cx="42" cy="156"/>
                  </a:xfrm>
                </p:grpSpPr>
                <p:sp>
                  <p:nvSpPr>
                    <p:cNvPr id="953" name="Line 27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54" name="Line 27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03" name="Group 2740"/>
                  <p:cNvGrpSpPr>
                    <a:grpSpLocks/>
                  </p:cNvGrpSpPr>
                  <p:nvPr/>
                </p:nvGrpSpPr>
                <p:grpSpPr bwMode="auto">
                  <a:xfrm>
                    <a:off x="368" y="892"/>
                    <a:ext cx="42" cy="156"/>
                    <a:chOff x="372" y="1046"/>
                    <a:chExt cx="42" cy="156"/>
                  </a:xfrm>
                </p:grpSpPr>
                <p:sp>
                  <p:nvSpPr>
                    <p:cNvPr id="951" name="Line 27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52" name="Line 27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08" name="Group 2743"/>
                <p:cNvGrpSpPr>
                  <a:grpSpLocks/>
                </p:cNvGrpSpPr>
                <p:nvPr/>
              </p:nvGrpSpPr>
              <p:grpSpPr bwMode="auto">
                <a:xfrm>
                  <a:off x="1555" y="973"/>
                  <a:ext cx="47" cy="124"/>
                  <a:chOff x="368" y="892"/>
                  <a:chExt cx="42" cy="312"/>
                </a:xfrm>
              </p:grpSpPr>
              <p:grpSp>
                <p:nvGrpSpPr>
                  <p:cNvPr id="909" name="Group 2744"/>
                  <p:cNvGrpSpPr>
                    <a:grpSpLocks/>
                  </p:cNvGrpSpPr>
                  <p:nvPr/>
                </p:nvGrpSpPr>
                <p:grpSpPr bwMode="auto">
                  <a:xfrm>
                    <a:off x="368" y="1048"/>
                    <a:ext cx="42" cy="156"/>
                    <a:chOff x="372" y="1046"/>
                    <a:chExt cx="42" cy="156"/>
                  </a:xfrm>
                </p:grpSpPr>
                <p:sp>
                  <p:nvSpPr>
                    <p:cNvPr id="947" name="Line 27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48" name="Line 27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14" name="Group 2747"/>
                  <p:cNvGrpSpPr>
                    <a:grpSpLocks/>
                  </p:cNvGrpSpPr>
                  <p:nvPr/>
                </p:nvGrpSpPr>
                <p:grpSpPr bwMode="auto">
                  <a:xfrm>
                    <a:off x="368" y="892"/>
                    <a:ext cx="42" cy="156"/>
                    <a:chOff x="372" y="1046"/>
                    <a:chExt cx="42" cy="156"/>
                  </a:xfrm>
                </p:grpSpPr>
                <p:sp>
                  <p:nvSpPr>
                    <p:cNvPr id="945" name="Line 27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46" name="Line 27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938" name="Oval 2750"/>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939" name="Oval 2751"/>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940" name="Oval 2752"/>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941" name="Oval 2753"/>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942" name="Oval 2754"/>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nvGrpSpPr>
            <p:cNvPr id="915" name="Group 2755"/>
            <p:cNvGrpSpPr>
              <a:grpSpLocks/>
            </p:cNvGrpSpPr>
            <p:nvPr/>
          </p:nvGrpSpPr>
          <p:grpSpPr bwMode="auto">
            <a:xfrm flipV="1">
              <a:off x="2207" y="2543"/>
              <a:ext cx="956" cy="273"/>
              <a:chOff x="2207" y="2549"/>
              <a:chExt cx="956" cy="273"/>
            </a:xfrm>
          </p:grpSpPr>
          <p:grpSp>
            <p:nvGrpSpPr>
              <p:cNvPr id="920" name="Group 2756"/>
              <p:cNvGrpSpPr>
                <a:grpSpLocks/>
              </p:cNvGrpSpPr>
              <p:nvPr/>
            </p:nvGrpSpPr>
            <p:grpSpPr bwMode="auto">
              <a:xfrm>
                <a:off x="2227" y="2637"/>
                <a:ext cx="34" cy="92"/>
                <a:chOff x="368" y="892"/>
                <a:chExt cx="42" cy="312"/>
              </a:xfrm>
            </p:grpSpPr>
            <p:grpSp>
              <p:nvGrpSpPr>
                <p:cNvPr id="921" name="Group 2757"/>
                <p:cNvGrpSpPr>
                  <a:grpSpLocks/>
                </p:cNvGrpSpPr>
                <p:nvPr/>
              </p:nvGrpSpPr>
              <p:grpSpPr bwMode="auto">
                <a:xfrm>
                  <a:off x="368" y="1048"/>
                  <a:ext cx="42" cy="156"/>
                  <a:chOff x="372" y="1046"/>
                  <a:chExt cx="42" cy="156"/>
                </a:xfrm>
              </p:grpSpPr>
              <p:sp>
                <p:nvSpPr>
                  <p:cNvPr id="924" name="Line 27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25" name="Line 27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26" name="Group 2760"/>
                <p:cNvGrpSpPr>
                  <a:grpSpLocks/>
                </p:cNvGrpSpPr>
                <p:nvPr/>
              </p:nvGrpSpPr>
              <p:grpSpPr bwMode="auto">
                <a:xfrm>
                  <a:off x="368" y="892"/>
                  <a:ext cx="42" cy="156"/>
                  <a:chOff x="372" y="1046"/>
                  <a:chExt cx="42" cy="156"/>
                </a:xfrm>
              </p:grpSpPr>
              <p:sp>
                <p:nvSpPr>
                  <p:cNvPr id="922" name="Line 27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23" name="Line 27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27" name="Group 2763"/>
              <p:cNvGrpSpPr>
                <a:grpSpLocks/>
              </p:cNvGrpSpPr>
              <p:nvPr/>
            </p:nvGrpSpPr>
            <p:grpSpPr bwMode="auto">
              <a:xfrm>
                <a:off x="2227" y="2553"/>
                <a:ext cx="34" cy="92"/>
                <a:chOff x="368" y="892"/>
                <a:chExt cx="42" cy="312"/>
              </a:xfrm>
            </p:grpSpPr>
            <p:grpSp>
              <p:nvGrpSpPr>
                <p:cNvPr id="928" name="Group 2764"/>
                <p:cNvGrpSpPr>
                  <a:grpSpLocks/>
                </p:cNvGrpSpPr>
                <p:nvPr/>
              </p:nvGrpSpPr>
              <p:grpSpPr bwMode="auto">
                <a:xfrm>
                  <a:off x="368" y="1048"/>
                  <a:ext cx="42" cy="156"/>
                  <a:chOff x="372" y="1046"/>
                  <a:chExt cx="42" cy="156"/>
                </a:xfrm>
              </p:grpSpPr>
              <p:sp>
                <p:nvSpPr>
                  <p:cNvPr id="918" name="Line 27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19" name="Line 27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29" name="Group 2767"/>
                <p:cNvGrpSpPr>
                  <a:grpSpLocks/>
                </p:cNvGrpSpPr>
                <p:nvPr/>
              </p:nvGrpSpPr>
              <p:grpSpPr bwMode="auto">
                <a:xfrm>
                  <a:off x="368" y="892"/>
                  <a:ext cx="42" cy="156"/>
                  <a:chOff x="372" y="1046"/>
                  <a:chExt cx="42" cy="156"/>
                </a:xfrm>
              </p:grpSpPr>
              <p:sp>
                <p:nvSpPr>
                  <p:cNvPr id="916" name="Line 27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17" name="Line 27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30" name="Group 2770"/>
              <p:cNvGrpSpPr>
                <a:grpSpLocks/>
              </p:cNvGrpSpPr>
              <p:nvPr/>
            </p:nvGrpSpPr>
            <p:grpSpPr bwMode="auto">
              <a:xfrm>
                <a:off x="2323" y="2637"/>
                <a:ext cx="35" cy="92"/>
                <a:chOff x="368" y="892"/>
                <a:chExt cx="42" cy="312"/>
              </a:xfrm>
            </p:grpSpPr>
            <p:grpSp>
              <p:nvGrpSpPr>
                <p:cNvPr id="931" name="Group 2771"/>
                <p:cNvGrpSpPr>
                  <a:grpSpLocks/>
                </p:cNvGrpSpPr>
                <p:nvPr/>
              </p:nvGrpSpPr>
              <p:grpSpPr bwMode="auto">
                <a:xfrm>
                  <a:off x="368" y="1048"/>
                  <a:ext cx="42" cy="156"/>
                  <a:chOff x="372" y="1046"/>
                  <a:chExt cx="42" cy="156"/>
                </a:xfrm>
              </p:grpSpPr>
              <p:sp>
                <p:nvSpPr>
                  <p:cNvPr id="912" name="Line 27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13" name="Line 27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32" name="Group 2774"/>
                <p:cNvGrpSpPr>
                  <a:grpSpLocks/>
                </p:cNvGrpSpPr>
                <p:nvPr/>
              </p:nvGrpSpPr>
              <p:grpSpPr bwMode="auto">
                <a:xfrm>
                  <a:off x="368" y="892"/>
                  <a:ext cx="42" cy="156"/>
                  <a:chOff x="372" y="1046"/>
                  <a:chExt cx="42" cy="156"/>
                </a:xfrm>
              </p:grpSpPr>
              <p:sp>
                <p:nvSpPr>
                  <p:cNvPr id="910" name="Line 27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11" name="Line 27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33" name="Group 2777"/>
              <p:cNvGrpSpPr>
                <a:grpSpLocks/>
              </p:cNvGrpSpPr>
              <p:nvPr/>
            </p:nvGrpSpPr>
            <p:grpSpPr bwMode="auto">
              <a:xfrm>
                <a:off x="2323" y="2553"/>
                <a:ext cx="35" cy="92"/>
                <a:chOff x="368" y="892"/>
                <a:chExt cx="42" cy="312"/>
              </a:xfrm>
            </p:grpSpPr>
            <p:grpSp>
              <p:nvGrpSpPr>
                <p:cNvPr id="934" name="Group 2778"/>
                <p:cNvGrpSpPr>
                  <a:grpSpLocks/>
                </p:cNvGrpSpPr>
                <p:nvPr/>
              </p:nvGrpSpPr>
              <p:grpSpPr bwMode="auto">
                <a:xfrm>
                  <a:off x="368" y="1048"/>
                  <a:ext cx="42" cy="156"/>
                  <a:chOff x="372" y="1046"/>
                  <a:chExt cx="42" cy="156"/>
                </a:xfrm>
              </p:grpSpPr>
              <p:sp>
                <p:nvSpPr>
                  <p:cNvPr id="906" name="Line 27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07" name="Line 27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35" name="Group 2781"/>
                <p:cNvGrpSpPr>
                  <a:grpSpLocks/>
                </p:cNvGrpSpPr>
                <p:nvPr/>
              </p:nvGrpSpPr>
              <p:grpSpPr bwMode="auto">
                <a:xfrm>
                  <a:off x="368" y="892"/>
                  <a:ext cx="42" cy="156"/>
                  <a:chOff x="372" y="1046"/>
                  <a:chExt cx="42" cy="156"/>
                </a:xfrm>
              </p:grpSpPr>
              <p:sp>
                <p:nvSpPr>
                  <p:cNvPr id="904" name="Line 27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05" name="Line 27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36" name="Group 2784"/>
              <p:cNvGrpSpPr>
                <a:grpSpLocks/>
              </p:cNvGrpSpPr>
              <p:nvPr/>
            </p:nvGrpSpPr>
            <p:grpSpPr bwMode="auto">
              <a:xfrm>
                <a:off x="2420" y="2637"/>
                <a:ext cx="35" cy="92"/>
                <a:chOff x="368" y="892"/>
                <a:chExt cx="42" cy="312"/>
              </a:xfrm>
            </p:grpSpPr>
            <p:grpSp>
              <p:nvGrpSpPr>
                <p:cNvPr id="937" name="Group 2785"/>
                <p:cNvGrpSpPr>
                  <a:grpSpLocks/>
                </p:cNvGrpSpPr>
                <p:nvPr/>
              </p:nvGrpSpPr>
              <p:grpSpPr bwMode="auto">
                <a:xfrm>
                  <a:off x="368" y="1048"/>
                  <a:ext cx="42" cy="156"/>
                  <a:chOff x="372" y="1046"/>
                  <a:chExt cx="42" cy="156"/>
                </a:xfrm>
              </p:grpSpPr>
              <p:sp>
                <p:nvSpPr>
                  <p:cNvPr id="900" name="Line 27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901" name="Line 27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43" name="Group 2788"/>
                <p:cNvGrpSpPr>
                  <a:grpSpLocks/>
                </p:cNvGrpSpPr>
                <p:nvPr/>
              </p:nvGrpSpPr>
              <p:grpSpPr bwMode="auto">
                <a:xfrm>
                  <a:off x="368" y="892"/>
                  <a:ext cx="42" cy="156"/>
                  <a:chOff x="372" y="1046"/>
                  <a:chExt cx="42" cy="156"/>
                </a:xfrm>
              </p:grpSpPr>
              <p:sp>
                <p:nvSpPr>
                  <p:cNvPr id="898" name="Line 27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99" name="Line 27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44" name="Group 2791"/>
              <p:cNvGrpSpPr>
                <a:grpSpLocks/>
              </p:cNvGrpSpPr>
              <p:nvPr/>
            </p:nvGrpSpPr>
            <p:grpSpPr bwMode="auto">
              <a:xfrm>
                <a:off x="2420" y="2553"/>
                <a:ext cx="35" cy="92"/>
                <a:chOff x="368" y="892"/>
                <a:chExt cx="42" cy="312"/>
              </a:xfrm>
            </p:grpSpPr>
            <p:grpSp>
              <p:nvGrpSpPr>
                <p:cNvPr id="949" name="Group 2792"/>
                <p:cNvGrpSpPr>
                  <a:grpSpLocks/>
                </p:cNvGrpSpPr>
                <p:nvPr/>
              </p:nvGrpSpPr>
              <p:grpSpPr bwMode="auto">
                <a:xfrm>
                  <a:off x="368" y="1048"/>
                  <a:ext cx="42" cy="156"/>
                  <a:chOff x="372" y="1046"/>
                  <a:chExt cx="42" cy="156"/>
                </a:xfrm>
              </p:grpSpPr>
              <p:sp>
                <p:nvSpPr>
                  <p:cNvPr id="894" name="Line 27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95" name="Line 27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50" name="Group 2795"/>
                <p:cNvGrpSpPr>
                  <a:grpSpLocks/>
                </p:cNvGrpSpPr>
                <p:nvPr/>
              </p:nvGrpSpPr>
              <p:grpSpPr bwMode="auto">
                <a:xfrm>
                  <a:off x="368" y="892"/>
                  <a:ext cx="42" cy="156"/>
                  <a:chOff x="372" y="1046"/>
                  <a:chExt cx="42" cy="156"/>
                </a:xfrm>
              </p:grpSpPr>
              <p:sp>
                <p:nvSpPr>
                  <p:cNvPr id="892" name="Line 27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93" name="Line 27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55" name="Group 2798"/>
              <p:cNvGrpSpPr>
                <a:grpSpLocks/>
              </p:cNvGrpSpPr>
              <p:nvPr/>
            </p:nvGrpSpPr>
            <p:grpSpPr bwMode="auto">
              <a:xfrm>
                <a:off x="2520" y="2636"/>
                <a:ext cx="34" cy="92"/>
                <a:chOff x="368" y="892"/>
                <a:chExt cx="42" cy="312"/>
              </a:xfrm>
            </p:grpSpPr>
            <p:grpSp>
              <p:nvGrpSpPr>
                <p:cNvPr id="956" name="Group 2799"/>
                <p:cNvGrpSpPr>
                  <a:grpSpLocks/>
                </p:cNvGrpSpPr>
                <p:nvPr/>
              </p:nvGrpSpPr>
              <p:grpSpPr bwMode="auto">
                <a:xfrm>
                  <a:off x="368" y="1048"/>
                  <a:ext cx="42" cy="156"/>
                  <a:chOff x="372" y="1046"/>
                  <a:chExt cx="42" cy="156"/>
                </a:xfrm>
              </p:grpSpPr>
              <p:sp>
                <p:nvSpPr>
                  <p:cNvPr id="888" name="Line 28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89" name="Line 28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61" name="Group 2802"/>
                <p:cNvGrpSpPr>
                  <a:grpSpLocks/>
                </p:cNvGrpSpPr>
                <p:nvPr/>
              </p:nvGrpSpPr>
              <p:grpSpPr bwMode="auto">
                <a:xfrm>
                  <a:off x="368" y="892"/>
                  <a:ext cx="42" cy="156"/>
                  <a:chOff x="372" y="1046"/>
                  <a:chExt cx="42" cy="156"/>
                </a:xfrm>
              </p:grpSpPr>
              <p:sp>
                <p:nvSpPr>
                  <p:cNvPr id="886" name="Line 28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87" name="Line 28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62" name="Group 2805"/>
              <p:cNvGrpSpPr>
                <a:grpSpLocks/>
              </p:cNvGrpSpPr>
              <p:nvPr/>
            </p:nvGrpSpPr>
            <p:grpSpPr bwMode="auto">
              <a:xfrm>
                <a:off x="2520" y="2549"/>
                <a:ext cx="34" cy="92"/>
                <a:chOff x="368" y="892"/>
                <a:chExt cx="42" cy="312"/>
              </a:xfrm>
            </p:grpSpPr>
            <p:grpSp>
              <p:nvGrpSpPr>
                <p:cNvPr id="967" name="Group 2806"/>
                <p:cNvGrpSpPr>
                  <a:grpSpLocks/>
                </p:cNvGrpSpPr>
                <p:nvPr/>
              </p:nvGrpSpPr>
              <p:grpSpPr bwMode="auto">
                <a:xfrm>
                  <a:off x="368" y="1048"/>
                  <a:ext cx="42" cy="156"/>
                  <a:chOff x="372" y="1046"/>
                  <a:chExt cx="42" cy="156"/>
                </a:xfrm>
              </p:grpSpPr>
              <p:sp>
                <p:nvSpPr>
                  <p:cNvPr id="882" name="Line 280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83" name="Line 280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68" name="Group 2809"/>
                <p:cNvGrpSpPr>
                  <a:grpSpLocks/>
                </p:cNvGrpSpPr>
                <p:nvPr/>
              </p:nvGrpSpPr>
              <p:grpSpPr bwMode="auto">
                <a:xfrm>
                  <a:off x="368" y="892"/>
                  <a:ext cx="42" cy="156"/>
                  <a:chOff x="372" y="1046"/>
                  <a:chExt cx="42" cy="156"/>
                </a:xfrm>
              </p:grpSpPr>
              <p:sp>
                <p:nvSpPr>
                  <p:cNvPr id="880" name="Line 28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81" name="Line 28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73" name="Group 2812"/>
              <p:cNvGrpSpPr>
                <a:grpSpLocks/>
              </p:cNvGrpSpPr>
              <p:nvPr/>
            </p:nvGrpSpPr>
            <p:grpSpPr bwMode="auto">
              <a:xfrm>
                <a:off x="2616" y="2637"/>
                <a:ext cx="35" cy="92"/>
                <a:chOff x="368" y="892"/>
                <a:chExt cx="42" cy="312"/>
              </a:xfrm>
            </p:grpSpPr>
            <p:grpSp>
              <p:nvGrpSpPr>
                <p:cNvPr id="974" name="Group 2813"/>
                <p:cNvGrpSpPr>
                  <a:grpSpLocks/>
                </p:cNvGrpSpPr>
                <p:nvPr/>
              </p:nvGrpSpPr>
              <p:grpSpPr bwMode="auto">
                <a:xfrm>
                  <a:off x="368" y="1048"/>
                  <a:ext cx="42" cy="156"/>
                  <a:chOff x="372" y="1046"/>
                  <a:chExt cx="42" cy="156"/>
                </a:xfrm>
              </p:grpSpPr>
              <p:sp>
                <p:nvSpPr>
                  <p:cNvPr id="876" name="Line 281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77" name="Line 281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79" name="Group 2816"/>
                <p:cNvGrpSpPr>
                  <a:grpSpLocks/>
                </p:cNvGrpSpPr>
                <p:nvPr/>
              </p:nvGrpSpPr>
              <p:grpSpPr bwMode="auto">
                <a:xfrm>
                  <a:off x="368" y="892"/>
                  <a:ext cx="42" cy="156"/>
                  <a:chOff x="372" y="1046"/>
                  <a:chExt cx="42" cy="156"/>
                </a:xfrm>
              </p:grpSpPr>
              <p:sp>
                <p:nvSpPr>
                  <p:cNvPr id="874" name="Line 28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75" name="Line 28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80" name="Group 2819"/>
              <p:cNvGrpSpPr>
                <a:grpSpLocks/>
              </p:cNvGrpSpPr>
              <p:nvPr/>
            </p:nvGrpSpPr>
            <p:grpSpPr bwMode="auto">
              <a:xfrm>
                <a:off x="2616" y="2553"/>
                <a:ext cx="35" cy="92"/>
                <a:chOff x="368" y="892"/>
                <a:chExt cx="42" cy="312"/>
              </a:xfrm>
            </p:grpSpPr>
            <p:grpSp>
              <p:nvGrpSpPr>
                <p:cNvPr id="985" name="Group 2820"/>
                <p:cNvGrpSpPr>
                  <a:grpSpLocks/>
                </p:cNvGrpSpPr>
                <p:nvPr/>
              </p:nvGrpSpPr>
              <p:grpSpPr bwMode="auto">
                <a:xfrm>
                  <a:off x="368" y="1048"/>
                  <a:ext cx="42" cy="156"/>
                  <a:chOff x="372" y="1046"/>
                  <a:chExt cx="42" cy="156"/>
                </a:xfrm>
              </p:grpSpPr>
              <p:sp>
                <p:nvSpPr>
                  <p:cNvPr id="870" name="Line 28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71" name="Line 28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86" name="Group 2823"/>
                <p:cNvGrpSpPr>
                  <a:grpSpLocks/>
                </p:cNvGrpSpPr>
                <p:nvPr/>
              </p:nvGrpSpPr>
              <p:grpSpPr bwMode="auto">
                <a:xfrm>
                  <a:off x="368" y="892"/>
                  <a:ext cx="42" cy="156"/>
                  <a:chOff x="372" y="1046"/>
                  <a:chExt cx="42" cy="156"/>
                </a:xfrm>
              </p:grpSpPr>
              <p:sp>
                <p:nvSpPr>
                  <p:cNvPr id="868" name="Line 28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69" name="Line 28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786" name="Oval 2826"/>
              <p:cNvSpPr>
                <a:spLocks noChangeArrowheads="1"/>
              </p:cNvSpPr>
              <p:nvPr/>
            </p:nvSpPr>
            <p:spPr bwMode="auto">
              <a:xfrm>
                <a:off x="2207"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787" name="Oval 2827"/>
              <p:cNvSpPr>
                <a:spLocks noChangeArrowheads="1"/>
              </p:cNvSpPr>
              <p:nvPr/>
            </p:nvSpPr>
            <p:spPr bwMode="auto">
              <a:xfrm>
                <a:off x="2306" y="2716"/>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788" name="Oval 2828"/>
              <p:cNvSpPr>
                <a:spLocks noChangeArrowheads="1"/>
              </p:cNvSpPr>
              <p:nvPr/>
            </p:nvSpPr>
            <p:spPr bwMode="auto">
              <a:xfrm>
                <a:off x="2402"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789" name="Oval 2829"/>
              <p:cNvSpPr>
                <a:spLocks noChangeArrowheads="1"/>
              </p:cNvSpPr>
              <p:nvPr/>
            </p:nvSpPr>
            <p:spPr bwMode="auto">
              <a:xfrm>
                <a:off x="2499"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790" name="Oval 2830"/>
              <p:cNvSpPr>
                <a:spLocks noChangeArrowheads="1"/>
              </p:cNvSpPr>
              <p:nvPr/>
            </p:nvSpPr>
            <p:spPr bwMode="auto">
              <a:xfrm>
                <a:off x="2598" y="271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991" name="Group 2831"/>
              <p:cNvGrpSpPr>
                <a:grpSpLocks/>
              </p:cNvGrpSpPr>
              <p:nvPr/>
            </p:nvGrpSpPr>
            <p:grpSpPr bwMode="auto">
              <a:xfrm>
                <a:off x="2715" y="2637"/>
                <a:ext cx="35" cy="92"/>
                <a:chOff x="368" y="892"/>
                <a:chExt cx="42" cy="312"/>
              </a:xfrm>
            </p:grpSpPr>
            <p:grpSp>
              <p:nvGrpSpPr>
                <p:cNvPr id="992" name="Group 2832"/>
                <p:cNvGrpSpPr>
                  <a:grpSpLocks/>
                </p:cNvGrpSpPr>
                <p:nvPr/>
              </p:nvGrpSpPr>
              <p:grpSpPr bwMode="auto">
                <a:xfrm>
                  <a:off x="368" y="1048"/>
                  <a:ext cx="42" cy="156"/>
                  <a:chOff x="372" y="1046"/>
                  <a:chExt cx="42" cy="156"/>
                </a:xfrm>
              </p:grpSpPr>
              <p:sp>
                <p:nvSpPr>
                  <p:cNvPr id="864" name="Line 283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65" name="Line 283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997" name="Group 2835"/>
                <p:cNvGrpSpPr>
                  <a:grpSpLocks/>
                </p:cNvGrpSpPr>
                <p:nvPr/>
              </p:nvGrpSpPr>
              <p:grpSpPr bwMode="auto">
                <a:xfrm>
                  <a:off x="368" y="892"/>
                  <a:ext cx="42" cy="156"/>
                  <a:chOff x="372" y="1046"/>
                  <a:chExt cx="42" cy="156"/>
                </a:xfrm>
              </p:grpSpPr>
              <p:sp>
                <p:nvSpPr>
                  <p:cNvPr id="862" name="Line 283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63" name="Line 283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998" name="Group 2838"/>
              <p:cNvGrpSpPr>
                <a:grpSpLocks/>
              </p:cNvGrpSpPr>
              <p:nvPr/>
            </p:nvGrpSpPr>
            <p:grpSpPr bwMode="auto">
              <a:xfrm>
                <a:off x="2715" y="2553"/>
                <a:ext cx="35" cy="92"/>
                <a:chOff x="368" y="892"/>
                <a:chExt cx="42" cy="312"/>
              </a:xfrm>
            </p:grpSpPr>
            <p:grpSp>
              <p:nvGrpSpPr>
                <p:cNvPr id="1003" name="Group 2839"/>
                <p:cNvGrpSpPr>
                  <a:grpSpLocks/>
                </p:cNvGrpSpPr>
                <p:nvPr/>
              </p:nvGrpSpPr>
              <p:grpSpPr bwMode="auto">
                <a:xfrm>
                  <a:off x="368" y="1048"/>
                  <a:ext cx="42" cy="156"/>
                  <a:chOff x="372" y="1046"/>
                  <a:chExt cx="42" cy="156"/>
                </a:xfrm>
              </p:grpSpPr>
              <p:sp>
                <p:nvSpPr>
                  <p:cNvPr id="858" name="Line 284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9" name="Line 284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04" name="Group 2842"/>
                <p:cNvGrpSpPr>
                  <a:grpSpLocks/>
                </p:cNvGrpSpPr>
                <p:nvPr/>
              </p:nvGrpSpPr>
              <p:grpSpPr bwMode="auto">
                <a:xfrm>
                  <a:off x="368" y="892"/>
                  <a:ext cx="42" cy="156"/>
                  <a:chOff x="372" y="1046"/>
                  <a:chExt cx="42" cy="156"/>
                </a:xfrm>
              </p:grpSpPr>
              <p:sp>
                <p:nvSpPr>
                  <p:cNvPr id="856" name="Line 28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7" name="Line 28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05" name="Group 2845"/>
              <p:cNvGrpSpPr>
                <a:grpSpLocks/>
              </p:cNvGrpSpPr>
              <p:nvPr/>
            </p:nvGrpSpPr>
            <p:grpSpPr bwMode="auto">
              <a:xfrm>
                <a:off x="2814" y="2637"/>
                <a:ext cx="34" cy="92"/>
                <a:chOff x="368" y="892"/>
                <a:chExt cx="42" cy="312"/>
              </a:xfrm>
            </p:grpSpPr>
            <p:grpSp>
              <p:nvGrpSpPr>
                <p:cNvPr id="1006" name="Group 2846"/>
                <p:cNvGrpSpPr>
                  <a:grpSpLocks/>
                </p:cNvGrpSpPr>
                <p:nvPr/>
              </p:nvGrpSpPr>
              <p:grpSpPr bwMode="auto">
                <a:xfrm>
                  <a:off x="368" y="1048"/>
                  <a:ext cx="42" cy="156"/>
                  <a:chOff x="372" y="1046"/>
                  <a:chExt cx="42" cy="156"/>
                </a:xfrm>
              </p:grpSpPr>
              <p:sp>
                <p:nvSpPr>
                  <p:cNvPr id="852" name="Line 28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3" name="Line 28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07" name="Group 2849"/>
                <p:cNvGrpSpPr>
                  <a:grpSpLocks/>
                </p:cNvGrpSpPr>
                <p:nvPr/>
              </p:nvGrpSpPr>
              <p:grpSpPr bwMode="auto">
                <a:xfrm>
                  <a:off x="368" y="892"/>
                  <a:ext cx="42" cy="156"/>
                  <a:chOff x="372" y="1046"/>
                  <a:chExt cx="42" cy="156"/>
                </a:xfrm>
              </p:grpSpPr>
              <p:sp>
                <p:nvSpPr>
                  <p:cNvPr id="850" name="Line 28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51" name="Line 28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08" name="Group 2852"/>
              <p:cNvGrpSpPr>
                <a:grpSpLocks/>
              </p:cNvGrpSpPr>
              <p:nvPr/>
            </p:nvGrpSpPr>
            <p:grpSpPr bwMode="auto">
              <a:xfrm>
                <a:off x="2814" y="2553"/>
                <a:ext cx="34" cy="92"/>
                <a:chOff x="368" y="892"/>
                <a:chExt cx="42" cy="312"/>
              </a:xfrm>
            </p:grpSpPr>
            <p:grpSp>
              <p:nvGrpSpPr>
                <p:cNvPr id="1009" name="Group 2853"/>
                <p:cNvGrpSpPr>
                  <a:grpSpLocks/>
                </p:cNvGrpSpPr>
                <p:nvPr/>
              </p:nvGrpSpPr>
              <p:grpSpPr bwMode="auto">
                <a:xfrm>
                  <a:off x="368" y="1048"/>
                  <a:ext cx="42" cy="156"/>
                  <a:chOff x="372" y="1046"/>
                  <a:chExt cx="42" cy="156"/>
                </a:xfrm>
              </p:grpSpPr>
              <p:sp>
                <p:nvSpPr>
                  <p:cNvPr id="846" name="Line 28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47" name="Line 28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10" name="Group 2856"/>
                <p:cNvGrpSpPr>
                  <a:grpSpLocks/>
                </p:cNvGrpSpPr>
                <p:nvPr/>
              </p:nvGrpSpPr>
              <p:grpSpPr bwMode="auto">
                <a:xfrm>
                  <a:off x="368" y="892"/>
                  <a:ext cx="42" cy="156"/>
                  <a:chOff x="372" y="1046"/>
                  <a:chExt cx="42" cy="156"/>
                </a:xfrm>
              </p:grpSpPr>
              <p:sp>
                <p:nvSpPr>
                  <p:cNvPr id="844" name="Line 28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45" name="Line 28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11" name="Group 2859"/>
              <p:cNvGrpSpPr>
                <a:grpSpLocks/>
              </p:cNvGrpSpPr>
              <p:nvPr/>
            </p:nvGrpSpPr>
            <p:grpSpPr bwMode="auto">
              <a:xfrm>
                <a:off x="2912" y="2637"/>
                <a:ext cx="34" cy="92"/>
                <a:chOff x="368" y="892"/>
                <a:chExt cx="42" cy="312"/>
              </a:xfrm>
            </p:grpSpPr>
            <p:grpSp>
              <p:nvGrpSpPr>
                <p:cNvPr id="1012" name="Group 2860"/>
                <p:cNvGrpSpPr>
                  <a:grpSpLocks/>
                </p:cNvGrpSpPr>
                <p:nvPr/>
              </p:nvGrpSpPr>
              <p:grpSpPr bwMode="auto">
                <a:xfrm>
                  <a:off x="368" y="1048"/>
                  <a:ext cx="42" cy="156"/>
                  <a:chOff x="372" y="1046"/>
                  <a:chExt cx="42" cy="156"/>
                </a:xfrm>
              </p:grpSpPr>
              <p:sp>
                <p:nvSpPr>
                  <p:cNvPr id="840" name="Line 28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41" name="Line 28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18" name="Group 2863"/>
                <p:cNvGrpSpPr>
                  <a:grpSpLocks/>
                </p:cNvGrpSpPr>
                <p:nvPr/>
              </p:nvGrpSpPr>
              <p:grpSpPr bwMode="auto">
                <a:xfrm>
                  <a:off x="368" y="892"/>
                  <a:ext cx="42" cy="156"/>
                  <a:chOff x="372" y="1046"/>
                  <a:chExt cx="42" cy="156"/>
                </a:xfrm>
              </p:grpSpPr>
              <p:sp>
                <p:nvSpPr>
                  <p:cNvPr id="838" name="Line 28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39" name="Line 28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19" name="Group 2866"/>
              <p:cNvGrpSpPr>
                <a:grpSpLocks/>
              </p:cNvGrpSpPr>
              <p:nvPr/>
            </p:nvGrpSpPr>
            <p:grpSpPr bwMode="auto">
              <a:xfrm>
                <a:off x="2912" y="2553"/>
                <a:ext cx="34" cy="92"/>
                <a:chOff x="368" y="892"/>
                <a:chExt cx="42" cy="312"/>
              </a:xfrm>
            </p:grpSpPr>
            <p:grpSp>
              <p:nvGrpSpPr>
                <p:cNvPr id="1024" name="Group 2867"/>
                <p:cNvGrpSpPr>
                  <a:grpSpLocks/>
                </p:cNvGrpSpPr>
                <p:nvPr/>
              </p:nvGrpSpPr>
              <p:grpSpPr bwMode="auto">
                <a:xfrm>
                  <a:off x="368" y="1048"/>
                  <a:ext cx="42" cy="156"/>
                  <a:chOff x="372" y="1046"/>
                  <a:chExt cx="42" cy="156"/>
                </a:xfrm>
              </p:grpSpPr>
              <p:sp>
                <p:nvSpPr>
                  <p:cNvPr id="834" name="Line 28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35" name="Line 28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25" name="Group 2870"/>
                <p:cNvGrpSpPr>
                  <a:grpSpLocks/>
                </p:cNvGrpSpPr>
                <p:nvPr/>
              </p:nvGrpSpPr>
              <p:grpSpPr bwMode="auto">
                <a:xfrm>
                  <a:off x="368" y="892"/>
                  <a:ext cx="42" cy="156"/>
                  <a:chOff x="372" y="1046"/>
                  <a:chExt cx="42" cy="156"/>
                </a:xfrm>
              </p:grpSpPr>
              <p:sp>
                <p:nvSpPr>
                  <p:cNvPr id="832" name="Line 28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33" name="Line 28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30" name="Group 2873"/>
              <p:cNvGrpSpPr>
                <a:grpSpLocks/>
              </p:cNvGrpSpPr>
              <p:nvPr/>
            </p:nvGrpSpPr>
            <p:grpSpPr bwMode="auto">
              <a:xfrm>
                <a:off x="3008" y="2636"/>
                <a:ext cx="35" cy="92"/>
                <a:chOff x="368" y="892"/>
                <a:chExt cx="42" cy="312"/>
              </a:xfrm>
            </p:grpSpPr>
            <p:grpSp>
              <p:nvGrpSpPr>
                <p:cNvPr id="1031" name="Group 2874"/>
                <p:cNvGrpSpPr>
                  <a:grpSpLocks/>
                </p:cNvGrpSpPr>
                <p:nvPr/>
              </p:nvGrpSpPr>
              <p:grpSpPr bwMode="auto">
                <a:xfrm>
                  <a:off x="368" y="1048"/>
                  <a:ext cx="42" cy="156"/>
                  <a:chOff x="372" y="1046"/>
                  <a:chExt cx="42" cy="156"/>
                </a:xfrm>
              </p:grpSpPr>
              <p:sp>
                <p:nvSpPr>
                  <p:cNvPr id="828" name="Line 28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29" name="Line 28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36" name="Group 2877"/>
                <p:cNvGrpSpPr>
                  <a:grpSpLocks/>
                </p:cNvGrpSpPr>
                <p:nvPr/>
              </p:nvGrpSpPr>
              <p:grpSpPr bwMode="auto">
                <a:xfrm>
                  <a:off x="368" y="892"/>
                  <a:ext cx="42" cy="156"/>
                  <a:chOff x="372" y="1046"/>
                  <a:chExt cx="42" cy="156"/>
                </a:xfrm>
              </p:grpSpPr>
              <p:sp>
                <p:nvSpPr>
                  <p:cNvPr id="826" name="Line 28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27" name="Line 28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37" name="Group 2880"/>
              <p:cNvGrpSpPr>
                <a:grpSpLocks/>
              </p:cNvGrpSpPr>
              <p:nvPr/>
            </p:nvGrpSpPr>
            <p:grpSpPr bwMode="auto">
              <a:xfrm>
                <a:off x="3008" y="2549"/>
                <a:ext cx="35" cy="92"/>
                <a:chOff x="368" y="892"/>
                <a:chExt cx="42" cy="312"/>
              </a:xfrm>
            </p:grpSpPr>
            <p:grpSp>
              <p:nvGrpSpPr>
                <p:cNvPr id="1042" name="Group 2881"/>
                <p:cNvGrpSpPr>
                  <a:grpSpLocks/>
                </p:cNvGrpSpPr>
                <p:nvPr/>
              </p:nvGrpSpPr>
              <p:grpSpPr bwMode="auto">
                <a:xfrm>
                  <a:off x="368" y="1048"/>
                  <a:ext cx="42" cy="156"/>
                  <a:chOff x="372" y="1046"/>
                  <a:chExt cx="42" cy="156"/>
                </a:xfrm>
              </p:grpSpPr>
              <p:sp>
                <p:nvSpPr>
                  <p:cNvPr id="822" name="Line 28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23" name="Line 28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43" name="Group 2884"/>
                <p:cNvGrpSpPr>
                  <a:grpSpLocks/>
                </p:cNvGrpSpPr>
                <p:nvPr/>
              </p:nvGrpSpPr>
              <p:grpSpPr bwMode="auto">
                <a:xfrm>
                  <a:off x="368" y="892"/>
                  <a:ext cx="42" cy="156"/>
                  <a:chOff x="372" y="1046"/>
                  <a:chExt cx="42" cy="156"/>
                </a:xfrm>
              </p:grpSpPr>
              <p:sp>
                <p:nvSpPr>
                  <p:cNvPr id="820" name="Line 28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21" name="Line 28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48" name="Group 2887"/>
              <p:cNvGrpSpPr>
                <a:grpSpLocks/>
              </p:cNvGrpSpPr>
              <p:nvPr/>
            </p:nvGrpSpPr>
            <p:grpSpPr bwMode="auto">
              <a:xfrm>
                <a:off x="3107" y="2637"/>
                <a:ext cx="34" cy="92"/>
                <a:chOff x="368" y="892"/>
                <a:chExt cx="42" cy="312"/>
              </a:xfrm>
            </p:grpSpPr>
            <p:grpSp>
              <p:nvGrpSpPr>
                <p:cNvPr id="1049" name="Group 2888"/>
                <p:cNvGrpSpPr>
                  <a:grpSpLocks/>
                </p:cNvGrpSpPr>
                <p:nvPr/>
              </p:nvGrpSpPr>
              <p:grpSpPr bwMode="auto">
                <a:xfrm>
                  <a:off x="368" y="1048"/>
                  <a:ext cx="42" cy="156"/>
                  <a:chOff x="372" y="1046"/>
                  <a:chExt cx="42" cy="156"/>
                </a:xfrm>
              </p:grpSpPr>
              <p:sp>
                <p:nvSpPr>
                  <p:cNvPr id="816" name="Line 28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17" name="Line 28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54" name="Group 2891"/>
                <p:cNvGrpSpPr>
                  <a:grpSpLocks/>
                </p:cNvGrpSpPr>
                <p:nvPr/>
              </p:nvGrpSpPr>
              <p:grpSpPr bwMode="auto">
                <a:xfrm>
                  <a:off x="368" y="892"/>
                  <a:ext cx="42" cy="156"/>
                  <a:chOff x="372" y="1046"/>
                  <a:chExt cx="42" cy="156"/>
                </a:xfrm>
              </p:grpSpPr>
              <p:sp>
                <p:nvSpPr>
                  <p:cNvPr id="814" name="Line 28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15" name="Line 28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55" name="Group 2894"/>
              <p:cNvGrpSpPr>
                <a:grpSpLocks/>
              </p:cNvGrpSpPr>
              <p:nvPr/>
            </p:nvGrpSpPr>
            <p:grpSpPr bwMode="auto">
              <a:xfrm>
                <a:off x="3107" y="2553"/>
                <a:ext cx="34" cy="92"/>
                <a:chOff x="368" y="892"/>
                <a:chExt cx="42" cy="312"/>
              </a:xfrm>
            </p:grpSpPr>
            <p:grpSp>
              <p:nvGrpSpPr>
                <p:cNvPr id="1060" name="Group 2895"/>
                <p:cNvGrpSpPr>
                  <a:grpSpLocks/>
                </p:cNvGrpSpPr>
                <p:nvPr/>
              </p:nvGrpSpPr>
              <p:grpSpPr bwMode="auto">
                <a:xfrm>
                  <a:off x="368" y="1048"/>
                  <a:ext cx="42" cy="156"/>
                  <a:chOff x="372" y="1046"/>
                  <a:chExt cx="42" cy="156"/>
                </a:xfrm>
              </p:grpSpPr>
              <p:sp>
                <p:nvSpPr>
                  <p:cNvPr id="810" name="Line 28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11" name="Line 28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61" name="Group 2898"/>
                <p:cNvGrpSpPr>
                  <a:grpSpLocks/>
                </p:cNvGrpSpPr>
                <p:nvPr/>
              </p:nvGrpSpPr>
              <p:grpSpPr bwMode="auto">
                <a:xfrm>
                  <a:off x="368" y="892"/>
                  <a:ext cx="42" cy="156"/>
                  <a:chOff x="372" y="1046"/>
                  <a:chExt cx="42" cy="156"/>
                </a:xfrm>
              </p:grpSpPr>
              <p:sp>
                <p:nvSpPr>
                  <p:cNvPr id="808" name="Line 28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809" name="Line 29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801" name="Oval 2901"/>
              <p:cNvSpPr>
                <a:spLocks noChangeArrowheads="1"/>
              </p:cNvSpPr>
              <p:nvPr/>
            </p:nvSpPr>
            <p:spPr bwMode="auto">
              <a:xfrm>
                <a:off x="2698" y="2716"/>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802" name="Oval 2902"/>
              <p:cNvSpPr>
                <a:spLocks noChangeArrowheads="1"/>
              </p:cNvSpPr>
              <p:nvPr/>
            </p:nvSpPr>
            <p:spPr bwMode="auto">
              <a:xfrm>
                <a:off x="2794"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803" name="Oval 2903"/>
              <p:cNvSpPr>
                <a:spLocks noChangeArrowheads="1"/>
              </p:cNvSpPr>
              <p:nvPr/>
            </p:nvSpPr>
            <p:spPr bwMode="auto">
              <a:xfrm>
                <a:off x="2891" y="2716"/>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804" name="Oval 2904"/>
              <p:cNvSpPr>
                <a:spLocks noChangeArrowheads="1"/>
              </p:cNvSpPr>
              <p:nvPr/>
            </p:nvSpPr>
            <p:spPr bwMode="auto">
              <a:xfrm>
                <a:off x="2989" y="2716"/>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805" name="Oval 2905"/>
              <p:cNvSpPr>
                <a:spLocks noChangeArrowheads="1"/>
              </p:cNvSpPr>
              <p:nvPr/>
            </p:nvSpPr>
            <p:spPr bwMode="auto">
              <a:xfrm>
                <a:off x="3089" y="271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grpSp>
          <p:nvGrpSpPr>
            <p:cNvPr id="1066" name="Group 2906"/>
            <p:cNvGrpSpPr>
              <a:grpSpLocks/>
            </p:cNvGrpSpPr>
            <p:nvPr/>
          </p:nvGrpSpPr>
          <p:grpSpPr bwMode="auto">
            <a:xfrm rot="5400000">
              <a:off x="2547" y="2526"/>
              <a:ext cx="276" cy="955"/>
              <a:chOff x="4676" y="851"/>
              <a:chExt cx="372" cy="1288"/>
            </a:xfrm>
          </p:grpSpPr>
          <p:grpSp>
            <p:nvGrpSpPr>
              <p:cNvPr id="1067" name="Group 2907"/>
              <p:cNvGrpSpPr>
                <a:grpSpLocks/>
              </p:cNvGrpSpPr>
              <p:nvPr/>
            </p:nvGrpSpPr>
            <p:grpSpPr bwMode="auto">
              <a:xfrm rot="5400000">
                <a:off x="4547" y="980"/>
                <a:ext cx="630" cy="372"/>
                <a:chOff x="1002" y="972"/>
                <a:chExt cx="630" cy="372"/>
              </a:xfrm>
            </p:grpSpPr>
            <p:grpSp>
              <p:nvGrpSpPr>
                <p:cNvPr id="1072" name="Group 2908"/>
                <p:cNvGrpSpPr>
                  <a:grpSpLocks/>
                </p:cNvGrpSpPr>
                <p:nvPr/>
              </p:nvGrpSpPr>
              <p:grpSpPr bwMode="auto">
                <a:xfrm>
                  <a:off x="1027" y="1096"/>
                  <a:ext cx="47" cy="124"/>
                  <a:chOff x="368" y="892"/>
                  <a:chExt cx="42" cy="312"/>
                </a:xfrm>
              </p:grpSpPr>
              <p:grpSp>
                <p:nvGrpSpPr>
                  <p:cNvPr id="1073" name="Group 2909"/>
                  <p:cNvGrpSpPr>
                    <a:grpSpLocks/>
                  </p:cNvGrpSpPr>
                  <p:nvPr/>
                </p:nvGrpSpPr>
                <p:grpSpPr bwMode="auto">
                  <a:xfrm>
                    <a:off x="368" y="1048"/>
                    <a:ext cx="42" cy="156"/>
                    <a:chOff x="372" y="1046"/>
                    <a:chExt cx="42" cy="156"/>
                  </a:xfrm>
                </p:grpSpPr>
                <p:sp>
                  <p:nvSpPr>
                    <p:cNvPr id="774" name="Line 29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75" name="Line 29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78" name="Group 2912"/>
                  <p:cNvGrpSpPr>
                    <a:grpSpLocks/>
                  </p:cNvGrpSpPr>
                  <p:nvPr/>
                </p:nvGrpSpPr>
                <p:grpSpPr bwMode="auto">
                  <a:xfrm>
                    <a:off x="368" y="892"/>
                    <a:ext cx="42" cy="156"/>
                    <a:chOff x="372" y="1046"/>
                    <a:chExt cx="42" cy="156"/>
                  </a:xfrm>
                </p:grpSpPr>
                <p:sp>
                  <p:nvSpPr>
                    <p:cNvPr id="772" name="Line 29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73" name="Line 29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79" name="Group 2915"/>
                <p:cNvGrpSpPr>
                  <a:grpSpLocks/>
                </p:cNvGrpSpPr>
                <p:nvPr/>
              </p:nvGrpSpPr>
              <p:grpSpPr bwMode="auto">
                <a:xfrm>
                  <a:off x="1027" y="973"/>
                  <a:ext cx="47" cy="124"/>
                  <a:chOff x="368" y="892"/>
                  <a:chExt cx="42" cy="312"/>
                </a:xfrm>
              </p:grpSpPr>
              <p:grpSp>
                <p:nvGrpSpPr>
                  <p:cNvPr id="1080" name="Group 2916"/>
                  <p:cNvGrpSpPr>
                    <a:grpSpLocks/>
                  </p:cNvGrpSpPr>
                  <p:nvPr/>
                </p:nvGrpSpPr>
                <p:grpSpPr bwMode="auto">
                  <a:xfrm>
                    <a:off x="368" y="1048"/>
                    <a:ext cx="42" cy="156"/>
                    <a:chOff x="372" y="1046"/>
                    <a:chExt cx="42" cy="156"/>
                  </a:xfrm>
                </p:grpSpPr>
                <p:sp>
                  <p:nvSpPr>
                    <p:cNvPr id="768" name="Line 29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69" name="Line 29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81" name="Group 2919"/>
                  <p:cNvGrpSpPr>
                    <a:grpSpLocks/>
                  </p:cNvGrpSpPr>
                  <p:nvPr/>
                </p:nvGrpSpPr>
                <p:grpSpPr bwMode="auto">
                  <a:xfrm>
                    <a:off x="368" y="892"/>
                    <a:ext cx="42" cy="156"/>
                    <a:chOff x="372" y="1046"/>
                    <a:chExt cx="42" cy="156"/>
                  </a:xfrm>
                </p:grpSpPr>
                <p:sp>
                  <p:nvSpPr>
                    <p:cNvPr id="766" name="Line 29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67" name="Line 29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82" name="Group 2922"/>
                <p:cNvGrpSpPr>
                  <a:grpSpLocks/>
                </p:cNvGrpSpPr>
                <p:nvPr/>
              </p:nvGrpSpPr>
              <p:grpSpPr bwMode="auto">
                <a:xfrm>
                  <a:off x="1159" y="1096"/>
                  <a:ext cx="47" cy="124"/>
                  <a:chOff x="368" y="892"/>
                  <a:chExt cx="42" cy="312"/>
                </a:xfrm>
              </p:grpSpPr>
              <p:grpSp>
                <p:nvGrpSpPr>
                  <p:cNvPr id="1083" name="Group 2923"/>
                  <p:cNvGrpSpPr>
                    <a:grpSpLocks/>
                  </p:cNvGrpSpPr>
                  <p:nvPr/>
                </p:nvGrpSpPr>
                <p:grpSpPr bwMode="auto">
                  <a:xfrm>
                    <a:off x="368" y="1048"/>
                    <a:ext cx="42" cy="156"/>
                    <a:chOff x="372" y="1046"/>
                    <a:chExt cx="42" cy="156"/>
                  </a:xfrm>
                </p:grpSpPr>
                <p:sp>
                  <p:nvSpPr>
                    <p:cNvPr id="762" name="Line 29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63" name="Line 29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84" name="Group 2926"/>
                  <p:cNvGrpSpPr>
                    <a:grpSpLocks/>
                  </p:cNvGrpSpPr>
                  <p:nvPr/>
                </p:nvGrpSpPr>
                <p:grpSpPr bwMode="auto">
                  <a:xfrm>
                    <a:off x="368" y="892"/>
                    <a:ext cx="42" cy="156"/>
                    <a:chOff x="372" y="1046"/>
                    <a:chExt cx="42" cy="156"/>
                  </a:xfrm>
                </p:grpSpPr>
                <p:sp>
                  <p:nvSpPr>
                    <p:cNvPr id="760" name="Line 29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61" name="Line 29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85" name="Group 2929"/>
                <p:cNvGrpSpPr>
                  <a:grpSpLocks/>
                </p:cNvGrpSpPr>
                <p:nvPr/>
              </p:nvGrpSpPr>
              <p:grpSpPr bwMode="auto">
                <a:xfrm>
                  <a:off x="1159" y="973"/>
                  <a:ext cx="47" cy="124"/>
                  <a:chOff x="368" y="892"/>
                  <a:chExt cx="42" cy="312"/>
                </a:xfrm>
              </p:grpSpPr>
              <p:grpSp>
                <p:nvGrpSpPr>
                  <p:cNvPr id="1086" name="Group 2930"/>
                  <p:cNvGrpSpPr>
                    <a:grpSpLocks/>
                  </p:cNvGrpSpPr>
                  <p:nvPr/>
                </p:nvGrpSpPr>
                <p:grpSpPr bwMode="auto">
                  <a:xfrm>
                    <a:off x="368" y="1048"/>
                    <a:ext cx="42" cy="156"/>
                    <a:chOff x="372" y="1046"/>
                    <a:chExt cx="42" cy="156"/>
                  </a:xfrm>
                </p:grpSpPr>
                <p:sp>
                  <p:nvSpPr>
                    <p:cNvPr id="756" name="Line 29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57" name="Line 29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87" name="Group 2933"/>
                  <p:cNvGrpSpPr>
                    <a:grpSpLocks/>
                  </p:cNvGrpSpPr>
                  <p:nvPr/>
                </p:nvGrpSpPr>
                <p:grpSpPr bwMode="auto">
                  <a:xfrm>
                    <a:off x="368" y="892"/>
                    <a:ext cx="42" cy="156"/>
                    <a:chOff x="372" y="1046"/>
                    <a:chExt cx="42" cy="156"/>
                  </a:xfrm>
                </p:grpSpPr>
                <p:sp>
                  <p:nvSpPr>
                    <p:cNvPr id="754" name="Line 29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55" name="Line 29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93" name="Group 2936"/>
                <p:cNvGrpSpPr>
                  <a:grpSpLocks/>
                </p:cNvGrpSpPr>
                <p:nvPr/>
              </p:nvGrpSpPr>
              <p:grpSpPr bwMode="auto">
                <a:xfrm>
                  <a:off x="1291" y="1096"/>
                  <a:ext cx="47" cy="124"/>
                  <a:chOff x="368" y="892"/>
                  <a:chExt cx="42" cy="312"/>
                </a:xfrm>
              </p:grpSpPr>
              <p:grpSp>
                <p:nvGrpSpPr>
                  <p:cNvPr id="1094" name="Group 2937"/>
                  <p:cNvGrpSpPr>
                    <a:grpSpLocks/>
                  </p:cNvGrpSpPr>
                  <p:nvPr/>
                </p:nvGrpSpPr>
                <p:grpSpPr bwMode="auto">
                  <a:xfrm>
                    <a:off x="368" y="1048"/>
                    <a:ext cx="42" cy="156"/>
                    <a:chOff x="372" y="1046"/>
                    <a:chExt cx="42" cy="156"/>
                  </a:xfrm>
                </p:grpSpPr>
                <p:sp>
                  <p:nvSpPr>
                    <p:cNvPr id="750" name="Line 29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51" name="Line 29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95" name="Group 2940"/>
                  <p:cNvGrpSpPr>
                    <a:grpSpLocks/>
                  </p:cNvGrpSpPr>
                  <p:nvPr/>
                </p:nvGrpSpPr>
                <p:grpSpPr bwMode="auto">
                  <a:xfrm>
                    <a:off x="368" y="892"/>
                    <a:ext cx="42" cy="156"/>
                    <a:chOff x="372" y="1046"/>
                    <a:chExt cx="42" cy="156"/>
                  </a:xfrm>
                </p:grpSpPr>
                <p:sp>
                  <p:nvSpPr>
                    <p:cNvPr id="748" name="Line 29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49" name="Line 29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96" name="Group 2943"/>
                <p:cNvGrpSpPr>
                  <a:grpSpLocks/>
                </p:cNvGrpSpPr>
                <p:nvPr/>
              </p:nvGrpSpPr>
              <p:grpSpPr bwMode="auto">
                <a:xfrm>
                  <a:off x="1291" y="973"/>
                  <a:ext cx="47" cy="124"/>
                  <a:chOff x="368" y="892"/>
                  <a:chExt cx="42" cy="312"/>
                </a:xfrm>
              </p:grpSpPr>
              <p:grpSp>
                <p:nvGrpSpPr>
                  <p:cNvPr id="1097" name="Group 2944"/>
                  <p:cNvGrpSpPr>
                    <a:grpSpLocks/>
                  </p:cNvGrpSpPr>
                  <p:nvPr/>
                </p:nvGrpSpPr>
                <p:grpSpPr bwMode="auto">
                  <a:xfrm>
                    <a:off x="368" y="1048"/>
                    <a:ext cx="42" cy="156"/>
                    <a:chOff x="372" y="1046"/>
                    <a:chExt cx="42" cy="156"/>
                  </a:xfrm>
                </p:grpSpPr>
                <p:sp>
                  <p:nvSpPr>
                    <p:cNvPr id="744" name="Line 29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45" name="Line 29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098" name="Group 2947"/>
                  <p:cNvGrpSpPr>
                    <a:grpSpLocks/>
                  </p:cNvGrpSpPr>
                  <p:nvPr/>
                </p:nvGrpSpPr>
                <p:grpSpPr bwMode="auto">
                  <a:xfrm>
                    <a:off x="368" y="892"/>
                    <a:ext cx="42" cy="156"/>
                    <a:chOff x="372" y="1046"/>
                    <a:chExt cx="42" cy="156"/>
                  </a:xfrm>
                </p:grpSpPr>
                <p:sp>
                  <p:nvSpPr>
                    <p:cNvPr id="742" name="Line 29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43" name="Line 29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099" name="Group 2950"/>
                <p:cNvGrpSpPr>
                  <a:grpSpLocks/>
                </p:cNvGrpSpPr>
                <p:nvPr/>
              </p:nvGrpSpPr>
              <p:grpSpPr bwMode="auto">
                <a:xfrm>
                  <a:off x="1423" y="1095"/>
                  <a:ext cx="47" cy="124"/>
                  <a:chOff x="368" y="892"/>
                  <a:chExt cx="42" cy="312"/>
                </a:xfrm>
              </p:grpSpPr>
              <p:grpSp>
                <p:nvGrpSpPr>
                  <p:cNvPr id="1100" name="Group 2951"/>
                  <p:cNvGrpSpPr>
                    <a:grpSpLocks/>
                  </p:cNvGrpSpPr>
                  <p:nvPr/>
                </p:nvGrpSpPr>
                <p:grpSpPr bwMode="auto">
                  <a:xfrm>
                    <a:off x="368" y="1048"/>
                    <a:ext cx="42" cy="156"/>
                    <a:chOff x="372" y="1046"/>
                    <a:chExt cx="42" cy="156"/>
                  </a:xfrm>
                </p:grpSpPr>
                <p:sp>
                  <p:nvSpPr>
                    <p:cNvPr id="738" name="Line 29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39" name="Line 29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01" name="Group 2954"/>
                  <p:cNvGrpSpPr>
                    <a:grpSpLocks/>
                  </p:cNvGrpSpPr>
                  <p:nvPr/>
                </p:nvGrpSpPr>
                <p:grpSpPr bwMode="auto">
                  <a:xfrm>
                    <a:off x="368" y="892"/>
                    <a:ext cx="42" cy="156"/>
                    <a:chOff x="372" y="1046"/>
                    <a:chExt cx="42" cy="156"/>
                  </a:xfrm>
                </p:grpSpPr>
                <p:sp>
                  <p:nvSpPr>
                    <p:cNvPr id="736" name="Line 29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37" name="Line 29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02" name="Group 2957"/>
                <p:cNvGrpSpPr>
                  <a:grpSpLocks/>
                </p:cNvGrpSpPr>
                <p:nvPr/>
              </p:nvGrpSpPr>
              <p:grpSpPr bwMode="auto">
                <a:xfrm>
                  <a:off x="1423" y="972"/>
                  <a:ext cx="47" cy="124"/>
                  <a:chOff x="368" y="892"/>
                  <a:chExt cx="42" cy="312"/>
                </a:xfrm>
              </p:grpSpPr>
              <p:grpSp>
                <p:nvGrpSpPr>
                  <p:cNvPr id="1108" name="Group 2958"/>
                  <p:cNvGrpSpPr>
                    <a:grpSpLocks/>
                  </p:cNvGrpSpPr>
                  <p:nvPr/>
                </p:nvGrpSpPr>
                <p:grpSpPr bwMode="auto">
                  <a:xfrm>
                    <a:off x="368" y="1048"/>
                    <a:ext cx="42" cy="156"/>
                    <a:chOff x="372" y="1046"/>
                    <a:chExt cx="42" cy="156"/>
                  </a:xfrm>
                </p:grpSpPr>
                <p:sp>
                  <p:nvSpPr>
                    <p:cNvPr id="732" name="Line 29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33" name="Line 29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09" name="Group 2961"/>
                  <p:cNvGrpSpPr>
                    <a:grpSpLocks/>
                  </p:cNvGrpSpPr>
                  <p:nvPr/>
                </p:nvGrpSpPr>
                <p:grpSpPr bwMode="auto">
                  <a:xfrm>
                    <a:off x="368" y="892"/>
                    <a:ext cx="42" cy="156"/>
                    <a:chOff x="372" y="1046"/>
                    <a:chExt cx="42" cy="156"/>
                  </a:xfrm>
                </p:grpSpPr>
                <p:sp>
                  <p:nvSpPr>
                    <p:cNvPr id="730" name="Line 29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31" name="Line 29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14" name="Group 2964"/>
                <p:cNvGrpSpPr>
                  <a:grpSpLocks/>
                </p:cNvGrpSpPr>
                <p:nvPr/>
              </p:nvGrpSpPr>
              <p:grpSpPr bwMode="auto">
                <a:xfrm>
                  <a:off x="1555" y="1096"/>
                  <a:ext cx="47" cy="124"/>
                  <a:chOff x="368" y="892"/>
                  <a:chExt cx="42" cy="312"/>
                </a:xfrm>
              </p:grpSpPr>
              <p:grpSp>
                <p:nvGrpSpPr>
                  <p:cNvPr id="1115" name="Group 2965"/>
                  <p:cNvGrpSpPr>
                    <a:grpSpLocks/>
                  </p:cNvGrpSpPr>
                  <p:nvPr/>
                </p:nvGrpSpPr>
                <p:grpSpPr bwMode="auto">
                  <a:xfrm>
                    <a:off x="368" y="1048"/>
                    <a:ext cx="42" cy="156"/>
                    <a:chOff x="372" y="1046"/>
                    <a:chExt cx="42" cy="156"/>
                  </a:xfrm>
                </p:grpSpPr>
                <p:sp>
                  <p:nvSpPr>
                    <p:cNvPr id="726" name="Line 296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27" name="Line 296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20" name="Group 2968"/>
                  <p:cNvGrpSpPr>
                    <a:grpSpLocks/>
                  </p:cNvGrpSpPr>
                  <p:nvPr/>
                </p:nvGrpSpPr>
                <p:grpSpPr bwMode="auto">
                  <a:xfrm>
                    <a:off x="368" y="892"/>
                    <a:ext cx="42" cy="156"/>
                    <a:chOff x="372" y="1046"/>
                    <a:chExt cx="42" cy="156"/>
                  </a:xfrm>
                </p:grpSpPr>
                <p:sp>
                  <p:nvSpPr>
                    <p:cNvPr id="724" name="Line 29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25" name="Line 29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21" name="Group 2971"/>
                <p:cNvGrpSpPr>
                  <a:grpSpLocks/>
                </p:cNvGrpSpPr>
                <p:nvPr/>
              </p:nvGrpSpPr>
              <p:grpSpPr bwMode="auto">
                <a:xfrm>
                  <a:off x="1555" y="973"/>
                  <a:ext cx="47" cy="124"/>
                  <a:chOff x="368" y="892"/>
                  <a:chExt cx="42" cy="312"/>
                </a:xfrm>
              </p:grpSpPr>
              <p:grpSp>
                <p:nvGrpSpPr>
                  <p:cNvPr id="1126" name="Group 2972"/>
                  <p:cNvGrpSpPr>
                    <a:grpSpLocks/>
                  </p:cNvGrpSpPr>
                  <p:nvPr/>
                </p:nvGrpSpPr>
                <p:grpSpPr bwMode="auto">
                  <a:xfrm>
                    <a:off x="368" y="1048"/>
                    <a:ext cx="42" cy="156"/>
                    <a:chOff x="372" y="1046"/>
                    <a:chExt cx="42" cy="156"/>
                  </a:xfrm>
                </p:grpSpPr>
                <p:sp>
                  <p:nvSpPr>
                    <p:cNvPr id="720" name="Line 297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21" name="Line 297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27" name="Group 2975"/>
                  <p:cNvGrpSpPr>
                    <a:grpSpLocks/>
                  </p:cNvGrpSpPr>
                  <p:nvPr/>
                </p:nvGrpSpPr>
                <p:grpSpPr bwMode="auto">
                  <a:xfrm>
                    <a:off x="368" y="892"/>
                    <a:ext cx="42" cy="156"/>
                    <a:chOff x="372" y="1046"/>
                    <a:chExt cx="42" cy="156"/>
                  </a:xfrm>
                </p:grpSpPr>
                <p:sp>
                  <p:nvSpPr>
                    <p:cNvPr id="718" name="Line 29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19" name="Line 29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711" name="Oval 2978"/>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712" name="Oval 2979"/>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713" name="Oval 2980"/>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714" name="Oval 2981"/>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715" name="Oval 2982"/>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1132" name="Group 2983"/>
              <p:cNvGrpSpPr>
                <a:grpSpLocks/>
              </p:cNvGrpSpPr>
              <p:nvPr/>
            </p:nvGrpSpPr>
            <p:grpSpPr bwMode="auto">
              <a:xfrm rot="5400000">
                <a:off x="4547" y="1638"/>
                <a:ext cx="630" cy="372"/>
                <a:chOff x="1002" y="972"/>
                <a:chExt cx="630" cy="372"/>
              </a:xfrm>
            </p:grpSpPr>
            <p:grpSp>
              <p:nvGrpSpPr>
                <p:cNvPr id="1133" name="Group 2984"/>
                <p:cNvGrpSpPr>
                  <a:grpSpLocks/>
                </p:cNvGrpSpPr>
                <p:nvPr/>
              </p:nvGrpSpPr>
              <p:grpSpPr bwMode="auto">
                <a:xfrm>
                  <a:off x="1027" y="1096"/>
                  <a:ext cx="47" cy="124"/>
                  <a:chOff x="368" y="892"/>
                  <a:chExt cx="42" cy="312"/>
                </a:xfrm>
              </p:grpSpPr>
              <p:grpSp>
                <p:nvGrpSpPr>
                  <p:cNvPr id="1138" name="Group 2985"/>
                  <p:cNvGrpSpPr>
                    <a:grpSpLocks/>
                  </p:cNvGrpSpPr>
                  <p:nvPr/>
                </p:nvGrpSpPr>
                <p:grpSpPr bwMode="auto">
                  <a:xfrm>
                    <a:off x="368" y="1048"/>
                    <a:ext cx="42" cy="156"/>
                    <a:chOff x="372" y="1046"/>
                    <a:chExt cx="42" cy="156"/>
                  </a:xfrm>
                </p:grpSpPr>
                <p:sp>
                  <p:nvSpPr>
                    <p:cNvPr id="699" name="Line 29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700" name="Line 29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39" name="Group 2988"/>
                  <p:cNvGrpSpPr>
                    <a:grpSpLocks/>
                  </p:cNvGrpSpPr>
                  <p:nvPr/>
                </p:nvGrpSpPr>
                <p:grpSpPr bwMode="auto">
                  <a:xfrm>
                    <a:off x="368" y="892"/>
                    <a:ext cx="42" cy="156"/>
                    <a:chOff x="372" y="1046"/>
                    <a:chExt cx="42" cy="156"/>
                  </a:xfrm>
                </p:grpSpPr>
                <p:sp>
                  <p:nvSpPr>
                    <p:cNvPr id="697" name="Line 29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8" name="Line 29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44" name="Group 2991"/>
                <p:cNvGrpSpPr>
                  <a:grpSpLocks/>
                </p:cNvGrpSpPr>
                <p:nvPr/>
              </p:nvGrpSpPr>
              <p:grpSpPr bwMode="auto">
                <a:xfrm>
                  <a:off x="1027" y="973"/>
                  <a:ext cx="47" cy="124"/>
                  <a:chOff x="368" y="892"/>
                  <a:chExt cx="42" cy="312"/>
                </a:xfrm>
              </p:grpSpPr>
              <p:grpSp>
                <p:nvGrpSpPr>
                  <p:cNvPr id="1145" name="Group 2992"/>
                  <p:cNvGrpSpPr>
                    <a:grpSpLocks/>
                  </p:cNvGrpSpPr>
                  <p:nvPr/>
                </p:nvGrpSpPr>
                <p:grpSpPr bwMode="auto">
                  <a:xfrm>
                    <a:off x="368" y="1048"/>
                    <a:ext cx="42" cy="156"/>
                    <a:chOff x="372" y="1046"/>
                    <a:chExt cx="42" cy="156"/>
                  </a:xfrm>
                </p:grpSpPr>
                <p:sp>
                  <p:nvSpPr>
                    <p:cNvPr id="693" name="Line 299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4" name="Line 299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50" name="Group 2995"/>
                  <p:cNvGrpSpPr>
                    <a:grpSpLocks/>
                  </p:cNvGrpSpPr>
                  <p:nvPr/>
                </p:nvGrpSpPr>
                <p:grpSpPr bwMode="auto">
                  <a:xfrm>
                    <a:off x="368" y="892"/>
                    <a:ext cx="42" cy="156"/>
                    <a:chOff x="372" y="1046"/>
                    <a:chExt cx="42" cy="156"/>
                  </a:xfrm>
                </p:grpSpPr>
                <p:sp>
                  <p:nvSpPr>
                    <p:cNvPr id="691" name="Line 29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92" name="Line 29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51" name="Group 2998"/>
                <p:cNvGrpSpPr>
                  <a:grpSpLocks/>
                </p:cNvGrpSpPr>
                <p:nvPr/>
              </p:nvGrpSpPr>
              <p:grpSpPr bwMode="auto">
                <a:xfrm>
                  <a:off x="1159" y="1096"/>
                  <a:ext cx="47" cy="124"/>
                  <a:chOff x="368" y="892"/>
                  <a:chExt cx="42" cy="312"/>
                </a:xfrm>
              </p:grpSpPr>
              <p:grpSp>
                <p:nvGrpSpPr>
                  <p:cNvPr id="1156" name="Group 2999"/>
                  <p:cNvGrpSpPr>
                    <a:grpSpLocks/>
                  </p:cNvGrpSpPr>
                  <p:nvPr/>
                </p:nvGrpSpPr>
                <p:grpSpPr bwMode="auto">
                  <a:xfrm>
                    <a:off x="368" y="1048"/>
                    <a:ext cx="42" cy="156"/>
                    <a:chOff x="372" y="1046"/>
                    <a:chExt cx="42" cy="156"/>
                  </a:xfrm>
                </p:grpSpPr>
                <p:sp>
                  <p:nvSpPr>
                    <p:cNvPr id="687" name="Line 300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88" name="Line 300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57" name="Group 3002"/>
                  <p:cNvGrpSpPr>
                    <a:grpSpLocks/>
                  </p:cNvGrpSpPr>
                  <p:nvPr/>
                </p:nvGrpSpPr>
                <p:grpSpPr bwMode="auto">
                  <a:xfrm>
                    <a:off x="368" y="892"/>
                    <a:ext cx="42" cy="156"/>
                    <a:chOff x="372" y="1046"/>
                    <a:chExt cx="42" cy="156"/>
                  </a:xfrm>
                </p:grpSpPr>
                <p:sp>
                  <p:nvSpPr>
                    <p:cNvPr id="685" name="Line 30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86" name="Line 30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62" name="Group 3005"/>
                <p:cNvGrpSpPr>
                  <a:grpSpLocks/>
                </p:cNvGrpSpPr>
                <p:nvPr/>
              </p:nvGrpSpPr>
              <p:grpSpPr bwMode="auto">
                <a:xfrm>
                  <a:off x="1159" y="973"/>
                  <a:ext cx="47" cy="124"/>
                  <a:chOff x="368" y="892"/>
                  <a:chExt cx="42" cy="312"/>
                </a:xfrm>
              </p:grpSpPr>
              <p:grpSp>
                <p:nvGrpSpPr>
                  <p:cNvPr id="1163" name="Group 3006"/>
                  <p:cNvGrpSpPr>
                    <a:grpSpLocks/>
                  </p:cNvGrpSpPr>
                  <p:nvPr/>
                </p:nvGrpSpPr>
                <p:grpSpPr bwMode="auto">
                  <a:xfrm>
                    <a:off x="368" y="1048"/>
                    <a:ext cx="42" cy="156"/>
                    <a:chOff x="372" y="1046"/>
                    <a:chExt cx="42" cy="156"/>
                  </a:xfrm>
                </p:grpSpPr>
                <p:sp>
                  <p:nvSpPr>
                    <p:cNvPr id="681" name="Line 300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82" name="Line 300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68" name="Group 3009"/>
                  <p:cNvGrpSpPr>
                    <a:grpSpLocks/>
                  </p:cNvGrpSpPr>
                  <p:nvPr/>
                </p:nvGrpSpPr>
                <p:grpSpPr bwMode="auto">
                  <a:xfrm>
                    <a:off x="368" y="892"/>
                    <a:ext cx="42" cy="156"/>
                    <a:chOff x="372" y="1046"/>
                    <a:chExt cx="42" cy="156"/>
                  </a:xfrm>
                </p:grpSpPr>
                <p:sp>
                  <p:nvSpPr>
                    <p:cNvPr id="679" name="Line 30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80" name="Line 30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69" name="Group 3012"/>
                <p:cNvGrpSpPr>
                  <a:grpSpLocks/>
                </p:cNvGrpSpPr>
                <p:nvPr/>
              </p:nvGrpSpPr>
              <p:grpSpPr bwMode="auto">
                <a:xfrm>
                  <a:off x="1291" y="1096"/>
                  <a:ext cx="47" cy="124"/>
                  <a:chOff x="368" y="892"/>
                  <a:chExt cx="42" cy="312"/>
                </a:xfrm>
              </p:grpSpPr>
              <p:grpSp>
                <p:nvGrpSpPr>
                  <p:cNvPr id="1174" name="Group 3013"/>
                  <p:cNvGrpSpPr>
                    <a:grpSpLocks/>
                  </p:cNvGrpSpPr>
                  <p:nvPr/>
                </p:nvGrpSpPr>
                <p:grpSpPr bwMode="auto">
                  <a:xfrm>
                    <a:off x="368" y="1048"/>
                    <a:ext cx="42" cy="156"/>
                    <a:chOff x="372" y="1046"/>
                    <a:chExt cx="42" cy="156"/>
                  </a:xfrm>
                </p:grpSpPr>
                <p:sp>
                  <p:nvSpPr>
                    <p:cNvPr id="675" name="Line 301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76" name="Line 301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75" name="Group 3016"/>
                  <p:cNvGrpSpPr>
                    <a:grpSpLocks/>
                  </p:cNvGrpSpPr>
                  <p:nvPr/>
                </p:nvGrpSpPr>
                <p:grpSpPr bwMode="auto">
                  <a:xfrm>
                    <a:off x="368" y="892"/>
                    <a:ext cx="42" cy="156"/>
                    <a:chOff x="372" y="1046"/>
                    <a:chExt cx="42" cy="156"/>
                  </a:xfrm>
                </p:grpSpPr>
                <p:sp>
                  <p:nvSpPr>
                    <p:cNvPr id="673" name="Line 30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74" name="Line 30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80" name="Group 3019"/>
                <p:cNvGrpSpPr>
                  <a:grpSpLocks/>
                </p:cNvGrpSpPr>
                <p:nvPr/>
              </p:nvGrpSpPr>
              <p:grpSpPr bwMode="auto">
                <a:xfrm>
                  <a:off x="1291" y="973"/>
                  <a:ext cx="47" cy="124"/>
                  <a:chOff x="368" y="892"/>
                  <a:chExt cx="42" cy="312"/>
                </a:xfrm>
              </p:grpSpPr>
              <p:grpSp>
                <p:nvGrpSpPr>
                  <p:cNvPr id="1181" name="Group 3020"/>
                  <p:cNvGrpSpPr>
                    <a:grpSpLocks/>
                  </p:cNvGrpSpPr>
                  <p:nvPr/>
                </p:nvGrpSpPr>
                <p:grpSpPr bwMode="auto">
                  <a:xfrm>
                    <a:off x="368" y="1048"/>
                    <a:ext cx="42" cy="156"/>
                    <a:chOff x="372" y="1046"/>
                    <a:chExt cx="42" cy="156"/>
                  </a:xfrm>
                </p:grpSpPr>
                <p:sp>
                  <p:nvSpPr>
                    <p:cNvPr id="669" name="Line 302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70" name="Line 302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86" name="Group 3023"/>
                  <p:cNvGrpSpPr>
                    <a:grpSpLocks/>
                  </p:cNvGrpSpPr>
                  <p:nvPr/>
                </p:nvGrpSpPr>
                <p:grpSpPr bwMode="auto">
                  <a:xfrm>
                    <a:off x="368" y="892"/>
                    <a:ext cx="42" cy="156"/>
                    <a:chOff x="372" y="1046"/>
                    <a:chExt cx="42" cy="156"/>
                  </a:xfrm>
                </p:grpSpPr>
                <p:sp>
                  <p:nvSpPr>
                    <p:cNvPr id="667" name="Line 30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68" name="Line 30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87" name="Group 3026"/>
                <p:cNvGrpSpPr>
                  <a:grpSpLocks/>
                </p:cNvGrpSpPr>
                <p:nvPr/>
              </p:nvGrpSpPr>
              <p:grpSpPr bwMode="auto">
                <a:xfrm>
                  <a:off x="1423" y="1095"/>
                  <a:ext cx="47" cy="124"/>
                  <a:chOff x="368" y="892"/>
                  <a:chExt cx="42" cy="312"/>
                </a:xfrm>
              </p:grpSpPr>
              <p:grpSp>
                <p:nvGrpSpPr>
                  <p:cNvPr id="1192" name="Group 3027"/>
                  <p:cNvGrpSpPr>
                    <a:grpSpLocks/>
                  </p:cNvGrpSpPr>
                  <p:nvPr/>
                </p:nvGrpSpPr>
                <p:grpSpPr bwMode="auto">
                  <a:xfrm>
                    <a:off x="368" y="1048"/>
                    <a:ext cx="42" cy="156"/>
                    <a:chOff x="372" y="1046"/>
                    <a:chExt cx="42" cy="156"/>
                  </a:xfrm>
                </p:grpSpPr>
                <p:sp>
                  <p:nvSpPr>
                    <p:cNvPr id="663" name="Line 302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64" name="Line 302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193" name="Group 3030"/>
                  <p:cNvGrpSpPr>
                    <a:grpSpLocks/>
                  </p:cNvGrpSpPr>
                  <p:nvPr/>
                </p:nvGrpSpPr>
                <p:grpSpPr bwMode="auto">
                  <a:xfrm>
                    <a:off x="368" y="892"/>
                    <a:ext cx="42" cy="156"/>
                    <a:chOff x="372" y="1046"/>
                    <a:chExt cx="42" cy="156"/>
                  </a:xfrm>
                </p:grpSpPr>
                <p:sp>
                  <p:nvSpPr>
                    <p:cNvPr id="661" name="Line 30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62" name="Line 30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198" name="Group 3033"/>
                <p:cNvGrpSpPr>
                  <a:grpSpLocks/>
                </p:cNvGrpSpPr>
                <p:nvPr/>
              </p:nvGrpSpPr>
              <p:grpSpPr bwMode="auto">
                <a:xfrm>
                  <a:off x="1423" y="972"/>
                  <a:ext cx="47" cy="124"/>
                  <a:chOff x="368" y="892"/>
                  <a:chExt cx="42" cy="312"/>
                </a:xfrm>
              </p:grpSpPr>
              <p:grpSp>
                <p:nvGrpSpPr>
                  <p:cNvPr id="1199" name="Group 3034"/>
                  <p:cNvGrpSpPr>
                    <a:grpSpLocks/>
                  </p:cNvGrpSpPr>
                  <p:nvPr/>
                </p:nvGrpSpPr>
                <p:grpSpPr bwMode="auto">
                  <a:xfrm>
                    <a:off x="368" y="1048"/>
                    <a:ext cx="42" cy="156"/>
                    <a:chOff x="372" y="1046"/>
                    <a:chExt cx="42" cy="156"/>
                  </a:xfrm>
                </p:grpSpPr>
                <p:sp>
                  <p:nvSpPr>
                    <p:cNvPr id="657" name="Line 303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58" name="Line 303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04" name="Group 3037"/>
                  <p:cNvGrpSpPr>
                    <a:grpSpLocks/>
                  </p:cNvGrpSpPr>
                  <p:nvPr/>
                </p:nvGrpSpPr>
                <p:grpSpPr bwMode="auto">
                  <a:xfrm>
                    <a:off x="368" y="892"/>
                    <a:ext cx="42" cy="156"/>
                    <a:chOff x="372" y="1046"/>
                    <a:chExt cx="42" cy="156"/>
                  </a:xfrm>
                </p:grpSpPr>
                <p:sp>
                  <p:nvSpPr>
                    <p:cNvPr id="655" name="Line 30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56" name="Line 30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05" name="Group 3040"/>
                <p:cNvGrpSpPr>
                  <a:grpSpLocks/>
                </p:cNvGrpSpPr>
                <p:nvPr/>
              </p:nvGrpSpPr>
              <p:grpSpPr bwMode="auto">
                <a:xfrm>
                  <a:off x="1555" y="1096"/>
                  <a:ext cx="47" cy="124"/>
                  <a:chOff x="368" y="892"/>
                  <a:chExt cx="42" cy="312"/>
                </a:xfrm>
              </p:grpSpPr>
              <p:grpSp>
                <p:nvGrpSpPr>
                  <p:cNvPr id="1210" name="Group 3041"/>
                  <p:cNvGrpSpPr>
                    <a:grpSpLocks/>
                  </p:cNvGrpSpPr>
                  <p:nvPr/>
                </p:nvGrpSpPr>
                <p:grpSpPr bwMode="auto">
                  <a:xfrm>
                    <a:off x="368" y="1048"/>
                    <a:ext cx="42" cy="156"/>
                    <a:chOff x="372" y="1046"/>
                    <a:chExt cx="42" cy="156"/>
                  </a:xfrm>
                </p:grpSpPr>
                <p:sp>
                  <p:nvSpPr>
                    <p:cNvPr id="651" name="Line 30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52" name="Line 30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11" name="Group 3044"/>
                  <p:cNvGrpSpPr>
                    <a:grpSpLocks/>
                  </p:cNvGrpSpPr>
                  <p:nvPr/>
                </p:nvGrpSpPr>
                <p:grpSpPr bwMode="auto">
                  <a:xfrm>
                    <a:off x="368" y="892"/>
                    <a:ext cx="42" cy="156"/>
                    <a:chOff x="372" y="1046"/>
                    <a:chExt cx="42" cy="156"/>
                  </a:xfrm>
                </p:grpSpPr>
                <p:sp>
                  <p:nvSpPr>
                    <p:cNvPr id="649" name="Line 30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50" name="Line 30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16" name="Group 3047"/>
                <p:cNvGrpSpPr>
                  <a:grpSpLocks/>
                </p:cNvGrpSpPr>
                <p:nvPr/>
              </p:nvGrpSpPr>
              <p:grpSpPr bwMode="auto">
                <a:xfrm>
                  <a:off x="1555" y="973"/>
                  <a:ext cx="47" cy="124"/>
                  <a:chOff x="368" y="892"/>
                  <a:chExt cx="42" cy="312"/>
                </a:xfrm>
              </p:grpSpPr>
              <p:grpSp>
                <p:nvGrpSpPr>
                  <p:cNvPr id="1217" name="Group 3048"/>
                  <p:cNvGrpSpPr>
                    <a:grpSpLocks/>
                  </p:cNvGrpSpPr>
                  <p:nvPr/>
                </p:nvGrpSpPr>
                <p:grpSpPr bwMode="auto">
                  <a:xfrm>
                    <a:off x="368" y="1048"/>
                    <a:ext cx="42" cy="156"/>
                    <a:chOff x="372" y="1046"/>
                    <a:chExt cx="42" cy="156"/>
                  </a:xfrm>
                </p:grpSpPr>
                <p:sp>
                  <p:nvSpPr>
                    <p:cNvPr id="645" name="Line 30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46" name="Line 30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22" name="Group 3051"/>
                  <p:cNvGrpSpPr>
                    <a:grpSpLocks/>
                  </p:cNvGrpSpPr>
                  <p:nvPr/>
                </p:nvGrpSpPr>
                <p:grpSpPr bwMode="auto">
                  <a:xfrm>
                    <a:off x="368" y="892"/>
                    <a:ext cx="42" cy="156"/>
                    <a:chOff x="372" y="1046"/>
                    <a:chExt cx="42" cy="156"/>
                  </a:xfrm>
                </p:grpSpPr>
                <p:sp>
                  <p:nvSpPr>
                    <p:cNvPr id="643" name="Line 30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644" name="Line 30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636" name="Oval 3054"/>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37" name="Oval 3055"/>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38" name="Oval 3056"/>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39" name="Oval 3057"/>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40" name="Oval 3058"/>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sp>
        <p:nvSpPr>
          <p:cNvPr id="1228" name="Text Box 3059"/>
          <p:cNvSpPr txBox="1">
            <a:spLocks noChangeArrowheads="1"/>
          </p:cNvSpPr>
          <p:nvPr/>
        </p:nvSpPr>
        <p:spPr bwMode="auto">
          <a:xfrm>
            <a:off x="3754438" y="4975225"/>
            <a:ext cx="369887" cy="457200"/>
          </a:xfrm>
          <a:prstGeom prst="rect">
            <a:avLst/>
          </a:prstGeom>
          <a:noFill/>
          <a:ln w="12700" cap="sq">
            <a:noFill/>
            <a:miter lim="800000"/>
            <a:headEnd type="none" w="sm" len="sm"/>
            <a:tailEnd type="none" w="sm" len="sm"/>
          </a:ln>
        </p:spPr>
        <p:txBody>
          <a:bodyPr wrap="none">
            <a:spAutoFit/>
          </a:bodyPr>
          <a:lstStyle/>
          <a:p>
            <a:r>
              <a:rPr lang="en-US"/>
              <a:t>Z</a:t>
            </a:r>
          </a:p>
        </p:txBody>
      </p:sp>
      <p:sp>
        <p:nvSpPr>
          <p:cNvPr id="1229" name="AutoShape 3060"/>
          <p:cNvSpPr>
            <a:spLocks noChangeArrowheads="1"/>
          </p:cNvSpPr>
          <p:nvPr/>
        </p:nvSpPr>
        <p:spPr bwMode="auto">
          <a:xfrm rot="10800000" flipH="1" flipV="1">
            <a:off x="6654800" y="6119813"/>
            <a:ext cx="1747838" cy="168275"/>
          </a:xfrm>
          <a:prstGeom prst="cube">
            <a:avLst>
              <a:gd name="adj" fmla="val 59875"/>
            </a:avLst>
          </a:prstGeom>
          <a:solidFill>
            <a:srgbClr val="6699FF">
              <a:alpha val="50195"/>
            </a:srgbClr>
          </a:solidFill>
          <a:ln w="9525">
            <a:solidFill>
              <a:schemeClr val="tx1"/>
            </a:solidFill>
            <a:miter lim="800000"/>
            <a:headEnd/>
            <a:tailEnd/>
          </a:ln>
        </p:spPr>
        <p:txBody>
          <a:bodyPr wrap="none" anchor="ctr"/>
          <a:lstStyle/>
          <a:p>
            <a:endParaRPr lang="en-IN"/>
          </a:p>
        </p:txBody>
      </p:sp>
      <p:grpSp>
        <p:nvGrpSpPr>
          <p:cNvPr id="1223" name="Group 3061"/>
          <p:cNvGrpSpPr>
            <a:grpSpLocks/>
          </p:cNvGrpSpPr>
          <p:nvPr/>
        </p:nvGrpSpPr>
        <p:grpSpPr bwMode="auto">
          <a:xfrm rot="5400000">
            <a:off x="7035006" y="4926807"/>
            <a:ext cx="911225" cy="1516062"/>
            <a:chOff x="2767" y="1772"/>
            <a:chExt cx="574" cy="955"/>
          </a:xfrm>
        </p:grpSpPr>
        <p:grpSp>
          <p:nvGrpSpPr>
            <p:cNvPr id="1230" name="Group 3062"/>
            <p:cNvGrpSpPr>
              <a:grpSpLocks/>
            </p:cNvGrpSpPr>
            <p:nvPr/>
          </p:nvGrpSpPr>
          <p:grpSpPr bwMode="auto">
            <a:xfrm rot="-5400000">
              <a:off x="2892" y="2647"/>
              <a:ext cx="34" cy="92"/>
              <a:chOff x="368" y="892"/>
              <a:chExt cx="42" cy="312"/>
            </a:xfrm>
          </p:grpSpPr>
          <p:grpSp>
            <p:nvGrpSpPr>
              <p:cNvPr id="1231" name="Group 3063"/>
              <p:cNvGrpSpPr>
                <a:grpSpLocks/>
              </p:cNvGrpSpPr>
              <p:nvPr/>
            </p:nvGrpSpPr>
            <p:grpSpPr bwMode="auto">
              <a:xfrm>
                <a:off x="368" y="1048"/>
                <a:ext cx="42" cy="156"/>
                <a:chOff x="372" y="1046"/>
                <a:chExt cx="42" cy="156"/>
              </a:xfrm>
            </p:grpSpPr>
            <p:sp>
              <p:nvSpPr>
                <p:cNvPr id="1532" name="Line 30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33" name="Line 30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32" name="Group 3066"/>
              <p:cNvGrpSpPr>
                <a:grpSpLocks/>
              </p:cNvGrpSpPr>
              <p:nvPr/>
            </p:nvGrpSpPr>
            <p:grpSpPr bwMode="auto">
              <a:xfrm>
                <a:off x="368" y="892"/>
                <a:ext cx="42" cy="156"/>
                <a:chOff x="372" y="1046"/>
                <a:chExt cx="42" cy="156"/>
              </a:xfrm>
            </p:grpSpPr>
            <p:sp>
              <p:nvSpPr>
                <p:cNvPr id="1530" name="Line 30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31" name="Line 30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33" name="Group 3069"/>
            <p:cNvGrpSpPr>
              <a:grpSpLocks/>
            </p:cNvGrpSpPr>
            <p:nvPr/>
          </p:nvGrpSpPr>
          <p:grpSpPr bwMode="auto">
            <a:xfrm rot="-5400000">
              <a:off x="2808" y="2647"/>
              <a:ext cx="34" cy="92"/>
              <a:chOff x="368" y="892"/>
              <a:chExt cx="42" cy="312"/>
            </a:xfrm>
          </p:grpSpPr>
          <p:grpSp>
            <p:nvGrpSpPr>
              <p:cNvPr id="1234" name="Group 3070"/>
              <p:cNvGrpSpPr>
                <a:grpSpLocks/>
              </p:cNvGrpSpPr>
              <p:nvPr/>
            </p:nvGrpSpPr>
            <p:grpSpPr bwMode="auto">
              <a:xfrm>
                <a:off x="368" y="1048"/>
                <a:ext cx="42" cy="156"/>
                <a:chOff x="372" y="1046"/>
                <a:chExt cx="42" cy="156"/>
              </a:xfrm>
            </p:grpSpPr>
            <p:sp>
              <p:nvSpPr>
                <p:cNvPr id="1526" name="Line 30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27" name="Line 30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35" name="Group 3073"/>
              <p:cNvGrpSpPr>
                <a:grpSpLocks/>
              </p:cNvGrpSpPr>
              <p:nvPr/>
            </p:nvGrpSpPr>
            <p:grpSpPr bwMode="auto">
              <a:xfrm>
                <a:off x="368" y="892"/>
                <a:ext cx="42" cy="156"/>
                <a:chOff x="372" y="1046"/>
                <a:chExt cx="42" cy="156"/>
              </a:xfrm>
            </p:grpSpPr>
            <p:sp>
              <p:nvSpPr>
                <p:cNvPr id="1524" name="Line 30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25" name="Line 30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36" name="Group 3076"/>
            <p:cNvGrpSpPr>
              <a:grpSpLocks/>
            </p:cNvGrpSpPr>
            <p:nvPr/>
          </p:nvGrpSpPr>
          <p:grpSpPr bwMode="auto">
            <a:xfrm rot="-5400000">
              <a:off x="2891" y="2550"/>
              <a:ext cx="35" cy="92"/>
              <a:chOff x="368" y="892"/>
              <a:chExt cx="42" cy="312"/>
            </a:xfrm>
          </p:grpSpPr>
          <p:grpSp>
            <p:nvGrpSpPr>
              <p:cNvPr id="1237" name="Group 3077"/>
              <p:cNvGrpSpPr>
                <a:grpSpLocks/>
              </p:cNvGrpSpPr>
              <p:nvPr/>
            </p:nvGrpSpPr>
            <p:grpSpPr bwMode="auto">
              <a:xfrm>
                <a:off x="368" y="1048"/>
                <a:ext cx="42" cy="156"/>
                <a:chOff x="372" y="1046"/>
                <a:chExt cx="42" cy="156"/>
              </a:xfrm>
            </p:grpSpPr>
            <p:sp>
              <p:nvSpPr>
                <p:cNvPr id="1520" name="Line 30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21" name="Line 30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38" name="Group 3080"/>
              <p:cNvGrpSpPr>
                <a:grpSpLocks/>
              </p:cNvGrpSpPr>
              <p:nvPr/>
            </p:nvGrpSpPr>
            <p:grpSpPr bwMode="auto">
              <a:xfrm>
                <a:off x="368" y="892"/>
                <a:ext cx="42" cy="156"/>
                <a:chOff x="372" y="1046"/>
                <a:chExt cx="42" cy="156"/>
              </a:xfrm>
            </p:grpSpPr>
            <p:sp>
              <p:nvSpPr>
                <p:cNvPr id="1518" name="Line 30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19" name="Line 30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39" name="Group 3083"/>
            <p:cNvGrpSpPr>
              <a:grpSpLocks/>
            </p:cNvGrpSpPr>
            <p:nvPr/>
          </p:nvGrpSpPr>
          <p:grpSpPr bwMode="auto">
            <a:xfrm rot="-5400000">
              <a:off x="2807" y="2550"/>
              <a:ext cx="35" cy="92"/>
              <a:chOff x="368" y="892"/>
              <a:chExt cx="42" cy="312"/>
            </a:xfrm>
          </p:grpSpPr>
          <p:grpSp>
            <p:nvGrpSpPr>
              <p:cNvPr id="1240" name="Group 3084"/>
              <p:cNvGrpSpPr>
                <a:grpSpLocks/>
              </p:cNvGrpSpPr>
              <p:nvPr/>
            </p:nvGrpSpPr>
            <p:grpSpPr bwMode="auto">
              <a:xfrm>
                <a:off x="368" y="1048"/>
                <a:ext cx="42" cy="156"/>
                <a:chOff x="372" y="1046"/>
                <a:chExt cx="42" cy="156"/>
              </a:xfrm>
            </p:grpSpPr>
            <p:sp>
              <p:nvSpPr>
                <p:cNvPr id="1514" name="Line 30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15" name="Line 30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46" name="Group 3087"/>
              <p:cNvGrpSpPr>
                <a:grpSpLocks/>
              </p:cNvGrpSpPr>
              <p:nvPr/>
            </p:nvGrpSpPr>
            <p:grpSpPr bwMode="auto">
              <a:xfrm>
                <a:off x="368" y="892"/>
                <a:ext cx="42" cy="156"/>
                <a:chOff x="372" y="1046"/>
                <a:chExt cx="42" cy="156"/>
              </a:xfrm>
            </p:grpSpPr>
            <p:sp>
              <p:nvSpPr>
                <p:cNvPr id="1512" name="Line 30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13" name="Line 30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47" name="Group 3090"/>
            <p:cNvGrpSpPr>
              <a:grpSpLocks/>
            </p:cNvGrpSpPr>
            <p:nvPr/>
          </p:nvGrpSpPr>
          <p:grpSpPr bwMode="auto">
            <a:xfrm rot="-5400000">
              <a:off x="2891" y="2453"/>
              <a:ext cx="35" cy="92"/>
              <a:chOff x="368" y="892"/>
              <a:chExt cx="42" cy="312"/>
            </a:xfrm>
          </p:grpSpPr>
          <p:grpSp>
            <p:nvGrpSpPr>
              <p:cNvPr id="1248" name="Group 3091"/>
              <p:cNvGrpSpPr>
                <a:grpSpLocks/>
              </p:cNvGrpSpPr>
              <p:nvPr/>
            </p:nvGrpSpPr>
            <p:grpSpPr bwMode="auto">
              <a:xfrm>
                <a:off x="368" y="1048"/>
                <a:ext cx="42" cy="156"/>
                <a:chOff x="372" y="1046"/>
                <a:chExt cx="42" cy="156"/>
              </a:xfrm>
            </p:grpSpPr>
            <p:sp>
              <p:nvSpPr>
                <p:cNvPr id="1508" name="Line 30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9" name="Line 30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49" name="Group 3094"/>
              <p:cNvGrpSpPr>
                <a:grpSpLocks/>
              </p:cNvGrpSpPr>
              <p:nvPr/>
            </p:nvGrpSpPr>
            <p:grpSpPr bwMode="auto">
              <a:xfrm>
                <a:off x="368" y="892"/>
                <a:ext cx="42" cy="156"/>
                <a:chOff x="372" y="1046"/>
                <a:chExt cx="42" cy="156"/>
              </a:xfrm>
            </p:grpSpPr>
            <p:sp>
              <p:nvSpPr>
                <p:cNvPr id="1506" name="Line 30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7" name="Line 30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50" name="Group 3097"/>
            <p:cNvGrpSpPr>
              <a:grpSpLocks/>
            </p:cNvGrpSpPr>
            <p:nvPr/>
          </p:nvGrpSpPr>
          <p:grpSpPr bwMode="auto">
            <a:xfrm rot="-5400000">
              <a:off x="2807" y="2453"/>
              <a:ext cx="35" cy="92"/>
              <a:chOff x="368" y="892"/>
              <a:chExt cx="42" cy="312"/>
            </a:xfrm>
          </p:grpSpPr>
          <p:grpSp>
            <p:nvGrpSpPr>
              <p:cNvPr id="1251" name="Group 3098"/>
              <p:cNvGrpSpPr>
                <a:grpSpLocks/>
              </p:cNvGrpSpPr>
              <p:nvPr/>
            </p:nvGrpSpPr>
            <p:grpSpPr bwMode="auto">
              <a:xfrm>
                <a:off x="368" y="1048"/>
                <a:ext cx="42" cy="156"/>
                <a:chOff x="372" y="1046"/>
                <a:chExt cx="42" cy="156"/>
              </a:xfrm>
            </p:grpSpPr>
            <p:sp>
              <p:nvSpPr>
                <p:cNvPr id="1502" name="Line 30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3" name="Line 31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52" name="Group 3101"/>
              <p:cNvGrpSpPr>
                <a:grpSpLocks/>
              </p:cNvGrpSpPr>
              <p:nvPr/>
            </p:nvGrpSpPr>
            <p:grpSpPr bwMode="auto">
              <a:xfrm>
                <a:off x="368" y="892"/>
                <a:ext cx="42" cy="156"/>
                <a:chOff x="372" y="1046"/>
                <a:chExt cx="42" cy="156"/>
              </a:xfrm>
            </p:grpSpPr>
            <p:sp>
              <p:nvSpPr>
                <p:cNvPr id="1500" name="Line 31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01" name="Line 31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53" name="Group 3104"/>
            <p:cNvGrpSpPr>
              <a:grpSpLocks/>
            </p:cNvGrpSpPr>
            <p:nvPr/>
          </p:nvGrpSpPr>
          <p:grpSpPr bwMode="auto">
            <a:xfrm rot="-5400000">
              <a:off x="2891" y="2354"/>
              <a:ext cx="34" cy="92"/>
              <a:chOff x="368" y="892"/>
              <a:chExt cx="42" cy="312"/>
            </a:xfrm>
          </p:grpSpPr>
          <p:grpSp>
            <p:nvGrpSpPr>
              <p:cNvPr id="1254" name="Group 3105"/>
              <p:cNvGrpSpPr>
                <a:grpSpLocks/>
              </p:cNvGrpSpPr>
              <p:nvPr/>
            </p:nvGrpSpPr>
            <p:grpSpPr bwMode="auto">
              <a:xfrm>
                <a:off x="368" y="1048"/>
                <a:ext cx="42" cy="156"/>
                <a:chOff x="372" y="1046"/>
                <a:chExt cx="42" cy="156"/>
              </a:xfrm>
            </p:grpSpPr>
            <p:sp>
              <p:nvSpPr>
                <p:cNvPr id="1496" name="Line 31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97" name="Line 31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55" name="Group 3108"/>
              <p:cNvGrpSpPr>
                <a:grpSpLocks/>
              </p:cNvGrpSpPr>
              <p:nvPr/>
            </p:nvGrpSpPr>
            <p:grpSpPr bwMode="auto">
              <a:xfrm>
                <a:off x="368" y="892"/>
                <a:ext cx="42" cy="156"/>
                <a:chOff x="372" y="1046"/>
                <a:chExt cx="42" cy="156"/>
              </a:xfrm>
            </p:grpSpPr>
            <p:sp>
              <p:nvSpPr>
                <p:cNvPr id="1494" name="Line 31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95" name="Line 31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61" name="Group 3111"/>
            <p:cNvGrpSpPr>
              <a:grpSpLocks/>
            </p:cNvGrpSpPr>
            <p:nvPr/>
          </p:nvGrpSpPr>
          <p:grpSpPr bwMode="auto">
            <a:xfrm rot="-5400000">
              <a:off x="2804" y="2355"/>
              <a:ext cx="34" cy="92"/>
              <a:chOff x="368" y="892"/>
              <a:chExt cx="42" cy="312"/>
            </a:xfrm>
          </p:grpSpPr>
          <p:grpSp>
            <p:nvGrpSpPr>
              <p:cNvPr id="1262" name="Group 3112"/>
              <p:cNvGrpSpPr>
                <a:grpSpLocks/>
              </p:cNvGrpSpPr>
              <p:nvPr/>
            </p:nvGrpSpPr>
            <p:grpSpPr bwMode="auto">
              <a:xfrm>
                <a:off x="368" y="1048"/>
                <a:ext cx="42" cy="156"/>
                <a:chOff x="372" y="1046"/>
                <a:chExt cx="42" cy="156"/>
              </a:xfrm>
            </p:grpSpPr>
            <p:sp>
              <p:nvSpPr>
                <p:cNvPr id="1490" name="Line 31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91" name="Line 31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63" name="Group 3115"/>
              <p:cNvGrpSpPr>
                <a:grpSpLocks/>
              </p:cNvGrpSpPr>
              <p:nvPr/>
            </p:nvGrpSpPr>
            <p:grpSpPr bwMode="auto">
              <a:xfrm>
                <a:off x="368" y="892"/>
                <a:ext cx="42" cy="156"/>
                <a:chOff x="372" y="1046"/>
                <a:chExt cx="42" cy="156"/>
              </a:xfrm>
            </p:grpSpPr>
            <p:sp>
              <p:nvSpPr>
                <p:cNvPr id="1488" name="Line 31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89" name="Line 31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64" name="Group 3118"/>
            <p:cNvGrpSpPr>
              <a:grpSpLocks/>
            </p:cNvGrpSpPr>
            <p:nvPr/>
          </p:nvGrpSpPr>
          <p:grpSpPr bwMode="auto">
            <a:xfrm rot="-5400000">
              <a:off x="2891" y="2257"/>
              <a:ext cx="35" cy="92"/>
              <a:chOff x="368" y="892"/>
              <a:chExt cx="42" cy="312"/>
            </a:xfrm>
          </p:grpSpPr>
          <p:grpSp>
            <p:nvGrpSpPr>
              <p:cNvPr id="1265" name="Group 3119"/>
              <p:cNvGrpSpPr>
                <a:grpSpLocks/>
              </p:cNvGrpSpPr>
              <p:nvPr/>
            </p:nvGrpSpPr>
            <p:grpSpPr bwMode="auto">
              <a:xfrm>
                <a:off x="368" y="1048"/>
                <a:ext cx="42" cy="156"/>
                <a:chOff x="372" y="1046"/>
                <a:chExt cx="42" cy="156"/>
              </a:xfrm>
            </p:grpSpPr>
            <p:sp>
              <p:nvSpPr>
                <p:cNvPr id="1484" name="Line 31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85" name="Line 31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66" name="Group 3122"/>
              <p:cNvGrpSpPr>
                <a:grpSpLocks/>
              </p:cNvGrpSpPr>
              <p:nvPr/>
            </p:nvGrpSpPr>
            <p:grpSpPr bwMode="auto">
              <a:xfrm>
                <a:off x="368" y="892"/>
                <a:ext cx="42" cy="156"/>
                <a:chOff x="372" y="1046"/>
                <a:chExt cx="42" cy="156"/>
              </a:xfrm>
            </p:grpSpPr>
            <p:sp>
              <p:nvSpPr>
                <p:cNvPr id="1482" name="Line 31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83" name="Line 31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67" name="Group 3125"/>
            <p:cNvGrpSpPr>
              <a:grpSpLocks/>
            </p:cNvGrpSpPr>
            <p:nvPr/>
          </p:nvGrpSpPr>
          <p:grpSpPr bwMode="auto">
            <a:xfrm rot="-5400000">
              <a:off x="2807" y="2257"/>
              <a:ext cx="35" cy="92"/>
              <a:chOff x="368" y="892"/>
              <a:chExt cx="42" cy="312"/>
            </a:xfrm>
          </p:grpSpPr>
          <p:grpSp>
            <p:nvGrpSpPr>
              <p:cNvPr id="1268" name="Group 3126"/>
              <p:cNvGrpSpPr>
                <a:grpSpLocks/>
              </p:cNvGrpSpPr>
              <p:nvPr/>
            </p:nvGrpSpPr>
            <p:grpSpPr bwMode="auto">
              <a:xfrm>
                <a:off x="368" y="1048"/>
                <a:ext cx="42" cy="156"/>
                <a:chOff x="372" y="1046"/>
                <a:chExt cx="42" cy="156"/>
              </a:xfrm>
            </p:grpSpPr>
            <p:sp>
              <p:nvSpPr>
                <p:cNvPr id="1478" name="Line 31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79" name="Line 31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69" name="Group 3129"/>
              <p:cNvGrpSpPr>
                <a:grpSpLocks/>
              </p:cNvGrpSpPr>
              <p:nvPr/>
            </p:nvGrpSpPr>
            <p:grpSpPr bwMode="auto">
              <a:xfrm>
                <a:off x="368" y="892"/>
                <a:ext cx="42" cy="156"/>
                <a:chOff x="372" y="1046"/>
                <a:chExt cx="42" cy="156"/>
              </a:xfrm>
            </p:grpSpPr>
            <p:sp>
              <p:nvSpPr>
                <p:cNvPr id="1476" name="Line 31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77" name="Line 31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241" name="Oval 3132"/>
            <p:cNvSpPr>
              <a:spLocks noChangeArrowheads="1"/>
            </p:cNvSpPr>
            <p:nvPr/>
          </p:nvSpPr>
          <p:spPr bwMode="auto">
            <a:xfrm rot="-5400000">
              <a:off x="2955" y="2637"/>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42" name="Oval 3133"/>
            <p:cNvSpPr>
              <a:spLocks noChangeArrowheads="1"/>
            </p:cNvSpPr>
            <p:nvPr/>
          </p:nvSpPr>
          <p:spPr bwMode="auto">
            <a:xfrm rot="-5400000">
              <a:off x="2956" y="253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43" name="Oval 3134"/>
            <p:cNvSpPr>
              <a:spLocks noChangeArrowheads="1"/>
            </p:cNvSpPr>
            <p:nvPr/>
          </p:nvSpPr>
          <p:spPr bwMode="auto">
            <a:xfrm rot="-5400000">
              <a:off x="2955" y="2442"/>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44" name="Oval 3135"/>
            <p:cNvSpPr>
              <a:spLocks noChangeArrowheads="1"/>
            </p:cNvSpPr>
            <p:nvPr/>
          </p:nvSpPr>
          <p:spPr bwMode="auto">
            <a:xfrm rot="-5400000">
              <a:off x="2955" y="2345"/>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45" name="Oval 3136"/>
            <p:cNvSpPr>
              <a:spLocks noChangeArrowheads="1"/>
            </p:cNvSpPr>
            <p:nvPr/>
          </p:nvSpPr>
          <p:spPr bwMode="auto">
            <a:xfrm rot="-5400000">
              <a:off x="2955" y="224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270" name="Group 3137"/>
            <p:cNvGrpSpPr>
              <a:grpSpLocks/>
            </p:cNvGrpSpPr>
            <p:nvPr/>
          </p:nvGrpSpPr>
          <p:grpSpPr bwMode="auto">
            <a:xfrm rot="-5400000">
              <a:off x="2891" y="2158"/>
              <a:ext cx="35" cy="92"/>
              <a:chOff x="368" y="892"/>
              <a:chExt cx="42" cy="312"/>
            </a:xfrm>
          </p:grpSpPr>
          <p:grpSp>
            <p:nvGrpSpPr>
              <p:cNvPr id="1271" name="Group 3138"/>
              <p:cNvGrpSpPr>
                <a:grpSpLocks/>
              </p:cNvGrpSpPr>
              <p:nvPr/>
            </p:nvGrpSpPr>
            <p:grpSpPr bwMode="auto">
              <a:xfrm>
                <a:off x="368" y="1048"/>
                <a:ext cx="42" cy="156"/>
                <a:chOff x="372" y="1046"/>
                <a:chExt cx="42" cy="156"/>
              </a:xfrm>
            </p:grpSpPr>
            <p:sp>
              <p:nvSpPr>
                <p:cNvPr id="1472" name="Line 313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73" name="Line 314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72" name="Group 3141"/>
              <p:cNvGrpSpPr>
                <a:grpSpLocks/>
              </p:cNvGrpSpPr>
              <p:nvPr/>
            </p:nvGrpSpPr>
            <p:grpSpPr bwMode="auto">
              <a:xfrm>
                <a:off x="368" y="892"/>
                <a:ext cx="42" cy="156"/>
                <a:chOff x="372" y="1046"/>
                <a:chExt cx="42" cy="156"/>
              </a:xfrm>
            </p:grpSpPr>
            <p:sp>
              <p:nvSpPr>
                <p:cNvPr id="1470" name="Line 314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71" name="Line 314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73" name="Group 3144"/>
            <p:cNvGrpSpPr>
              <a:grpSpLocks/>
            </p:cNvGrpSpPr>
            <p:nvPr/>
          </p:nvGrpSpPr>
          <p:grpSpPr bwMode="auto">
            <a:xfrm rot="-5400000">
              <a:off x="2807" y="2158"/>
              <a:ext cx="35" cy="92"/>
              <a:chOff x="368" y="892"/>
              <a:chExt cx="42" cy="312"/>
            </a:xfrm>
          </p:grpSpPr>
          <p:grpSp>
            <p:nvGrpSpPr>
              <p:cNvPr id="1279" name="Group 3145"/>
              <p:cNvGrpSpPr>
                <a:grpSpLocks/>
              </p:cNvGrpSpPr>
              <p:nvPr/>
            </p:nvGrpSpPr>
            <p:grpSpPr bwMode="auto">
              <a:xfrm>
                <a:off x="368" y="1048"/>
                <a:ext cx="42" cy="156"/>
                <a:chOff x="372" y="1046"/>
                <a:chExt cx="42" cy="156"/>
              </a:xfrm>
            </p:grpSpPr>
            <p:sp>
              <p:nvSpPr>
                <p:cNvPr id="1466" name="Line 31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67" name="Line 31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80" name="Group 3148"/>
              <p:cNvGrpSpPr>
                <a:grpSpLocks/>
              </p:cNvGrpSpPr>
              <p:nvPr/>
            </p:nvGrpSpPr>
            <p:grpSpPr bwMode="auto">
              <a:xfrm>
                <a:off x="368" y="892"/>
                <a:ext cx="42" cy="156"/>
                <a:chOff x="372" y="1046"/>
                <a:chExt cx="42" cy="156"/>
              </a:xfrm>
            </p:grpSpPr>
            <p:sp>
              <p:nvSpPr>
                <p:cNvPr id="1464" name="Line 314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65" name="Line 315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85" name="Group 3151"/>
            <p:cNvGrpSpPr>
              <a:grpSpLocks/>
            </p:cNvGrpSpPr>
            <p:nvPr/>
          </p:nvGrpSpPr>
          <p:grpSpPr bwMode="auto">
            <a:xfrm rot="-5400000">
              <a:off x="2892" y="2060"/>
              <a:ext cx="34" cy="92"/>
              <a:chOff x="368" y="892"/>
              <a:chExt cx="42" cy="312"/>
            </a:xfrm>
          </p:grpSpPr>
          <p:grpSp>
            <p:nvGrpSpPr>
              <p:cNvPr id="1286" name="Group 3152"/>
              <p:cNvGrpSpPr>
                <a:grpSpLocks/>
              </p:cNvGrpSpPr>
              <p:nvPr/>
            </p:nvGrpSpPr>
            <p:grpSpPr bwMode="auto">
              <a:xfrm>
                <a:off x="368" y="1048"/>
                <a:ext cx="42" cy="156"/>
                <a:chOff x="372" y="1046"/>
                <a:chExt cx="42" cy="156"/>
              </a:xfrm>
            </p:grpSpPr>
            <p:sp>
              <p:nvSpPr>
                <p:cNvPr id="1460" name="Line 31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61" name="Line 31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91" name="Group 3155"/>
              <p:cNvGrpSpPr>
                <a:grpSpLocks/>
              </p:cNvGrpSpPr>
              <p:nvPr/>
            </p:nvGrpSpPr>
            <p:grpSpPr bwMode="auto">
              <a:xfrm>
                <a:off x="368" y="892"/>
                <a:ext cx="42" cy="156"/>
                <a:chOff x="372" y="1046"/>
                <a:chExt cx="42" cy="156"/>
              </a:xfrm>
            </p:grpSpPr>
            <p:sp>
              <p:nvSpPr>
                <p:cNvPr id="1458" name="Line 315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59" name="Line 315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292" name="Group 3158"/>
            <p:cNvGrpSpPr>
              <a:grpSpLocks/>
            </p:cNvGrpSpPr>
            <p:nvPr/>
          </p:nvGrpSpPr>
          <p:grpSpPr bwMode="auto">
            <a:xfrm rot="-5400000">
              <a:off x="2808" y="2060"/>
              <a:ext cx="34" cy="92"/>
              <a:chOff x="368" y="892"/>
              <a:chExt cx="42" cy="312"/>
            </a:xfrm>
          </p:grpSpPr>
          <p:grpSp>
            <p:nvGrpSpPr>
              <p:cNvPr id="1297" name="Group 3159"/>
              <p:cNvGrpSpPr>
                <a:grpSpLocks/>
              </p:cNvGrpSpPr>
              <p:nvPr/>
            </p:nvGrpSpPr>
            <p:grpSpPr bwMode="auto">
              <a:xfrm>
                <a:off x="368" y="1048"/>
                <a:ext cx="42" cy="156"/>
                <a:chOff x="372" y="1046"/>
                <a:chExt cx="42" cy="156"/>
              </a:xfrm>
            </p:grpSpPr>
            <p:sp>
              <p:nvSpPr>
                <p:cNvPr id="1454" name="Line 31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55" name="Line 31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298" name="Group 3162"/>
              <p:cNvGrpSpPr>
                <a:grpSpLocks/>
              </p:cNvGrpSpPr>
              <p:nvPr/>
            </p:nvGrpSpPr>
            <p:grpSpPr bwMode="auto">
              <a:xfrm>
                <a:off x="368" y="892"/>
                <a:ext cx="42" cy="156"/>
                <a:chOff x="372" y="1046"/>
                <a:chExt cx="42" cy="156"/>
              </a:xfrm>
            </p:grpSpPr>
            <p:sp>
              <p:nvSpPr>
                <p:cNvPr id="1452" name="Line 316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53" name="Line 316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03" name="Group 3165"/>
            <p:cNvGrpSpPr>
              <a:grpSpLocks/>
            </p:cNvGrpSpPr>
            <p:nvPr/>
          </p:nvGrpSpPr>
          <p:grpSpPr bwMode="auto">
            <a:xfrm rot="-5400000">
              <a:off x="2892" y="1962"/>
              <a:ext cx="34" cy="92"/>
              <a:chOff x="368" y="892"/>
              <a:chExt cx="42" cy="312"/>
            </a:xfrm>
          </p:grpSpPr>
          <p:grpSp>
            <p:nvGrpSpPr>
              <p:cNvPr id="1304" name="Group 3166"/>
              <p:cNvGrpSpPr>
                <a:grpSpLocks/>
              </p:cNvGrpSpPr>
              <p:nvPr/>
            </p:nvGrpSpPr>
            <p:grpSpPr bwMode="auto">
              <a:xfrm>
                <a:off x="368" y="1048"/>
                <a:ext cx="42" cy="156"/>
                <a:chOff x="372" y="1046"/>
                <a:chExt cx="42" cy="156"/>
              </a:xfrm>
            </p:grpSpPr>
            <p:sp>
              <p:nvSpPr>
                <p:cNvPr id="1448" name="Line 31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49" name="Line 31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09" name="Group 3169"/>
              <p:cNvGrpSpPr>
                <a:grpSpLocks/>
              </p:cNvGrpSpPr>
              <p:nvPr/>
            </p:nvGrpSpPr>
            <p:grpSpPr bwMode="auto">
              <a:xfrm>
                <a:off x="368" y="892"/>
                <a:ext cx="42" cy="156"/>
                <a:chOff x="372" y="1046"/>
                <a:chExt cx="42" cy="156"/>
              </a:xfrm>
            </p:grpSpPr>
            <p:sp>
              <p:nvSpPr>
                <p:cNvPr id="1446" name="Line 317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47" name="Line 317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10" name="Group 3172"/>
            <p:cNvGrpSpPr>
              <a:grpSpLocks/>
            </p:cNvGrpSpPr>
            <p:nvPr/>
          </p:nvGrpSpPr>
          <p:grpSpPr bwMode="auto">
            <a:xfrm rot="-5400000">
              <a:off x="2808" y="1962"/>
              <a:ext cx="34" cy="92"/>
              <a:chOff x="368" y="892"/>
              <a:chExt cx="42" cy="312"/>
            </a:xfrm>
          </p:grpSpPr>
          <p:grpSp>
            <p:nvGrpSpPr>
              <p:cNvPr id="1315" name="Group 3173"/>
              <p:cNvGrpSpPr>
                <a:grpSpLocks/>
              </p:cNvGrpSpPr>
              <p:nvPr/>
            </p:nvGrpSpPr>
            <p:grpSpPr bwMode="auto">
              <a:xfrm>
                <a:off x="368" y="1048"/>
                <a:ext cx="42" cy="156"/>
                <a:chOff x="372" y="1046"/>
                <a:chExt cx="42" cy="156"/>
              </a:xfrm>
            </p:grpSpPr>
            <p:sp>
              <p:nvSpPr>
                <p:cNvPr id="1442" name="Line 31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43" name="Line 31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16" name="Group 3176"/>
              <p:cNvGrpSpPr>
                <a:grpSpLocks/>
              </p:cNvGrpSpPr>
              <p:nvPr/>
            </p:nvGrpSpPr>
            <p:grpSpPr bwMode="auto">
              <a:xfrm>
                <a:off x="368" y="892"/>
                <a:ext cx="42" cy="156"/>
                <a:chOff x="372" y="1046"/>
                <a:chExt cx="42" cy="156"/>
              </a:xfrm>
            </p:grpSpPr>
            <p:sp>
              <p:nvSpPr>
                <p:cNvPr id="1440" name="Line 317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41" name="Line 317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21" name="Group 3179"/>
            <p:cNvGrpSpPr>
              <a:grpSpLocks/>
            </p:cNvGrpSpPr>
            <p:nvPr/>
          </p:nvGrpSpPr>
          <p:grpSpPr bwMode="auto">
            <a:xfrm rot="-5400000">
              <a:off x="2890" y="1865"/>
              <a:ext cx="35" cy="92"/>
              <a:chOff x="368" y="892"/>
              <a:chExt cx="42" cy="312"/>
            </a:xfrm>
          </p:grpSpPr>
          <p:grpSp>
            <p:nvGrpSpPr>
              <p:cNvPr id="1322" name="Group 3180"/>
              <p:cNvGrpSpPr>
                <a:grpSpLocks/>
              </p:cNvGrpSpPr>
              <p:nvPr/>
            </p:nvGrpSpPr>
            <p:grpSpPr bwMode="auto">
              <a:xfrm>
                <a:off x="368" y="1048"/>
                <a:ext cx="42" cy="156"/>
                <a:chOff x="372" y="1046"/>
                <a:chExt cx="42" cy="156"/>
              </a:xfrm>
            </p:grpSpPr>
            <p:sp>
              <p:nvSpPr>
                <p:cNvPr id="1436" name="Line 31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37" name="Line 31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27" name="Group 3183"/>
              <p:cNvGrpSpPr>
                <a:grpSpLocks/>
              </p:cNvGrpSpPr>
              <p:nvPr/>
            </p:nvGrpSpPr>
            <p:grpSpPr bwMode="auto">
              <a:xfrm>
                <a:off x="368" y="892"/>
                <a:ext cx="42" cy="156"/>
                <a:chOff x="372" y="1046"/>
                <a:chExt cx="42" cy="156"/>
              </a:xfrm>
            </p:grpSpPr>
            <p:sp>
              <p:nvSpPr>
                <p:cNvPr id="1434" name="Line 318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35" name="Line 318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28" name="Group 3186"/>
            <p:cNvGrpSpPr>
              <a:grpSpLocks/>
            </p:cNvGrpSpPr>
            <p:nvPr/>
          </p:nvGrpSpPr>
          <p:grpSpPr bwMode="auto">
            <a:xfrm rot="-5400000">
              <a:off x="2803" y="1866"/>
              <a:ext cx="35" cy="92"/>
              <a:chOff x="368" y="892"/>
              <a:chExt cx="42" cy="312"/>
            </a:xfrm>
          </p:grpSpPr>
          <p:grpSp>
            <p:nvGrpSpPr>
              <p:cNvPr id="1333" name="Group 3187"/>
              <p:cNvGrpSpPr>
                <a:grpSpLocks/>
              </p:cNvGrpSpPr>
              <p:nvPr/>
            </p:nvGrpSpPr>
            <p:grpSpPr bwMode="auto">
              <a:xfrm>
                <a:off x="368" y="1048"/>
                <a:ext cx="42" cy="156"/>
                <a:chOff x="372" y="1046"/>
                <a:chExt cx="42" cy="156"/>
              </a:xfrm>
            </p:grpSpPr>
            <p:sp>
              <p:nvSpPr>
                <p:cNvPr id="1430" name="Line 31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31" name="Line 31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34" name="Group 3190"/>
              <p:cNvGrpSpPr>
                <a:grpSpLocks/>
              </p:cNvGrpSpPr>
              <p:nvPr/>
            </p:nvGrpSpPr>
            <p:grpSpPr bwMode="auto">
              <a:xfrm>
                <a:off x="368" y="892"/>
                <a:ext cx="42" cy="156"/>
                <a:chOff x="372" y="1046"/>
                <a:chExt cx="42" cy="156"/>
              </a:xfrm>
            </p:grpSpPr>
            <p:sp>
              <p:nvSpPr>
                <p:cNvPr id="1428" name="Line 319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29" name="Line 319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39" name="Group 3193"/>
            <p:cNvGrpSpPr>
              <a:grpSpLocks/>
            </p:cNvGrpSpPr>
            <p:nvPr/>
          </p:nvGrpSpPr>
          <p:grpSpPr bwMode="auto">
            <a:xfrm rot="-5400000">
              <a:off x="2892" y="1767"/>
              <a:ext cx="34" cy="92"/>
              <a:chOff x="368" y="892"/>
              <a:chExt cx="42" cy="312"/>
            </a:xfrm>
          </p:grpSpPr>
          <p:grpSp>
            <p:nvGrpSpPr>
              <p:cNvPr id="1340" name="Group 3194"/>
              <p:cNvGrpSpPr>
                <a:grpSpLocks/>
              </p:cNvGrpSpPr>
              <p:nvPr/>
            </p:nvGrpSpPr>
            <p:grpSpPr bwMode="auto">
              <a:xfrm>
                <a:off x="368" y="1048"/>
                <a:ext cx="42" cy="156"/>
                <a:chOff x="372" y="1046"/>
                <a:chExt cx="42" cy="156"/>
              </a:xfrm>
            </p:grpSpPr>
            <p:sp>
              <p:nvSpPr>
                <p:cNvPr id="1424" name="Line 31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25" name="Line 31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41" name="Group 3197"/>
              <p:cNvGrpSpPr>
                <a:grpSpLocks/>
              </p:cNvGrpSpPr>
              <p:nvPr/>
            </p:nvGrpSpPr>
            <p:grpSpPr bwMode="auto">
              <a:xfrm>
                <a:off x="368" y="892"/>
                <a:ext cx="42" cy="156"/>
                <a:chOff x="372" y="1046"/>
                <a:chExt cx="42" cy="156"/>
              </a:xfrm>
            </p:grpSpPr>
            <p:sp>
              <p:nvSpPr>
                <p:cNvPr id="1422" name="Line 319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23" name="Line 319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42" name="Group 3200"/>
            <p:cNvGrpSpPr>
              <a:grpSpLocks/>
            </p:cNvGrpSpPr>
            <p:nvPr/>
          </p:nvGrpSpPr>
          <p:grpSpPr bwMode="auto">
            <a:xfrm rot="-5400000">
              <a:off x="2808" y="1767"/>
              <a:ext cx="34" cy="92"/>
              <a:chOff x="368" y="892"/>
              <a:chExt cx="42" cy="312"/>
            </a:xfrm>
          </p:grpSpPr>
          <p:grpSp>
            <p:nvGrpSpPr>
              <p:cNvPr id="1343" name="Group 3201"/>
              <p:cNvGrpSpPr>
                <a:grpSpLocks/>
              </p:cNvGrpSpPr>
              <p:nvPr/>
            </p:nvGrpSpPr>
            <p:grpSpPr bwMode="auto">
              <a:xfrm>
                <a:off x="368" y="1048"/>
                <a:ext cx="42" cy="156"/>
                <a:chOff x="372" y="1046"/>
                <a:chExt cx="42" cy="156"/>
              </a:xfrm>
            </p:grpSpPr>
            <p:sp>
              <p:nvSpPr>
                <p:cNvPr id="1418" name="Line 32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19" name="Line 32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44" name="Group 3204"/>
              <p:cNvGrpSpPr>
                <a:grpSpLocks/>
              </p:cNvGrpSpPr>
              <p:nvPr/>
            </p:nvGrpSpPr>
            <p:grpSpPr bwMode="auto">
              <a:xfrm>
                <a:off x="368" y="892"/>
                <a:ext cx="42" cy="156"/>
                <a:chOff x="372" y="1046"/>
                <a:chExt cx="42" cy="156"/>
              </a:xfrm>
            </p:grpSpPr>
            <p:sp>
              <p:nvSpPr>
                <p:cNvPr id="1416" name="Line 320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17" name="Line 320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256" name="Oval 3207"/>
            <p:cNvSpPr>
              <a:spLocks noChangeArrowheads="1"/>
            </p:cNvSpPr>
            <p:nvPr/>
          </p:nvSpPr>
          <p:spPr bwMode="auto">
            <a:xfrm rot="-5400000">
              <a:off x="2956" y="2147"/>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57" name="Oval 3208"/>
            <p:cNvSpPr>
              <a:spLocks noChangeArrowheads="1"/>
            </p:cNvSpPr>
            <p:nvPr/>
          </p:nvSpPr>
          <p:spPr bwMode="auto">
            <a:xfrm rot="-5400000">
              <a:off x="2955" y="2050"/>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58" name="Oval 3209"/>
            <p:cNvSpPr>
              <a:spLocks noChangeArrowheads="1"/>
            </p:cNvSpPr>
            <p:nvPr/>
          </p:nvSpPr>
          <p:spPr bwMode="auto">
            <a:xfrm rot="-5400000">
              <a:off x="2955" y="1953"/>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59" name="Oval 3210"/>
            <p:cNvSpPr>
              <a:spLocks noChangeArrowheads="1"/>
            </p:cNvSpPr>
            <p:nvPr/>
          </p:nvSpPr>
          <p:spPr bwMode="auto">
            <a:xfrm rot="-5400000">
              <a:off x="2955" y="1855"/>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260" name="Oval 3211"/>
            <p:cNvSpPr>
              <a:spLocks noChangeArrowheads="1"/>
            </p:cNvSpPr>
            <p:nvPr/>
          </p:nvSpPr>
          <p:spPr bwMode="auto">
            <a:xfrm rot="-5400000">
              <a:off x="2956" y="175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345" name="Group 3212"/>
            <p:cNvGrpSpPr>
              <a:grpSpLocks/>
            </p:cNvGrpSpPr>
            <p:nvPr/>
          </p:nvGrpSpPr>
          <p:grpSpPr bwMode="auto">
            <a:xfrm>
              <a:off x="3085" y="1776"/>
              <a:ext cx="276" cy="955"/>
              <a:chOff x="4676" y="851"/>
              <a:chExt cx="372" cy="1288"/>
            </a:xfrm>
          </p:grpSpPr>
          <p:grpSp>
            <p:nvGrpSpPr>
              <p:cNvPr id="1346" name="Group 3213"/>
              <p:cNvGrpSpPr>
                <a:grpSpLocks/>
              </p:cNvGrpSpPr>
              <p:nvPr/>
            </p:nvGrpSpPr>
            <p:grpSpPr bwMode="auto">
              <a:xfrm rot="5400000">
                <a:off x="4547" y="980"/>
                <a:ext cx="630" cy="372"/>
                <a:chOff x="1002" y="972"/>
                <a:chExt cx="630" cy="372"/>
              </a:xfrm>
            </p:grpSpPr>
            <p:grpSp>
              <p:nvGrpSpPr>
                <p:cNvPr id="1347" name="Group 3214"/>
                <p:cNvGrpSpPr>
                  <a:grpSpLocks/>
                </p:cNvGrpSpPr>
                <p:nvPr/>
              </p:nvGrpSpPr>
              <p:grpSpPr bwMode="auto">
                <a:xfrm>
                  <a:off x="1027" y="1096"/>
                  <a:ext cx="47" cy="124"/>
                  <a:chOff x="368" y="892"/>
                  <a:chExt cx="42" cy="312"/>
                </a:xfrm>
              </p:grpSpPr>
              <p:grpSp>
                <p:nvGrpSpPr>
                  <p:cNvPr id="1348" name="Group 3215"/>
                  <p:cNvGrpSpPr>
                    <a:grpSpLocks/>
                  </p:cNvGrpSpPr>
                  <p:nvPr/>
                </p:nvGrpSpPr>
                <p:grpSpPr bwMode="auto">
                  <a:xfrm>
                    <a:off x="368" y="1048"/>
                    <a:ext cx="42" cy="156"/>
                    <a:chOff x="372" y="1046"/>
                    <a:chExt cx="42" cy="156"/>
                  </a:xfrm>
                </p:grpSpPr>
                <p:sp>
                  <p:nvSpPr>
                    <p:cNvPr id="1412" name="Line 32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13" name="Line 32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54" name="Group 3218"/>
                  <p:cNvGrpSpPr>
                    <a:grpSpLocks/>
                  </p:cNvGrpSpPr>
                  <p:nvPr/>
                </p:nvGrpSpPr>
                <p:grpSpPr bwMode="auto">
                  <a:xfrm>
                    <a:off x="368" y="892"/>
                    <a:ext cx="42" cy="156"/>
                    <a:chOff x="372" y="1046"/>
                    <a:chExt cx="42" cy="156"/>
                  </a:xfrm>
                </p:grpSpPr>
                <p:sp>
                  <p:nvSpPr>
                    <p:cNvPr id="1410" name="Line 321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11" name="Line 322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55" name="Group 3221"/>
                <p:cNvGrpSpPr>
                  <a:grpSpLocks/>
                </p:cNvGrpSpPr>
                <p:nvPr/>
              </p:nvGrpSpPr>
              <p:grpSpPr bwMode="auto">
                <a:xfrm>
                  <a:off x="1027" y="973"/>
                  <a:ext cx="47" cy="124"/>
                  <a:chOff x="368" y="892"/>
                  <a:chExt cx="42" cy="312"/>
                </a:xfrm>
              </p:grpSpPr>
              <p:grpSp>
                <p:nvGrpSpPr>
                  <p:cNvPr id="1360" name="Group 3222"/>
                  <p:cNvGrpSpPr>
                    <a:grpSpLocks/>
                  </p:cNvGrpSpPr>
                  <p:nvPr/>
                </p:nvGrpSpPr>
                <p:grpSpPr bwMode="auto">
                  <a:xfrm>
                    <a:off x="368" y="1048"/>
                    <a:ext cx="42" cy="156"/>
                    <a:chOff x="372" y="1046"/>
                    <a:chExt cx="42" cy="156"/>
                  </a:xfrm>
                </p:grpSpPr>
                <p:sp>
                  <p:nvSpPr>
                    <p:cNvPr id="1406" name="Line 32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07" name="Line 32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61" name="Group 3225"/>
                  <p:cNvGrpSpPr>
                    <a:grpSpLocks/>
                  </p:cNvGrpSpPr>
                  <p:nvPr/>
                </p:nvGrpSpPr>
                <p:grpSpPr bwMode="auto">
                  <a:xfrm>
                    <a:off x="368" y="892"/>
                    <a:ext cx="42" cy="156"/>
                    <a:chOff x="372" y="1046"/>
                    <a:chExt cx="42" cy="156"/>
                  </a:xfrm>
                </p:grpSpPr>
                <p:sp>
                  <p:nvSpPr>
                    <p:cNvPr id="1404" name="Line 322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05" name="Line 322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66" name="Group 3228"/>
                <p:cNvGrpSpPr>
                  <a:grpSpLocks/>
                </p:cNvGrpSpPr>
                <p:nvPr/>
              </p:nvGrpSpPr>
              <p:grpSpPr bwMode="auto">
                <a:xfrm>
                  <a:off x="1159" y="1096"/>
                  <a:ext cx="47" cy="124"/>
                  <a:chOff x="368" y="892"/>
                  <a:chExt cx="42" cy="312"/>
                </a:xfrm>
              </p:grpSpPr>
              <p:grpSp>
                <p:nvGrpSpPr>
                  <p:cNvPr id="1367" name="Group 3229"/>
                  <p:cNvGrpSpPr>
                    <a:grpSpLocks/>
                  </p:cNvGrpSpPr>
                  <p:nvPr/>
                </p:nvGrpSpPr>
                <p:grpSpPr bwMode="auto">
                  <a:xfrm>
                    <a:off x="368" y="1048"/>
                    <a:ext cx="42" cy="156"/>
                    <a:chOff x="372" y="1046"/>
                    <a:chExt cx="42" cy="156"/>
                  </a:xfrm>
                </p:grpSpPr>
                <p:sp>
                  <p:nvSpPr>
                    <p:cNvPr id="1400" name="Line 32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401" name="Line 32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72" name="Group 3232"/>
                  <p:cNvGrpSpPr>
                    <a:grpSpLocks/>
                  </p:cNvGrpSpPr>
                  <p:nvPr/>
                </p:nvGrpSpPr>
                <p:grpSpPr bwMode="auto">
                  <a:xfrm>
                    <a:off x="368" y="892"/>
                    <a:ext cx="42" cy="156"/>
                    <a:chOff x="372" y="1046"/>
                    <a:chExt cx="42" cy="156"/>
                  </a:xfrm>
                </p:grpSpPr>
                <p:sp>
                  <p:nvSpPr>
                    <p:cNvPr id="1398" name="Line 323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99" name="Line 323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73" name="Group 3235"/>
                <p:cNvGrpSpPr>
                  <a:grpSpLocks/>
                </p:cNvGrpSpPr>
                <p:nvPr/>
              </p:nvGrpSpPr>
              <p:grpSpPr bwMode="auto">
                <a:xfrm>
                  <a:off x="1159" y="973"/>
                  <a:ext cx="47" cy="124"/>
                  <a:chOff x="368" y="892"/>
                  <a:chExt cx="42" cy="312"/>
                </a:xfrm>
              </p:grpSpPr>
              <p:grpSp>
                <p:nvGrpSpPr>
                  <p:cNvPr id="1378" name="Group 3236"/>
                  <p:cNvGrpSpPr>
                    <a:grpSpLocks/>
                  </p:cNvGrpSpPr>
                  <p:nvPr/>
                </p:nvGrpSpPr>
                <p:grpSpPr bwMode="auto">
                  <a:xfrm>
                    <a:off x="368" y="1048"/>
                    <a:ext cx="42" cy="156"/>
                    <a:chOff x="372" y="1046"/>
                    <a:chExt cx="42" cy="156"/>
                  </a:xfrm>
                </p:grpSpPr>
                <p:sp>
                  <p:nvSpPr>
                    <p:cNvPr id="1394" name="Line 32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95" name="Line 32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79" name="Group 3239"/>
                  <p:cNvGrpSpPr>
                    <a:grpSpLocks/>
                  </p:cNvGrpSpPr>
                  <p:nvPr/>
                </p:nvGrpSpPr>
                <p:grpSpPr bwMode="auto">
                  <a:xfrm>
                    <a:off x="368" y="892"/>
                    <a:ext cx="42" cy="156"/>
                    <a:chOff x="372" y="1046"/>
                    <a:chExt cx="42" cy="156"/>
                  </a:xfrm>
                </p:grpSpPr>
                <p:sp>
                  <p:nvSpPr>
                    <p:cNvPr id="1392" name="Line 324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93" name="Line 324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84" name="Group 3242"/>
                <p:cNvGrpSpPr>
                  <a:grpSpLocks/>
                </p:cNvGrpSpPr>
                <p:nvPr/>
              </p:nvGrpSpPr>
              <p:grpSpPr bwMode="auto">
                <a:xfrm>
                  <a:off x="1291" y="1096"/>
                  <a:ext cx="47" cy="124"/>
                  <a:chOff x="368" y="892"/>
                  <a:chExt cx="42" cy="312"/>
                </a:xfrm>
              </p:grpSpPr>
              <p:grpSp>
                <p:nvGrpSpPr>
                  <p:cNvPr id="1385" name="Group 3243"/>
                  <p:cNvGrpSpPr>
                    <a:grpSpLocks/>
                  </p:cNvGrpSpPr>
                  <p:nvPr/>
                </p:nvGrpSpPr>
                <p:grpSpPr bwMode="auto">
                  <a:xfrm>
                    <a:off x="368" y="1048"/>
                    <a:ext cx="42" cy="156"/>
                    <a:chOff x="372" y="1046"/>
                    <a:chExt cx="42" cy="156"/>
                  </a:xfrm>
                </p:grpSpPr>
                <p:sp>
                  <p:nvSpPr>
                    <p:cNvPr id="1388" name="Line 32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9" name="Line 32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90" name="Group 3246"/>
                  <p:cNvGrpSpPr>
                    <a:grpSpLocks/>
                  </p:cNvGrpSpPr>
                  <p:nvPr/>
                </p:nvGrpSpPr>
                <p:grpSpPr bwMode="auto">
                  <a:xfrm>
                    <a:off x="368" y="892"/>
                    <a:ext cx="42" cy="156"/>
                    <a:chOff x="372" y="1046"/>
                    <a:chExt cx="42" cy="156"/>
                  </a:xfrm>
                </p:grpSpPr>
                <p:sp>
                  <p:nvSpPr>
                    <p:cNvPr id="1386" name="Line 324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7" name="Line 324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391" name="Group 3249"/>
                <p:cNvGrpSpPr>
                  <a:grpSpLocks/>
                </p:cNvGrpSpPr>
                <p:nvPr/>
              </p:nvGrpSpPr>
              <p:grpSpPr bwMode="auto">
                <a:xfrm>
                  <a:off x="1291" y="973"/>
                  <a:ext cx="47" cy="124"/>
                  <a:chOff x="368" y="892"/>
                  <a:chExt cx="42" cy="312"/>
                </a:xfrm>
              </p:grpSpPr>
              <p:grpSp>
                <p:nvGrpSpPr>
                  <p:cNvPr id="1396" name="Group 3250"/>
                  <p:cNvGrpSpPr>
                    <a:grpSpLocks/>
                  </p:cNvGrpSpPr>
                  <p:nvPr/>
                </p:nvGrpSpPr>
                <p:grpSpPr bwMode="auto">
                  <a:xfrm>
                    <a:off x="368" y="1048"/>
                    <a:ext cx="42" cy="156"/>
                    <a:chOff x="372" y="1046"/>
                    <a:chExt cx="42" cy="156"/>
                  </a:xfrm>
                </p:grpSpPr>
                <p:sp>
                  <p:nvSpPr>
                    <p:cNvPr id="1382" name="Line 32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3" name="Line 32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397" name="Group 3253"/>
                  <p:cNvGrpSpPr>
                    <a:grpSpLocks/>
                  </p:cNvGrpSpPr>
                  <p:nvPr/>
                </p:nvGrpSpPr>
                <p:grpSpPr bwMode="auto">
                  <a:xfrm>
                    <a:off x="368" y="892"/>
                    <a:ext cx="42" cy="156"/>
                    <a:chOff x="372" y="1046"/>
                    <a:chExt cx="42" cy="156"/>
                  </a:xfrm>
                </p:grpSpPr>
                <p:sp>
                  <p:nvSpPr>
                    <p:cNvPr id="1380" name="Line 325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81" name="Line 325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02" name="Group 3256"/>
                <p:cNvGrpSpPr>
                  <a:grpSpLocks/>
                </p:cNvGrpSpPr>
                <p:nvPr/>
              </p:nvGrpSpPr>
              <p:grpSpPr bwMode="auto">
                <a:xfrm>
                  <a:off x="1423" y="1095"/>
                  <a:ext cx="47" cy="124"/>
                  <a:chOff x="368" y="892"/>
                  <a:chExt cx="42" cy="312"/>
                </a:xfrm>
              </p:grpSpPr>
              <p:grpSp>
                <p:nvGrpSpPr>
                  <p:cNvPr id="1403" name="Group 3257"/>
                  <p:cNvGrpSpPr>
                    <a:grpSpLocks/>
                  </p:cNvGrpSpPr>
                  <p:nvPr/>
                </p:nvGrpSpPr>
                <p:grpSpPr bwMode="auto">
                  <a:xfrm>
                    <a:off x="368" y="1048"/>
                    <a:ext cx="42" cy="156"/>
                    <a:chOff x="372" y="1046"/>
                    <a:chExt cx="42" cy="156"/>
                  </a:xfrm>
                </p:grpSpPr>
                <p:sp>
                  <p:nvSpPr>
                    <p:cNvPr id="1376" name="Line 32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77" name="Line 32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08" name="Group 3260"/>
                  <p:cNvGrpSpPr>
                    <a:grpSpLocks/>
                  </p:cNvGrpSpPr>
                  <p:nvPr/>
                </p:nvGrpSpPr>
                <p:grpSpPr bwMode="auto">
                  <a:xfrm>
                    <a:off x="368" y="892"/>
                    <a:ext cx="42" cy="156"/>
                    <a:chOff x="372" y="1046"/>
                    <a:chExt cx="42" cy="156"/>
                  </a:xfrm>
                </p:grpSpPr>
                <p:sp>
                  <p:nvSpPr>
                    <p:cNvPr id="1374" name="Line 326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75" name="Line 326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09" name="Group 3263"/>
                <p:cNvGrpSpPr>
                  <a:grpSpLocks/>
                </p:cNvGrpSpPr>
                <p:nvPr/>
              </p:nvGrpSpPr>
              <p:grpSpPr bwMode="auto">
                <a:xfrm>
                  <a:off x="1423" y="972"/>
                  <a:ext cx="47" cy="124"/>
                  <a:chOff x="368" y="892"/>
                  <a:chExt cx="42" cy="312"/>
                </a:xfrm>
              </p:grpSpPr>
              <p:grpSp>
                <p:nvGrpSpPr>
                  <p:cNvPr id="1414" name="Group 3264"/>
                  <p:cNvGrpSpPr>
                    <a:grpSpLocks/>
                  </p:cNvGrpSpPr>
                  <p:nvPr/>
                </p:nvGrpSpPr>
                <p:grpSpPr bwMode="auto">
                  <a:xfrm>
                    <a:off x="368" y="1048"/>
                    <a:ext cx="42" cy="156"/>
                    <a:chOff x="372" y="1046"/>
                    <a:chExt cx="42" cy="156"/>
                  </a:xfrm>
                </p:grpSpPr>
                <p:sp>
                  <p:nvSpPr>
                    <p:cNvPr id="1370" name="Line 32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71" name="Line 32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15" name="Group 3267"/>
                  <p:cNvGrpSpPr>
                    <a:grpSpLocks/>
                  </p:cNvGrpSpPr>
                  <p:nvPr/>
                </p:nvGrpSpPr>
                <p:grpSpPr bwMode="auto">
                  <a:xfrm>
                    <a:off x="368" y="892"/>
                    <a:ext cx="42" cy="156"/>
                    <a:chOff x="372" y="1046"/>
                    <a:chExt cx="42" cy="156"/>
                  </a:xfrm>
                </p:grpSpPr>
                <p:sp>
                  <p:nvSpPr>
                    <p:cNvPr id="1368" name="Line 32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69" name="Line 32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20" name="Group 3270"/>
                <p:cNvGrpSpPr>
                  <a:grpSpLocks/>
                </p:cNvGrpSpPr>
                <p:nvPr/>
              </p:nvGrpSpPr>
              <p:grpSpPr bwMode="auto">
                <a:xfrm>
                  <a:off x="1555" y="1096"/>
                  <a:ext cx="47" cy="124"/>
                  <a:chOff x="368" y="892"/>
                  <a:chExt cx="42" cy="312"/>
                </a:xfrm>
              </p:grpSpPr>
              <p:grpSp>
                <p:nvGrpSpPr>
                  <p:cNvPr id="1421" name="Group 3271"/>
                  <p:cNvGrpSpPr>
                    <a:grpSpLocks/>
                  </p:cNvGrpSpPr>
                  <p:nvPr/>
                </p:nvGrpSpPr>
                <p:grpSpPr bwMode="auto">
                  <a:xfrm>
                    <a:off x="368" y="1048"/>
                    <a:ext cx="42" cy="156"/>
                    <a:chOff x="372" y="1046"/>
                    <a:chExt cx="42" cy="156"/>
                  </a:xfrm>
                </p:grpSpPr>
                <p:sp>
                  <p:nvSpPr>
                    <p:cNvPr id="1364" name="Line 32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65" name="Line 32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26" name="Group 3274"/>
                  <p:cNvGrpSpPr>
                    <a:grpSpLocks/>
                  </p:cNvGrpSpPr>
                  <p:nvPr/>
                </p:nvGrpSpPr>
                <p:grpSpPr bwMode="auto">
                  <a:xfrm>
                    <a:off x="368" y="892"/>
                    <a:ext cx="42" cy="156"/>
                    <a:chOff x="372" y="1046"/>
                    <a:chExt cx="42" cy="156"/>
                  </a:xfrm>
                </p:grpSpPr>
                <p:sp>
                  <p:nvSpPr>
                    <p:cNvPr id="1362" name="Line 32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63" name="Line 32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27" name="Group 3277"/>
                <p:cNvGrpSpPr>
                  <a:grpSpLocks/>
                </p:cNvGrpSpPr>
                <p:nvPr/>
              </p:nvGrpSpPr>
              <p:grpSpPr bwMode="auto">
                <a:xfrm>
                  <a:off x="1555" y="973"/>
                  <a:ext cx="47" cy="124"/>
                  <a:chOff x="368" y="892"/>
                  <a:chExt cx="42" cy="312"/>
                </a:xfrm>
              </p:grpSpPr>
              <p:grpSp>
                <p:nvGrpSpPr>
                  <p:cNvPr id="1432" name="Group 3278"/>
                  <p:cNvGrpSpPr>
                    <a:grpSpLocks/>
                  </p:cNvGrpSpPr>
                  <p:nvPr/>
                </p:nvGrpSpPr>
                <p:grpSpPr bwMode="auto">
                  <a:xfrm>
                    <a:off x="368" y="1048"/>
                    <a:ext cx="42" cy="156"/>
                    <a:chOff x="372" y="1046"/>
                    <a:chExt cx="42" cy="156"/>
                  </a:xfrm>
                </p:grpSpPr>
                <p:sp>
                  <p:nvSpPr>
                    <p:cNvPr id="1358" name="Line 32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59" name="Line 32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33" name="Group 3281"/>
                  <p:cNvGrpSpPr>
                    <a:grpSpLocks/>
                  </p:cNvGrpSpPr>
                  <p:nvPr/>
                </p:nvGrpSpPr>
                <p:grpSpPr bwMode="auto">
                  <a:xfrm>
                    <a:off x="368" y="892"/>
                    <a:ext cx="42" cy="156"/>
                    <a:chOff x="372" y="1046"/>
                    <a:chExt cx="42" cy="156"/>
                  </a:xfrm>
                </p:grpSpPr>
                <p:sp>
                  <p:nvSpPr>
                    <p:cNvPr id="1356" name="Line 32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57" name="Line 32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349" name="Oval 3284"/>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350" name="Oval 3285"/>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351" name="Oval 3286"/>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352" name="Oval 3287"/>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353" name="Oval 3288"/>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1438" name="Group 3289"/>
              <p:cNvGrpSpPr>
                <a:grpSpLocks/>
              </p:cNvGrpSpPr>
              <p:nvPr/>
            </p:nvGrpSpPr>
            <p:grpSpPr bwMode="auto">
              <a:xfrm rot="5400000">
                <a:off x="4547" y="1638"/>
                <a:ext cx="630" cy="372"/>
                <a:chOff x="1002" y="972"/>
                <a:chExt cx="630" cy="372"/>
              </a:xfrm>
            </p:grpSpPr>
            <p:grpSp>
              <p:nvGrpSpPr>
                <p:cNvPr id="1439" name="Group 3290"/>
                <p:cNvGrpSpPr>
                  <a:grpSpLocks/>
                </p:cNvGrpSpPr>
                <p:nvPr/>
              </p:nvGrpSpPr>
              <p:grpSpPr bwMode="auto">
                <a:xfrm>
                  <a:off x="1027" y="1096"/>
                  <a:ext cx="47" cy="124"/>
                  <a:chOff x="368" y="892"/>
                  <a:chExt cx="42" cy="312"/>
                </a:xfrm>
              </p:grpSpPr>
              <p:grpSp>
                <p:nvGrpSpPr>
                  <p:cNvPr id="1444" name="Group 3291"/>
                  <p:cNvGrpSpPr>
                    <a:grpSpLocks/>
                  </p:cNvGrpSpPr>
                  <p:nvPr/>
                </p:nvGrpSpPr>
                <p:grpSpPr bwMode="auto">
                  <a:xfrm>
                    <a:off x="368" y="1048"/>
                    <a:ext cx="42" cy="156"/>
                    <a:chOff x="372" y="1046"/>
                    <a:chExt cx="42" cy="156"/>
                  </a:xfrm>
                </p:grpSpPr>
                <p:sp>
                  <p:nvSpPr>
                    <p:cNvPr id="1337" name="Line 32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38" name="Line 32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45" name="Group 3294"/>
                  <p:cNvGrpSpPr>
                    <a:grpSpLocks/>
                  </p:cNvGrpSpPr>
                  <p:nvPr/>
                </p:nvGrpSpPr>
                <p:grpSpPr bwMode="auto">
                  <a:xfrm>
                    <a:off x="368" y="892"/>
                    <a:ext cx="42" cy="156"/>
                    <a:chOff x="372" y="1046"/>
                    <a:chExt cx="42" cy="156"/>
                  </a:xfrm>
                </p:grpSpPr>
                <p:sp>
                  <p:nvSpPr>
                    <p:cNvPr id="1335" name="Line 32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36" name="Line 32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50" name="Group 3297"/>
                <p:cNvGrpSpPr>
                  <a:grpSpLocks/>
                </p:cNvGrpSpPr>
                <p:nvPr/>
              </p:nvGrpSpPr>
              <p:grpSpPr bwMode="auto">
                <a:xfrm>
                  <a:off x="1027" y="973"/>
                  <a:ext cx="47" cy="124"/>
                  <a:chOff x="368" y="892"/>
                  <a:chExt cx="42" cy="312"/>
                </a:xfrm>
              </p:grpSpPr>
              <p:grpSp>
                <p:nvGrpSpPr>
                  <p:cNvPr id="1451" name="Group 3298"/>
                  <p:cNvGrpSpPr>
                    <a:grpSpLocks/>
                  </p:cNvGrpSpPr>
                  <p:nvPr/>
                </p:nvGrpSpPr>
                <p:grpSpPr bwMode="auto">
                  <a:xfrm>
                    <a:off x="368" y="1048"/>
                    <a:ext cx="42" cy="156"/>
                    <a:chOff x="372" y="1046"/>
                    <a:chExt cx="42" cy="156"/>
                  </a:xfrm>
                </p:grpSpPr>
                <p:sp>
                  <p:nvSpPr>
                    <p:cNvPr id="1331" name="Line 32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32" name="Line 33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56" name="Group 3301"/>
                  <p:cNvGrpSpPr>
                    <a:grpSpLocks/>
                  </p:cNvGrpSpPr>
                  <p:nvPr/>
                </p:nvGrpSpPr>
                <p:grpSpPr bwMode="auto">
                  <a:xfrm>
                    <a:off x="368" y="892"/>
                    <a:ext cx="42" cy="156"/>
                    <a:chOff x="372" y="1046"/>
                    <a:chExt cx="42" cy="156"/>
                  </a:xfrm>
                </p:grpSpPr>
                <p:sp>
                  <p:nvSpPr>
                    <p:cNvPr id="1329" name="Line 33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30" name="Line 33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57" name="Group 3304"/>
                <p:cNvGrpSpPr>
                  <a:grpSpLocks/>
                </p:cNvGrpSpPr>
                <p:nvPr/>
              </p:nvGrpSpPr>
              <p:grpSpPr bwMode="auto">
                <a:xfrm>
                  <a:off x="1159" y="1096"/>
                  <a:ext cx="47" cy="124"/>
                  <a:chOff x="368" y="892"/>
                  <a:chExt cx="42" cy="312"/>
                </a:xfrm>
              </p:grpSpPr>
              <p:grpSp>
                <p:nvGrpSpPr>
                  <p:cNvPr id="1462" name="Group 3305"/>
                  <p:cNvGrpSpPr>
                    <a:grpSpLocks/>
                  </p:cNvGrpSpPr>
                  <p:nvPr/>
                </p:nvGrpSpPr>
                <p:grpSpPr bwMode="auto">
                  <a:xfrm>
                    <a:off x="368" y="1048"/>
                    <a:ext cx="42" cy="156"/>
                    <a:chOff x="372" y="1046"/>
                    <a:chExt cx="42" cy="156"/>
                  </a:xfrm>
                </p:grpSpPr>
                <p:sp>
                  <p:nvSpPr>
                    <p:cNvPr id="1325" name="Line 33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26" name="Line 33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63" name="Group 3308"/>
                  <p:cNvGrpSpPr>
                    <a:grpSpLocks/>
                  </p:cNvGrpSpPr>
                  <p:nvPr/>
                </p:nvGrpSpPr>
                <p:grpSpPr bwMode="auto">
                  <a:xfrm>
                    <a:off x="368" y="892"/>
                    <a:ext cx="42" cy="156"/>
                    <a:chOff x="372" y="1046"/>
                    <a:chExt cx="42" cy="156"/>
                  </a:xfrm>
                </p:grpSpPr>
                <p:sp>
                  <p:nvSpPr>
                    <p:cNvPr id="1323" name="Line 33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24" name="Line 33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68" name="Group 3311"/>
                <p:cNvGrpSpPr>
                  <a:grpSpLocks/>
                </p:cNvGrpSpPr>
                <p:nvPr/>
              </p:nvGrpSpPr>
              <p:grpSpPr bwMode="auto">
                <a:xfrm>
                  <a:off x="1159" y="973"/>
                  <a:ext cx="47" cy="124"/>
                  <a:chOff x="368" y="892"/>
                  <a:chExt cx="42" cy="312"/>
                </a:xfrm>
              </p:grpSpPr>
              <p:grpSp>
                <p:nvGrpSpPr>
                  <p:cNvPr id="1469" name="Group 3312"/>
                  <p:cNvGrpSpPr>
                    <a:grpSpLocks/>
                  </p:cNvGrpSpPr>
                  <p:nvPr/>
                </p:nvGrpSpPr>
                <p:grpSpPr bwMode="auto">
                  <a:xfrm>
                    <a:off x="368" y="1048"/>
                    <a:ext cx="42" cy="156"/>
                    <a:chOff x="372" y="1046"/>
                    <a:chExt cx="42" cy="156"/>
                  </a:xfrm>
                </p:grpSpPr>
                <p:sp>
                  <p:nvSpPr>
                    <p:cNvPr id="1319" name="Line 33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20" name="Line 33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74" name="Group 3315"/>
                  <p:cNvGrpSpPr>
                    <a:grpSpLocks/>
                  </p:cNvGrpSpPr>
                  <p:nvPr/>
                </p:nvGrpSpPr>
                <p:grpSpPr bwMode="auto">
                  <a:xfrm>
                    <a:off x="368" y="892"/>
                    <a:ext cx="42" cy="156"/>
                    <a:chOff x="372" y="1046"/>
                    <a:chExt cx="42" cy="156"/>
                  </a:xfrm>
                </p:grpSpPr>
                <p:sp>
                  <p:nvSpPr>
                    <p:cNvPr id="1317" name="Line 331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18" name="Line 331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75" name="Group 3318"/>
                <p:cNvGrpSpPr>
                  <a:grpSpLocks/>
                </p:cNvGrpSpPr>
                <p:nvPr/>
              </p:nvGrpSpPr>
              <p:grpSpPr bwMode="auto">
                <a:xfrm>
                  <a:off x="1291" y="1096"/>
                  <a:ext cx="47" cy="124"/>
                  <a:chOff x="368" y="892"/>
                  <a:chExt cx="42" cy="312"/>
                </a:xfrm>
              </p:grpSpPr>
              <p:grpSp>
                <p:nvGrpSpPr>
                  <p:cNvPr id="1480" name="Group 3319"/>
                  <p:cNvGrpSpPr>
                    <a:grpSpLocks/>
                  </p:cNvGrpSpPr>
                  <p:nvPr/>
                </p:nvGrpSpPr>
                <p:grpSpPr bwMode="auto">
                  <a:xfrm>
                    <a:off x="368" y="1048"/>
                    <a:ext cx="42" cy="156"/>
                    <a:chOff x="372" y="1046"/>
                    <a:chExt cx="42" cy="156"/>
                  </a:xfrm>
                </p:grpSpPr>
                <p:sp>
                  <p:nvSpPr>
                    <p:cNvPr id="1313" name="Line 33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14" name="Line 33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81" name="Group 3322"/>
                  <p:cNvGrpSpPr>
                    <a:grpSpLocks/>
                  </p:cNvGrpSpPr>
                  <p:nvPr/>
                </p:nvGrpSpPr>
                <p:grpSpPr bwMode="auto">
                  <a:xfrm>
                    <a:off x="368" y="892"/>
                    <a:ext cx="42" cy="156"/>
                    <a:chOff x="372" y="1046"/>
                    <a:chExt cx="42" cy="156"/>
                  </a:xfrm>
                </p:grpSpPr>
                <p:sp>
                  <p:nvSpPr>
                    <p:cNvPr id="1311" name="Line 33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12" name="Line 33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86" name="Group 3325"/>
                <p:cNvGrpSpPr>
                  <a:grpSpLocks/>
                </p:cNvGrpSpPr>
                <p:nvPr/>
              </p:nvGrpSpPr>
              <p:grpSpPr bwMode="auto">
                <a:xfrm>
                  <a:off x="1291" y="973"/>
                  <a:ext cx="47" cy="124"/>
                  <a:chOff x="368" y="892"/>
                  <a:chExt cx="42" cy="312"/>
                </a:xfrm>
              </p:grpSpPr>
              <p:grpSp>
                <p:nvGrpSpPr>
                  <p:cNvPr id="1487" name="Group 3326"/>
                  <p:cNvGrpSpPr>
                    <a:grpSpLocks/>
                  </p:cNvGrpSpPr>
                  <p:nvPr/>
                </p:nvGrpSpPr>
                <p:grpSpPr bwMode="auto">
                  <a:xfrm>
                    <a:off x="368" y="1048"/>
                    <a:ext cx="42" cy="156"/>
                    <a:chOff x="372" y="1046"/>
                    <a:chExt cx="42" cy="156"/>
                  </a:xfrm>
                </p:grpSpPr>
                <p:sp>
                  <p:nvSpPr>
                    <p:cNvPr id="1307" name="Line 33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08" name="Line 33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92" name="Group 3329"/>
                  <p:cNvGrpSpPr>
                    <a:grpSpLocks/>
                  </p:cNvGrpSpPr>
                  <p:nvPr/>
                </p:nvGrpSpPr>
                <p:grpSpPr bwMode="auto">
                  <a:xfrm>
                    <a:off x="368" y="892"/>
                    <a:ext cx="42" cy="156"/>
                    <a:chOff x="372" y="1046"/>
                    <a:chExt cx="42" cy="156"/>
                  </a:xfrm>
                </p:grpSpPr>
                <p:sp>
                  <p:nvSpPr>
                    <p:cNvPr id="1305" name="Line 33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06" name="Line 33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493" name="Group 3332"/>
                <p:cNvGrpSpPr>
                  <a:grpSpLocks/>
                </p:cNvGrpSpPr>
                <p:nvPr/>
              </p:nvGrpSpPr>
              <p:grpSpPr bwMode="auto">
                <a:xfrm>
                  <a:off x="1423" y="1095"/>
                  <a:ext cx="47" cy="124"/>
                  <a:chOff x="368" y="892"/>
                  <a:chExt cx="42" cy="312"/>
                </a:xfrm>
              </p:grpSpPr>
              <p:grpSp>
                <p:nvGrpSpPr>
                  <p:cNvPr id="1498" name="Group 3333"/>
                  <p:cNvGrpSpPr>
                    <a:grpSpLocks/>
                  </p:cNvGrpSpPr>
                  <p:nvPr/>
                </p:nvGrpSpPr>
                <p:grpSpPr bwMode="auto">
                  <a:xfrm>
                    <a:off x="368" y="1048"/>
                    <a:ext cx="42" cy="156"/>
                    <a:chOff x="372" y="1046"/>
                    <a:chExt cx="42" cy="156"/>
                  </a:xfrm>
                </p:grpSpPr>
                <p:sp>
                  <p:nvSpPr>
                    <p:cNvPr id="1301" name="Line 33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02" name="Line 33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499" name="Group 3336"/>
                  <p:cNvGrpSpPr>
                    <a:grpSpLocks/>
                  </p:cNvGrpSpPr>
                  <p:nvPr/>
                </p:nvGrpSpPr>
                <p:grpSpPr bwMode="auto">
                  <a:xfrm>
                    <a:off x="368" y="892"/>
                    <a:ext cx="42" cy="156"/>
                    <a:chOff x="372" y="1046"/>
                    <a:chExt cx="42" cy="156"/>
                  </a:xfrm>
                </p:grpSpPr>
                <p:sp>
                  <p:nvSpPr>
                    <p:cNvPr id="1299" name="Line 33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300" name="Line 33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04" name="Group 3339"/>
                <p:cNvGrpSpPr>
                  <a:grpSpLocks/>
                </p:cNvGrpSpPr>
                <p:nvPr/>
              </p:nvGrpSpPr>
              <p:grpSpPr bwMode="auto">
                <a:xfrm>
                  <a:off x="1423" y="972"/>
                  <a:ext cx="47" cy="124"/>
                  <a:chOff x="368" y="892"/>
                  <a:chExt cx="42" cy="312"/>
                </a:xfrm>
              </p:grpSpPr>
              <p:grpSp>
                <p:nvGrpSpPr>
                  <p:cNvPr id="1505" name="Group 3340"/>
                  <p:cNvGrpSpPr>
                    <a:grpSpLocks/>
                  </p:cNvGrpSpPr>
                  <p:nvPr/>
                </p:nvGrpSpPr>
                <p:grpSpPr bwMode="auto">
                  <a:xfrm>
                    <a:off x="368" y="1048"/>
                    <a:ext cx="42" cy="156"/>
                    <a:chOff x="372" y="1046"/>
                    <a:chExt cx="42" cy="156"/>
                  </a:xfrm>
                </p:grpSpPr>
                <p:sp>
                  <p:nvSpPr>
                    <p:cNvPr id="1295" name="Line 33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96" name="Line 33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10" name="Group 3343"/>
                  <p:cNvGrpSpPr>
                    <a:grpSpLocks/>
                  </p:cNvGrpSpPr>
                  <p:nvPr/>
                </p:nvGrpSpPr>
                <p:grpSpPr bwMode="auto">
                  <a:xfrm>
                    <a:off x="368" y="892"/>
                    <a:ext cx="42" cy="156"/>
                    <a:chOff x="372" y="1046"/>
                    <a:chExt cx="42" cy="156"/>
                  </a:xfrm>
                </p:grpSpPr>
                <p:sp>
                  <p:nvSpPr>
                    <p:cNvPr id="1293" name="Line 33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94" name="Line 33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11" name="Group 3346"/>
                <p:cNvGrpSpPr>
                  <a:grpSpLocks/>
                </p:cNvGrpSpPr>
                <p:nvPr/>
              </p:nvGrpSpPr>
              <p:grpSpPr bwMode="auto">
                <a:xfrm>
                  <a:off x="1555" y="1096"/>
                  <a:ext cx="47" cy="124"/>
                  <a:chOff x="368" y="892"/>
                  <a:chExt cx="42" cy="312"/>
                </a:xfrm>
              </p:grpSpPr>
              <p:grpSp>
                <p:nvGrpSpPr>
                  <p:cNvPr id="1516" name="Group 3347"/>
                  <p:cNvGrpSpPr>
                    <a:grpSpLocks/>
                  </p:cNvGrpSpPr>
                  <p:nvPr/>
                </p:nvGrpSpPr>
                <p:grpSpPr bwMode="auto">
                  <a:xfrm>
                    <a:off x="368" y="1048"/>
                    <a:ext cx="42" cy="156"/>
                    <a:chOff x="372" y="1046"/>
                    <a:chExt cx="42" cy="156"/>
                  </a:xfrm>
                </p:grpSpPr>
                <p:sp>
                  <p:nvSpPr>
                    <p:cNvPr id="1289" name="Line 33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90" name="Line 33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17" name="Group 3350"/>
                  <p:cNvGrpSpPr>
                    <a:grpSpLocks/>
                  </p:cNvGrpSpPr>
                  <p:nvPr/>
                </p:nvGrpSpPr>
                <p:grpSpPr bwMode="auto">
                  <a:xfrm>
                    <a:off x="368" y="892"/>
                    <a:ext cx="42" cy="156"/>
                    <a:chOff x="372" y="1046"/>
                    <a:chExt cx="42" cy="156"/>
                  </a:xfrm>
                </p:grpSpPr>
                <p:sp>
                  <p:nvSpPr>
                    <p:cNvPr id="1287" name="Line 33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88" name="Line 33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22" name="Group 3353"/>
                <p:cNvGrpSpPr>
                  <a:grpSpLocks/>
                </p:cNvGrpSpPr>
                <p:nvPr/>
              </p:nvGrpSpPr>
              <p:grpSpPr bwMode="auto">
                <a:xfrm>
                  <a:off x="1555" y="973"/>
                  <a:ext cx="47" cy="124"/>
                  <a:chOff x="368" y="892"/>
                  <a:chExt cx="42" cy="312"/>
                </a:xfrm>
              </p:grpSpPr>
              <p:grpSp>
                <p:nvGrpSpPr>
                  <p:cNvPr id="1523" name="Group 3354"/>
                  <p:cNvGrpSpPr>
                    <a:grpSpLocks/>
                  </p:cNvGrpSpPr>
                  <p:nvPr/>
                </p:nvGrpSpPr>
                <p:grpSpPr bwMode="auto">
                  <a:xfrm>
                    <a:off x="368" y="1048"/>
                    <a:ext cx="42" cy="156"/>
                    <a:chOff x="372" y="1046"/>
                    <a:chExt cx="42" cy="156"/>
                  </a:xfrm>
                </p:grpSpPr>
                <p:sp>
                  <p:nvSpPr>
                    <p:cNvPr id="1283" name="Line 33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84" name="Line 33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28" name="Group 3357"/>
                  <p:cNvGrpSpPr>
                    <a:grpSpLocks/>
                  </p:cNvGrpSpPr>
                  <p:nvPr/>
                </p:nvGrpSpPr>
                <p:grpSpPr bwMode="auto">
                  <a:xfrm>
                    <a:off x="368" y="892"/>
                    <a:ext cx="42" cy="156"/>
                    <a:chOff x="372" y="1046"/>
                    <a:chExt cx="42" cy="156"/>
                  </a:xfrm>
                </p:grpSpPr>
                <p:sp>
                  <p:nvSpPr>
                    <p:cNvPr id="1281" name="Line 33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282" name="Line 33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274" name="Oval 3360"/>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275" name="Oval 3361"/>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276" name="Oval 3362"/>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277" name="Oval 3363"/>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278" name="Oval 3364"/>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grpSp>
        <p:nvGrpSpPr>
          <p:cNvPr id="1529" name="Group 3365"/>
          <p:cNvGrpSpPr>
            <a:grpSpLocks/>
          </p:cNvGrpSpPr>
          <p:nvPr/>
        </p:nvGrpSpPr>
        <p:grpSpPr bwMode="auto">
          <a:xfrm rot="5400000">
            <a:off x="7009606" y="4031457"/>
            <a:ext cx="911225" cy="1516062"/>
            <a:chOff x="2767" y="1772"/>
            <a:chExt cx="574" cy="955"/>
          </a:xfrm>
        </p:grpSpPr>
        <p:grpSp>
          <p:nvGrpSpPr>
            <p:cNvPr id="1534" name="Group 3366"/>
            <p:cNvGrpSpPr>
              <a:grpSpLocks/>
            </p:cNvGrpSpPr>
            <p:nvPr/>
          </p:nvGrpSpPr>
          <p:grpSpPr bwMode="auto">
            <a:xfrm rot="-5400000">
              <a:off x="2892" y="2647"/>
              <a:ext cx="34" cy="92"/>
              <a:chOff x="368" y="892"/>
              <a:chExt cx="42" cy="312"/>
            </a:xfrm>
          </p:grpSpPr>
          <p:grpSp>
            <p:nvGrpSpPr>
              <p:cNvPr id="1535" name="Group 3367"/>
              <p:cNvGrpSpPr>
                <a:grpSpLocks/>
              </p:cNvGrpSpPr>
              <p:nvPr/>
            </p:nvGrpSpPr>
            <p:grpSpPr bwMode="auto">
              <a:xfrm>
                <a:off x="368" y="1048"/>
                <a:ext cx="42" cy="156"/>
                <a:chOff x="372" y="1046"/>
                <a:chExt cx="42" cy="156"/>
              </a:xfrm>
            </p:grpSpPr>
            <p:sp>
              <p:nvSpPr>
                <p:cNvPr id="1836" name="Line 336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37" name="Line 336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36" name="Group 3370"/>
              <p:cNvGrpSpPr>
                <a:grpSpLocks/>
              </p:cNvGrpSpPr>
              <p:nvPr/>
            </p:nvGrpSpPr>
            <p:grpSpPr bwMode="auto">
              <a:xfrm>
                <a:off x="368" y="892"/>
                <a:ext cx="42" cy="156"/>
                <a:chOff x="372" y="1046"/>
                <a:chExt cx="42" cy="156"/>
              </a:xfrm>
            </p:grpSpPr>
            <p:sp>
              <p:nvSpPr>
                <p:cNvPr id="1834" name="Line 33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35" name="Line 33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37" name="Group 3373"/>
            <p:cNvGrpSpPr>
              <a:grpSpLocks/>
            </p:cNvGrpSpPr>
            <p:nvPr/>
          </p:nvGrpSpPr>
          <p:grpSpPr bwMode="auto">
            <a:xfrm rot="-5400000">
              <a:off x="2808" y="2647"/>
              <a:ext cx="34" cy="92"/>
              <a:chOff x="368" y="892"/>
              <a:chExt cx="42" cy="312"/>
            </a:xfrm>
          </p:grpSpPr>
          <p:grpSp>
            <p:nvGrpSpPr>
              <p:cNvPr id="1538" name="Group 3374"/>
              <p:cNvGrpSpPr>
                <a:grpSpLocks/>
              </p:cNvGrpSpPr>
              <p:nvPr/>
            </p:nvGrpSpPr>
            <p:grpSpPr bwMode="auto">
              <a:xfrm>
                <a:off x="368" y="1048"/>
                <a:ext cx="42" cy="156"/>
                <a:chOff x="372" y="1046"/>
                <a:chExt cx="42" cy="156"/>
              </a:xfrm>
            </p:grpSpPr>
            <p:sp>
              <p:nvSpPr>
                <p:cNvPr id="1830" name="Line 337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31" name="Line 337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39" name="Group 3377"/>
              <p:cNvGrpSpPr>
                <a:grpSpLocks/>
              </p:cNvGrpSpPr>
              <p:nvPr/>
            </p:nvGrpSpPr>
            <p:grpSpPr bwMode="auto">
              <a:xfrm>
                <a:off x="368" y="892"/>
                <a:ext cx="42" cy="156"/>
                <a:chOff x="372" y="1046"/>
                <a:chExt cx="42" cy="156"/>
              </a:xfrm>
            </p:grpSpPr>
            <p:sp>
              <p:nvSpPr>
                <p:cNvPr id="1828" name="Line 33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29" name="Line 33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40" name="Group 3380"/>
            <p:cNvGrpSpPr>
              <a:grpSpLocks/>
            </p:cNvGrpSpPr>
            <p:nvPr/>
          </p:nvGrpSpPr>
          <p:grpSpPr bwMode="auto">
            <a:xfrm rot="-5400000">
              <a:off x="2891" y="2550"/>
              <a:ext cx="35" cy="92"/>
              <a:chOff x="368" y="892"/>
              <a:chExt cx="42" cy="312"/>
            </a:xfrm>
          </p:grpSpPr>
          <p:grpSp>
            <p:nvGrpSpPr>
              <p:cNvPr id="1541" name="Group 3381"/>
              <p:cNvGrpSpPr>
                <a:grpSpLocks/>
              </p:cNvGrpSpPr>
              <p:nvPr/>
            </p:nvGrpSpPr>
            <p:grpSpPr bwMode="auto">
              <a:xfrm>
                <a:off x="368" y="1048"/>
                <a:ext cx="42" cy="156"/>
                <a:chOff x="372" y="1046"/>
                <a:chExt cx="42" cy="156"/>
              </a:xfrm>
            </p:grpSpPr>
            <p:sp>
              <p:nvSpPr>
                <p:cNvPr id="1824" name="Line 338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25" name="Line 338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42" name="Group 3384"/>
              <p:cNvGrpSpPr>
                <a:grpSpLocks/>
              </p:cNvGrpSpPr>
              <p:nvPr/>
            </p:nvGrpSpPr>
            <p:grpSpPr bwMode="auto">
              <a:xfrm>
                <a:off x="368" y="892"/>
                <a:ext cx="42" cy="156"/>
                <a:chOff x="372" y="1046"/>
                <a:chExt cx="42" cy="156"/>
              </a:xfrm>
            </p:grpSpPr>
            <p:sp>
              <p:nvSpPr>
                <p:cNvPr id="1822" name="Line 33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23" name="Line 33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43" name="Group 3387"/>
            <p:cNvGrpSpPr>
              <a:grpSpLocks/>
            </p:cNvGrpSpPr>
            <p:nvPr/>
          </p:nvGrpSpPr>
          <p:grpSpPr bwMode="auto">
            <a:xfrm rot="-5400000">
              <a:off x="2807" y="2550"/>
              <a:ext cx="35" cy="92"/>
              <a:chOff x="368" y="892"/>
              <a:chExt cx="42" cy="312"/>
            </a:xfrm>
          </p:grpSpPr>
          <p:grpSp>
            <p:nvGrpSpPr>
              <p:cNvPr id="1544" name="Group 3388"/>
              <p:cNvGrpSpPr>
                <a:grpSpLocks/>
              </p:cNvGrpSpPr>
              <p:nvPr/>
            </p:nvGrpSpPr>
            <p:grpSpPr bwMode="auto">
              <a:xfrm>
                <a:off x="368" y="1048"/>
                <a:ext cx="42" cy="156"/>
                <a:chOff x="372" y="1046"/>
                <a:chExt cx="42" cy="156"/>
              </a:xfrm>
            </p:grpSpPr>
            <p:sp>
              <p:nvSpPr>
                <p:cNvPr id="1818" name="Line 338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9" name="Line 339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50" name="Group 3391"/>
              <p:cNvGrpSpPr>
                <a:grpSpLocks/>
              </p:cNvGrpSpPr>
              <p:nvPr/>
            </p:nvGrpSpPr>
            <p:grpSpPr bwMode="auto">
              <a:xfrm>
                <a:off x="368" y="892"/>
                <a:ext cx="42" cy="156"/>
                <a:chOff x="372" y="1046"/>
                <a:chExt cx="42" cy="156"/>
              </a:xfrm>
            </p:grpSpPr>
            <p:sp>
              <p:nvSpPr>
                <p:cNvPr id="1816" name="Line 33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7" name="Line 33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51" name="Group 3394"/>
            <p:cNvGrpSpPr>
              <a:grpSpLocks/>
            </p:cNvGrpSpPr>
            <p:nvPr/>
          </p:nvGrpSpPr>
          <p:grpSpPr bwMode="auto">
            <a:xfrm rot="-5400000">
              <a:off x="2891" y="2453"/>
              <a:ext cx="35" cy="92"/>
              <a:chOff x="368" y="892"/>
              <a:chExt cx="42" cy="312"/>
            </a:xfrm>
          </p:grpSpPr>
          <p:grpSp>
            <p:nvGrpSpPr>
              <p:cNvPr id="1552" name="Group 3395"/>
              <p:cNvGrpSpPr>
                <a:grpSpLocks/>
              </p:cNvGrpSpPr>
              <p:nvPr/>
            </p:nvGrpSpPr>
            <p:grpSpPr bwMode="auto">
              <a:xfrm>
                <a:off x="368" y="1048"/>
                <a:ext cx="42" cy="156"/>
                <a:chOff x="372" y="1046"/>
                <a:chExt cx="42" cy="156"/>
              </a:xfrm>
            </p:grpSpPr>
            <p:sp>
              <p:nvSpPr>
                <p:cNvPr id="1812" name="Line 33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3" name="Line 33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53" name="Group 3398"/>
              <p:cNvGrpSpPr>
                <a:grpSpLocks/>
              </p:cNvGrpSpPr>
              <p:nvPr/>
            </p:nvGrpSpPr>
            <p:grpSpPr bwMode="auto">
              <a:xfrm>
                <a:off x="368" y="892"/>
                <a:ext cx="42" cy="156"/>
                <a:chOff x="372" y="1046"/>
                <a:chExt cx="42" cy="156"/>
              </a:xfrm>
            </p:grpSpPr>
            <p:sp>
              <p:nvSpPr>
                <p:cNvPr id="1810" name="Line 33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11" name="Line 34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54" name="Group 3401"/>
            <p:cNvGrpSpPr>
              <a:grpSpLocks/>
            </p:cNvGrpSpPr>
            <p:nvPr/>
          </p:nvGrpSpPr>
          <p:grpSpPr bwMode="auto">
            <a:xfrm rot="-5400000">
              <a:off x="2807" y="2453"/>
              <a:ext cx="35" cy="92"/>
              <a:chOff x="368" y="892"/>
              <a:chExt cx="42" cy="312"/>
            </a:xfrm>
          </p:grpSpPr>
          <p:grpSp>
            <p:nvGrpSpPr>
              <p:cNvPr id="1555" name="Group 3402"/>
              <p:cNvGrpSpPr>
                <a:grpSpLocks/>
              </p:cNvGrpSpPr>
              <p:nvPr/>
            </p:nvGrpSpPr>
            <p:grpSpPr bwMode="auto">
              <a:xfrm>
                <a:off x="368" y="1048"/>
                <a:ext cx="42" cy="156"/>
                <a:chOff x="372" y="1046"/>
                <a:chExt cx="42" cy="156"/>
              </a:xfrm>
            </p:grpSpPr>
            <p:sp>
              <p:nvSpPr>
                <p:cNvPr id="1806" name="Line 34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07" name="Line 34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56" name="Group 3405"/>
              <p:cNvGrpSpPr>
                <a:grpSpLocks/>
              </p:cNvGrpSpPr>
              <p:nvPr/>
            </p:nvGrpSpPr>
            <p:grpSpPr bwMode="auto">
              <a:xfrm>
                <a:off x="368" y="892"/>
                <a:ext cx="42" cy="156"/>
                <a:chOff x="372" y="1046"/>
                <a:chExt cx="42" cy="156"/>
              </a:xfrm>
            </p:grpSpPr>
            <p:sp>
              <p:nvSpPr>
                <p:cNvPr id="1804" name="Line 34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05" name="Line 34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57" name="Group 3408"/>
            <p:cNvGrpSpPr>
              <a:grpSpLocks/>
            </p:cNvGrpSpPr>
            <p:nvPr/>
          </p:nvGrpSpPr>
          <p:grpSpPr bwMode="auto">
            <a:xfrm rot="-5400000">
              <a:off x="2891" y="2354"/>
              <a:ext cx="34" cy="92"/>
              <a:chOff x="368" y="892"/>
              <a:chExt cx="42" cy="312"/>
            </a:xfrm>
          </p:grpSpPr>
          <p:grpSp>
            <p:nvGrpSpPr>
              <p:cNvPr id="1558" name="Group 3409"/>
              <p:cNvGrpSpPr>
                <a:grpSpLocks/>
              </p:cNvGrpSpPr>
              <p:nvPr/>
            </p:nvGrpSpPr>
            <p:grpSpPr bwMode="auto">
              <a:xfrm>
                <a:off x="368" y="1048"/>
                <a:ext cx="42" cy="156"/>
                <a:chOff x="372" y="1046"/>
                <a:chExt cx="42" cy="156"/>
              </a:xfrm>
            </p:grpSpPr>
            <p:sp>
              <p:nvSpPr>
                <p:cNvPr id="1800" name="Line 34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801" name="Line 34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59" name="Group 3412"/>
              <p:cNvGrpSpPr>
                <a:grpSpLocks/>
              </p:cNvGrpSpPr>
              <p:nvPr/>
            </p:nvGrpSpPr>
            <p:grpSpPr bwMode="auto">
              <a:xfrm>
                <a:off x="368" y="892"/>
                <a:ext cx="42" cy="156"/>
                <a:chOff x="372" y="1046"/>
                <a:chExt cx="42" cy="156"/>
              </a:xfrm>
            </p:grpSpPr>
            <p:sp>
              <p:nvSpPr>
                <p:cNvPr id="1798" name="Line 34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99" name="Line 34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65" name="Group 3415"/>
            <p:cNvGrpSpPr>
              <a:grpSpLocks/>
            </p:cNvGrpSpPr>
            <p:nvPr/>
          </p:nvGrpSpPr>
          <p:grpSpPr bwMode="auto">
            <a:xfrm rot="-5400000">
              <a:off x="2804" y="2355"/>
              <a:ext cx="34" cy="92"/>
              <a:chOff x="368" y="892"/>
              <a:chExt cx="42" cy="312"/>
            </a:xfrm>
          </p:grpSpPr>
          <p:grpSp>
            <p:nvGrpSpPr>
              <p:cNvPr id="1566" name="Group 3416"/>
              <p:cNvGrpSpPr>
                <a:grpSpLocks/>
              </p:cNvGrpSpPr>
              <p:nvPr/>
            </p:nvGrpSpPr>
            <p:grpSpPr bwMode="auto">
              <a:xfrm>
                <a:off x="368" y="1048"/>
                <a:ext cx="42" cy="156"/>
                <a:chOff x="372" y="1046"/>
                <a:chExt cx="42" cy="156"/>
              </a:xfrm>
            </p:grpSpPr>
            <p:sp>
              <p:nvSpPr>
                <p:cNvPr id="1794" name="Line 34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95" name="Line 34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67" name="Group 3419"/>
              <p:cNvGrpSpPr>
                <a:grpSpLocks/>
              </p:cNvGrpSpPr>
              <p:nvPr/>
            </p:nvGrpSpPr>
            <p:grpSpPr bwMode="auto">
              <a:xfrm>
                <a:off x="368" y="892"/>
                <a:ext cx="42" cy="156"/>
                <a:chOff x="372" y="1046"/>
                <a:chExt cx="42" cy="156"/>
              </a:xfrm>
            </p:grpSpPr>
            <p:sp>
              <p:nvSpPr>
                <p:cNvPr id="1792" name="Line 34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93" name="Line 34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68" name="Group 3422"/>
            <p:cNvGrpSpPr>
              <a:grpSpLocks/>
            </p:cNvGrpSpPr>
            <p:nvPr/>
          </p:nvGrpSpPr>
          <p:grpSpPr bwMode="auto">
            <a:xfrm rot="-5400000">
              <a:off x="2891" y="2257"/>
              <a:ext cx="35" cy="92"/>
              <a:chOff x="368" y="892"/>
              <a:chExt cx="42" cy="312"/>
            </a:xfrm>
          </p:grpSpPr>
          <p:grpSp>
            <p:nvGrpSpPr>
              <p:cNvPr id="1569" name="Group 3423"/>
              <p:cNvGrpSpPr>
                <a:grpSpLocks/>
              </p:cNvGrpSpPr>
              <p:nvPr/>
            </p:nvGrpSpPr>
            <p:grpSpPr bwMode="auto">
              <a:xfrm>
                <a:off x="368" y="1048"/>
                <a:ext cx="42" cy="156"/>
                <a:chOff x="372" y="1046"/>
                <a:chExt cx="42" cy="156"/>
              </a:xfrm>
            </p:grpSpPr>
            <p:sp>
              <p:nvSpPr>
                <p:cNvPr id="1788" name="Line 34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89" name="Line 34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70" name="Group 3426"/>
              <p:cNvGrpSpPr>
                <a:grpSpLocks/>
              </p:cNvGrpSpPr>
              <p:nvPr/>
            </p:nvGrpSpPr>
            <p:grpSpPr bwMode="auto">
              <a:xfrm>
                <a:off x="368" y="892"/>
                <a:ext cx="42" cy="156"/>
                <a:chOff x="372" y="1046"/>
                <a:chExt cx="42" cy="156"/>
              </a:xfrm>
            </p:grpSpPr>
            <p:sp>
              <p:nvSpPr>
                <p:cNvPr id="1786" name="Line 34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87" name="Line 34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71" name="Group 3429"/>
            <p:cNvGrpSpPr>
              <a:grpSpLocks/>
            </p:cNvGrpSpPr>
            <p:nvPr/>
          </p:nvGrpSpPr>
          <p:grpSpPr bwMode="auto">
            <a:xfrm rot="-5400000">
              <a:off x="2807" y="2257"/>
              <a:ext cx="35" cy="92"/>
              <a:chOff x="368" y="892"/>
              <a:chExt cx="42" cy="312"/>
            </a:xfrm>
          </p:grpSpPr>
          <p:grpSp>
            <p:nvGrpSpPr>
              <p:cNvPr id="1572" name="Group 3430"/>
              <p:cNvGrpSpPr>
                <a:grpSpLocks/>
              </p:cNvGrpSpPr>
              <p:nvPr/>
            </p:nvGrpSpPr>
            <p:grpSpPr bwMode="auto">
              <a:xfrm>
                <a:off x="368" y="1048"/>
                <a:ext cx="42" cy="156"/>
                <a:chOff x="372" y="1046"/>
                <a:chExt cx="42" cy="156"/>
              </a:xfrm>
            </p:grpSpPr>
            <p:sp>
              <p:nvSpPr>
                <p:cNvPr id="1782" name="Line 34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83" name="Line 34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73" name="Group 3433"/>
              <p:cNvGrpSpPr>
                <a:grpSpLocks/>
              </p:cNvGrpSpPr>
              <p:nvPr/>
            </p:nvGrpSpPr>
            <p:grpSpPr bwMode="auto">
              <a:xfrm>
                <a:off x="368" y="892"/>
                <a:ext cx="42" cy="156"/>
                <a:chOff x="372" y="1046"/>
                <a:chExt cx="42" cy="156"/>
              </a:xfrm>
            </p:grpSpPr>
            <p:sp>
              <p:nvSpPr>
                <p:cNvPr id="1780" name="Line 34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81" name="Line 34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545" name="Oval 3436"/>
            <p:cNvSpPr>
              <a:spLocks noChangeArrowheads="1"/>
            </p:cNvSpPr>
            <p:nvPr/>
          </p:nvSpPr>
          <p:spPr bwMode="auto">
            <a:xfrm rot="-5400000">
              <a:off x="2955" y="2637"/>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46" name="Oval 3437"/>
            <p:cNvSpPr>
              <a:spLocks noChangeArrowheads="1"/>
            </p:cNvSpPr>
            <p:nvPr/>
          </p:nvSpPr>
          <p:spPr bwMode="auto">
            <a:xfrm rot="-5400000">
              <a:off x="2956" y="2539"/>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47" name="Oval 3438"/>
            <p:cNvSpPr>
              <a:spLocks noChangeArrowheads="1"/>
            </p:cNvSpPr>
            <p:nvPr/>
          </p:nvSpPr>
          <p:spPr bwMode="auto">
            <a:xfrm rot="-5400000">
              <a:off x="2955" y="2442"/>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48" name="Oval 3439"/>
            <p:cNvSpPr>
              <a:spLocks noChangeArrowheads="1"/>
            </p:cNvSpPr>
            <p:nvPr/>
          </p:nvSpPr>
          <p:spPr bwMode="auto">
            <a:xfrm rot="-5400000">
              <a:off x="2955" y="2345"/>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49" name="Oval 3440"/>
            <p:cNvSpPr>
              <a:spLocks noChangeArrowheads="1"/>
            </p:cNvSpPr>
            <p:nvPr/>
          </p:nvSpPr>
          <p:spPr bwMode="auto">
            <a:xfrm rot="-5400000">
              <a:off x="2955" y="2246"/>
              <a:ext cx="75"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574" name="Group 3441"/>
            <p:cNvGrpSpPr>
              <a:grpSpLocks/>
            </p:cNvGrpSpPr>
            <p:nvPr/>
          </p:nvGrpSpPr>
          <p:grpSpPr bwMode="auto">
            <a:xfrm rot="-5400000">
              <a:off x="2891" y="2158"/>
              <a:ext cx="35" cy="92"/>
              <a:chOff x="368" y="892"/>
              <a:chExt cx="42" cy="312"/>
            </a:xfrm>
          </p:grpSpPr>
          <p:grpSp>
            <p:nvGrpSpPr>
              <p:cNvPr id="1575" name="Group 3442"/>
              <p:cNvGrpSpPr>
                <a:grpSpLocks/>
              </p:cNvGrpSpPr>
              <p:nvPr/>
            </p:nvGrpSpPr>
            <p:grpSpPr bwMode="auto">
              <a:xfrm>
                <a:off x="368" y="1048"/>
                <a:ext cx="42" cy="156"/>
                <a:chOff x="372" y="1046"/>
                <a:chExt cx="42" cy="156"/>
              </a:xfrm>
            </p:grpSpPr>
            <p:sp>
              <p:nvSpPr>
                <p:cNvPr id="1776" name="Line 344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77" name="Line 344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76" name="Group 3445"/>
              <p:cNvGrpSpPr>
                <a:grpSpLocks/>
              </p:cNvGrpSpPr>
              <p:nvPr/>
            </p:nvGrpSpPr>
            <p:grpSpPr bwMode="auto">
              <a:xfrm>
                <a:off x="368" y="892"/>
                <a:ext cx="42" cy="156"/>
                <a:chOff x="372" y="1046"/>
                <a:chExt cx="42" cy="156"/>
              </a:xfrm>
            </p:grpSpPr>
            <p:sp>
              <p:nvSpPr>
                <p:cNvPr id="1774" name="Line 344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75" name="Line 344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77" name="Group 3448"/>
            <p:cNvGrpSpPr>
              <a:grpSpLocks/>
            </p:cNvGrpSpPr>
            <p:nvPr/>
          </p:nvGrpSpPr>
          <p:grpSpPr bwMode="auto">
            <a:xfrm rot="-5400000">
              <a:off x="2807" y="2158"/>
              <a:ext cx="35" cy="92"/>
              <a:chOff x="368" y="892"/>
              <a:chExt cx="42" cy="312"/>
            </a:xfrm>
          </p:grpSpPr>
          <p:grpSp>
            <p:nvGrpSpPr>
              <p:cNvPr id="1583" name="Group 3449"/>
              <p:cNvGrpSpPr>
                <a:grpSpLocks/>
              </p:cNvGrpSpPr>
              <p:nvPr/>
            </p:nvGrpSpPr>
            <p:grpSpPr bwMode="auto">
              <a:xfrm>
                <a:off x="368" y="1048"/>
                <a:ext cx="42" cy="156"/>
                <a:chOff x="372" y="1046"/>
                <a:chExt cx="42" cy="156"/>
              </a:xfrm>
            </p:grpSpPr>
            <p:sp>
              <p:nvSpPr>
                <p:cNvPr id="1770" name="Line 345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71" name="Line 345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84" name="Group 3452"/>
              <p:cNvGrpSpPr>
                <a:grpSpLocks/>
              </p:cNvGrpSpPr>
              <p:nvPr/>
            </p:nvGrpSpPr>
            <p:grpSpPr bwMode="auto">
              <a:xfrm>
                <a:off x="368" y="892"/>
                <a:ext cx="42" cy="156"/>
                <a:chOff x="372" y="1046"/>
                <a:chExt cx="42" cy="156"/>
              </a:xfrm>
            </p:grpSpPr>
            <p:sp>
              <p:nvSpPr>
                <p:cNvPr id="1768" name="Line 345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69" name="Line 345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89" name="Group 3455"/>
            <p:cNvGrpSpPr>
              <a:grpSpLocks/>
            </p:cNvGrpSpPr>
            <p:nvPr/>
          </p:nvGrpSpPr>
          <p:grpSpPr bwMode="auto">
            <a:xfrm rot="-5400000">
              <a:off x="2892" y="2060"/>
              <a:ext cx="34" cy="92"/>
              <a:chOff x="368" y="892"/>
              <a:chExt cx="42" cy="312"/>
            </a:xfrm>
          </p:grpSpPr>
          <p:grpSp>
            <p:nvGrpSpPr>
              <p:cNvPr id="1590" name="Group 3456"/>
              <p:cNvGrpSpPr>
                <a:grpSpLocks/>
              </p:cNvGrpSpPr>
              <p:nvPr/>
            </p:nvGrpSpPr>
            <p:grpSpPr bwMode="auto">
              <a:xfrm>
                <a:off x="368" y="1048"/>
                <a:ext cx="42" cy="156"/>
                <a:chOff x="372" y="1046"/>
                <a:chExt cx="42" cy="156"/>
              </a:xfrm>
            </p:grpSpPr>
            <p:sp>
              <p:nvSpPr>
                <p:cNvPr id="1764" name="Line 345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65" name="Line 345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595" name="Group 3459"/>
              <p:cNvGrpSpPr>
                <a:grpSpLocks/>
              </p:cNvGrpSpPr>
              <p:nvPr/>
            </p:nvGrpSpPr>
            <p:grpSpPr bwMode="auto">
              <a:xfrm>
                <a:off x="368" y="892"/>
                <a:ext cx="42" cy="156"/>
                <a:chOff x="372" y="1046"/>
                <a:chExt cx="42" cy="156"/>
              </a:xfrm>
            </p:grpSpPr>
            <p:sp>
              <p:nvSpPr>
                <p:cNvPr id="1762" name="Line 346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63" name="Line 346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596" name="Group 3462"/>
            <p:cNvGrpSpPr>
              <a:grpSpLocks/>
            </p:cNvGrpSpPr>
            <p:nvPr/>
          </p:nvGrpSpPr>
          <p:grpSpPr bwMode="auto">
            <a:xfrm rot="-5400000">
              <a:off x="2808" y="2060"/>
              <a:ext cx="34" cy="92"/>
              <a:chOff x="368" y="892"/>
              <a:chExt cx="42" cy="312"/>
            </a:xfrm>
          </p:grpSpPr>
          <p:grpSp>
            <p:nvGrpSpPr>
              <p:cNvPr id="1601" name="Group 3463"/>
              <p:cNvGrpSpPr>
                <a:grpSpLocks/>
              </p:cNvGrpSpPr>
              <p:nvPr/>
            </p:nvGrpSpPr>
            <p:grpSpPr bwMode="auto">
              <a:xfrm>
                <a:off x="368" y="1048"/>
                <a:ext cx="42" cy="156"/>
                <a:chOff x="372" y="1046"/>
                <a:chExt cx="42" cy="156"/>
              </a:xfrm>
            </p:grpSpPr>
            <p:sp>
              <p:nvSpPr>
                <p:cNvPr id="1758" name="Line 346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9" name="Line 346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02" name="Group 3466"/>
              <p:cNvGrpSpPr>
                <a:grpSpLocks/>
              </p:cNvGrpSpPr>
              <p:nvPr/>
            </p:nvGrpSpPr>
            <p:grpSpPr bwMode="auto">
              <a:xfrm>
                <a:off x="368" y="892"/>
                <a:ext cx="42" cy="156"/>
                <a:chOff x="372" y="1046"/>
                <a:chExt cx="42" cy="156"/>
              </a:xfrm>
            </p:grpSpPr>
            <p:sp>
              <p:nvSpPr>
                <p:cNvPr id="1756" name="Line 346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7" name="Line 346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07" name="Group 3469"/>
            <p:cNvGrpSpPr>
              <a:grpSpLocks/>
            </p:cNvGrpSpPr>
            <p:nvPr/>
          </p:nvGrpSpPr>
          <p:grpSpPr bwMode="auto">
            <a:xfrm rot="-5400000">
              <a:off x="2892" y="1962"/>
              <a:ext cx="34" cy="92"/>
              <a:chOff x="368" y="892"/>
              <a:chExt cx="42" cy="312"/>
            </a:xfrm>
          </p:grpSpPr>
          <p:grpSp>
            <p:nvGrpSpPr>
              <p:cNvPr id="1608" name="Group 3470"/>
              <p:cNvGrpSpPr>
                <a:grpSpLocks/>
              </p:cNvGrpSpPr>
              <p:nvPr/>
            </p:nvGrpSpPr>
            <p:grpSpPr bwMode="auto">
              <a:xfrm>
                <a:off x="368" y="1048"/>
                <a:ext cx="42" cy="156"/>
                <a:chOff x="372" y="1046"/>
                <a:chExt cx="42" cy="156"/>
              </a:xfrm>
            </p:grpSpPr>
            <p:sp>
              <p:nvSpPr>
                <p:cNvPr id="1752" name="Line 347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3" name="Line 347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13" name="Group 3473"/>
              <p:cNvGrpSpPr>
                <a:grpSpLocks/>
              </p:cNvGrpSpPr>
              <p:nvPr/>
            </p:nvGrpSpPr>
            <p:grpSpPr bwMode="auto">
              <a:xfrm>
                <a:off x="368" y="892"/>
                <a:ext cx="42" cy="156"/>
                <a:chOff x="372" y="1046"/>
                <a:chExt cx="42" cy="156"/>
              </a:xfrm>
            </p:grpSpPr>
            <p:sp>
              <p:nvSpPr>
                <p:cNvPr id="1750" name="Line 347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51" name="Line 347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14" name="Group 3476"/>
            <p:cNvGrpSpPr>
              <a:grpSpLocks/>
            </p:cNvGrpSpPr>
            <p:nvPr/>
          </p:nvGrpSpPr>
          <p:grpSpPr bwMode="auto">
            <a:xfrm rot="-5400000">
              <a:off x="2808" y="1962"/>
              <a:ext cx="34" cy="92"/>
              <a:chOff x="368" y="892"/>
              <a:chExt cx="42" cy="312"/>
            </a:xfrm>
          </p:grpSpPr>
          <p:grpSp>
            <p:nvGrpSpPr>
              <p:cNvPr id="1619" name="Group 3477"/>
              <p:cNvGrpSpPr>
                <a:grpSpLocks/>
              </p:cNvGrpSpPr>
              <p:nvPr/>
            </p:nvGrpSpPr>
            <p:grpSpPr bwMode="auto">
              <a:xfrm>
                <a:off x="368" y="1048"/>
                <a:ext cx="42" cy="156"/>
                <a:chOff x="372" y="1046"/>
                <a:chExt cx="42" cy="156"/>
              </a:xfrm>
            </p:grpSpPr>
            <p:sp>
              <p:nvSpPr>
                <p:cNvPr id="1746" name="Line 347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47" name="Line 347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20" name="Group 3480"/>
              <p:cNvGrpSpPr>
                <a:grpSpLocks/>
              </p:cNvGrpSpPr>
              <p:nvPr/>
            </p:nvGrpSpPr>
            <p:grpSpPr bwMode="auto">
              <a:xfrm>
                <a:off x="368" y="892"/>
                <a:ext cx="42" cy="156"/>
                <a:chOff x="372" y="1046"/>
                <a:chExt cx="42" cy="156"/>
              </a:xfrm>
            </p:grpSpPr>
            <p:sp>
              <p:nvSpPr>
                <p:cNvPr id="1744" name="Line 348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45" name="Line 348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25" name="Group 3483"/>
            <p:cNvGrpSpPr>
              <a:grpSpLocks/>
            </p:cNvGrpSpPr>
            <p:nvPr/>
          </p:nvGrpSpPr>
          <p:grpSpPr bwMode="auto">
            <a:xfrm rot="-5400000">
              <a:off x="2890" y="1865"/>
              <a:ext cx="35" cy="92"/>
              <a:chOff x="368" y="892"/>
              <a:chExt cx="42" cy="312"/>
            </a:xfrm>
          </p:grpSpPr>
          <p:grpSp>
            <p:nvGrpSpPr>
              <p:cNvPr id="1626" name="Group 3484"/>
              <p:cNvGrpSpPr>
                <a:grpSpLocks/>
              </p:cNvGrpSpPr>
              <p:nvPr/>
            </p:nvGrpSpPr>
            <p:grpSpPr bwMode="auto">
              <a:xfrm>
                <a:off x="368" y="1048"/>
                <a:ext cx="42" cy="156"/>
                <a:chOff x="372" y="1046"/>
                <a:chExt cx="42" cy="156"/>
              </a:xfrm>
            </p:grpSpPr>
            <p:sp>
              <p:nvSpPr>
                <p:cNvPr id="1740" name="Line 348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41" name="Line 348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31" name="Group 3487"/>
              <p:cNvGrpSpPr>
                <a:grpSpLocks/>
              </p:cNvGrpSpPr>
              <p:nvPr/>
            </p:nvGrpSpPr>
            <p:grpSpPr bwMode="auto">
              <a:xfrm>
                <a:off x="368" y="892"/>
                <a:ext cx="42" cy="156"/>
                <a:chOff x="372" y="1046"/>
                <a:chExt cx="42" cy="156"/>
              </a:xfrm>
            </p:grpSpPr>
            <p:sp>
              <p:nvSpPr>
                <p:cNvPr id="1738" name="Line 348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39" name="Line 348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32" name="Group 3490"/>
            <p:cNvGrpSpPr>
              <a:grpSpLocks/>
            </p:cNvGrpSpPr>
            <p:nvPr/>
          </p:nvGrpSpPr>
          <p:grpSpPr bwMode="auto">
            <a:xfrm rot="-5400000">
              <a:off x="2803" y="1866"/>
              <a:ext cx="35" cy="92"/>
              <a:chOff x="368" y="892"/>
              <a:chExt cx="42" cy="312"/>
            </a:xfrm>
          </p:grpSpPr>
          <p:grpSp>
            <p:nvGrpSpPr>
              <p:cNvPr id="1637" name="Group 3491"/>
              <p:cNvGrpSpPr>
                <a:grpSpLocks/>
              </p:cNvGrpSpPr>
              <p:nvPr/>
            </p:nvGrpSpPr>
            <p:grpSpPr bwMode="auto">
              <a:xfrm>
                <a:off x="368" y="1048"/>
                <a:ext cx="42" cy="156"/>
                <a:chOff x="372" y="1046"/>
                <a:chExt cx="42" cy="156"/>
              </a:xfrm>
            </p:grpSpPr>
            <p:sp>
              <p:nvSpPr>
                <p:cNvPr id="1734" name="Line 349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35" name="Line 349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38" name="Group 3494"/>
              <p:cNvGrpSpPr>
                <a:grpSpLocks/>
              </p:cNvGrpSpPr>
              <p:nvPr/>
            </p:nvGrpSpPr>
            <p:grpSpPr bwMode="auto">
              <a:xfrm>
                <a:off x="368" y="892"/>
                <a:ext cx="42" cy="156"/>
                <a:chOff x="372" y="1046"/>
                <a:chExt cx="42" cy="156"/>
              </a:xfrm>
            </p:grpSpPr>
            <p:sp>
              <p:nvSpPr>
                <p:cNvPr id="1732" name="Line 349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33" name="Line 349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43" name="Group 3497"/>
            <p:cNvGrpSpPr>
              <a:grpSpLocks/>
            </p:cNvGrpSpPr>
            <p:nvPr/>
          </p:nvGrpSpPr>
          <p:grpSpPr bwMode="auto">
            <a:xfrm rot="-5400000">
              <a:off x="2892" y="1767"/>
              <a:ext cx="34" cy="92"/>
              <a:chOff x="368" y="892"/>
              <a:chExt cx="42" cy="312"/>
            </a:xfrm>
          </p:grpSpPr>
          <p:grpSp>
            <p:nvGrpSpPr>
              <p:cNvPr id="1644" name="Group 3498"/>
              <p:cNvGrpSpPr>
                <a:grpSpLocks/>
              </p:cNvGrpSpPr>
              <p:nvPr/>
            </p:nvGrpSpPr>
            <p:grpSpPr bwMode="auto">
              <a:xfrm>
                <a:off x="368" y="1048"/>
                <a:ext cx="42" cy="156"/>
                <a:chOff x="372" y="1046"/>
                <a:chExt cx="42" cy="156"/>
              </a:xfrm>
            </p:grpSpPr>
            <p:sp>
              <p:nvSpPr>
                <p:cNvPr id="1728" name="Line 34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29" name="Line 35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45" name="Group 3501"/>
              <p:cNvGrpSpPr>
                <a:grpSpLocks/>
              </p:cNvGrpSpPr>
              <p:nvPr/>
            </p:nvGrpSpPr>
            <p:grpSpPr bwMode="auto">
              <a:xfrm>
                <a:off x="368" y="892"/>
                <a:ext cx="42" cy="156"/>
                <a:chOff x="372" y="1046"/>
                <a:chExt cx="42" cy="156"/>
              </a:xfrm>
            </p:grpSpPr>
            <p:sp>
              <p:nvSpPr>
                <p:cNvPr id="1726" name="Line 350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27" name="Line 350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46" name="Group 3504"/>
            <p:cNvGrpSpPr>
              <a:grpSpLocks/>
            </p:cNvGrpSpPr>
            <p:nvPr/>
          </p:nvGrpSpPr>
          <p:grpSpPr bwMode="auto">
            <a:xfrm rot="-5400000">
              <a:off x="2808" y="1767"/>
              <a:ext cx="34" cy="92"/>
              <a:chOff x="368" y="892"/>
              <a:chExt cx="42" cy="312"/>
            </a:xfrm>
          </p:grpSpPr>
          <p:grpSp>
            <p:nvGrpSpPr>
              <p:cNvPr id="1647" name="Group 3505"/>
              <p:cNvGrpSpPr>
                <a:grpSpLocks/>
              </p:cNvGrpSpPr>
              <p:nvPr/>
            </p:nvGrpSpPr>
            <p:grpSpPr bwMode="auto">
              <a:xfrm>
                <a:off x="368" y="1048"/>
                <a:ext cx="42" cy="156"/>
                <a:chOff x="372" y="1046"/>
                <a:chExt cx="42" cy="156"/>
              </a:xfrm>
            </p:grpSpPr>
            <p:sp>
              <p:nvSpPr>
                <p:cNvPr id="1722" name="Line 35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23" name="Line 35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48" name="Group 3508"/>
              <p:cNvGrpSpPr>
                <a:grpSpLocks/>
              </p:cNvGrpSpPr>
              <p:nvPr/>
            </p:nvGrpSpPr>
            <p:grpSpPr bwMode="auto">
              <a:xfrm>
                <a:off x="368" y="892"/>
                <a:ext cx="42" cy="156"/>
                <a:chOff x="372" y="1046"/>
                <a:chExt cx="42" cy="156"/>
              </a:xfrm>
            </p:grpSpPr>
            <p:sp>
              <p:nvSpPr>
                <p:cNvPr id="1720" name="Line 350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21" name="Line 351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560" name="Oval 3511"/>
            <p:cNvSpPr>
              <a:spLocks noChangeArrowheads="1"/>
            </p:cNvSpPr>
            <p:nvPr/>
          </p:nvSpPr>
          <p:spPr bwMode="auto">
            <a:xfrm rot="-5400000">
              <a:off x="2956" y="2147"/>
              <a:ext cx="74"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61" name="Oval 3512"/>
            <p:cNvSpPr>
              <a:spLocks noChangeArrowheads="1"/>
            </p:cNvSpPr>
            <p:nvPr/>
          </p:nvSpPr>
          <p:spPr bwMode="auto">
            <a:xfrm rot="-5400000">
              <a:off x="2955" y="2050"/>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62" name="Oval 3513"/>
            <p:cNvSpPr>
              <a:spLocks noChangeArrowheads="1"/>
            </p:cNvSpPr>
            <p:nvPr/>
          </p:nvSpPr>
          <p:spPr bwMode="auto">
            <a:xfrm rot="-5400000">
              <a:off x="2955" y="1953"/>
              <a:ext cx="75"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63" name="Oval 3514"/>
            <p:cNvSpPr>
              <a:spLocks noChangeArrowheads="1"/>
            </p:cNvSpPr>
            <p:nvPr/>
          </p:nvSpPr>
          <p:spPr bwMode="auto">
            <a:xfrm rot="-5400000">
              <a:off x="2955" y="1855"/>
              <a:ext cx="76" cy="106"/>
            </a:xfrm>
            <a:prstGeom prst="ellipse">
              <a:avLst/>
            </a:prstGeom>
            <a:solidFill>
              <a:srgbClr val="FF0000"/>
            </a:solidFill>
            <a:ln w="9525">
              <a:solidFill>
                <a:schemeClr val="tx1"/>
              </a:solidFill>
              <a:round/>
              <a:headEnd/>
              <a:tailEnd/>
            </a:ln>
          </p:spPr>
          <p:txBody>
            <a:bodyPr wrap="none" anchor="ctr"/>
            <a:lstStyle/>
            <a:p>
              <a:endParaRPr lang="en-IN"/>
            </a:p>
          </p:txBody>
        </p:sp>
        <p:sp>
          <p:nvSpPr>
            <p:cNvPr id="1564" name="Oval 3515"/>
            <p:cNvSpPr>
              <a:spLocks noChangeArrowheads="1"/>
            </p:cNvSpPr>
            <p:nvPr/>
          </p:nvSpPr>
          <p:spPr bwMode="auto">
            <a:xfrm rot="-5400000">
              <a:off x="2956" y="1756"/>
              <a:ext cx="74" cy="106"/>
            </a:xfrm>
            <a:prstGeom prst="ellipse">
              <a:avLst/>
            </a:prstGeom>
            <a:solidFill>
              <a:srgbClr val="FF0000"/>
            </a:solidFill>
            <a:ln w="9525">
              <a:solidFill>
                <a:schemeClr val="tx1"/>
              </a:solidFill>
              <a:round/>
              <a:headEnd/>
              <a:tailEnd/>
            </a:ln>
          </p:spPr>
          <p:txBody>
            <a:bodyPr wrap="none" anchor="ctr"/>
            <a:lstStyle/>
            <a:p>
              <a:endParaRPr lang="en-IN"/>
            </a:p>
          </p:txBody>
        </p:sp>
        <p:grpSp>
          <p:nvGrpSpPr>
            <p:cNvPr id="1649" name="Group 3516"/>
            <p:cNvGrpSpPr>
              <a:grpSpLocks/>
            </p:cNvGrpSpPr>
            <p:nvPr/>
          </p:nvGrpSpPr>
          <p:grpSpPr bwMode="auto">
            <a:xfrm>
              <a:off x="3085" y="1776"/>
              <a:ext cx="276" cy="955"/>
              <a:chOff x="4676" y="851"/>
              <a:chExt cx="372" cy="1288"/>
            </a:xfrm>
          </p:grpSpPr>
          <p:grpSp>
            <p:nvGrpSpPr>
              <p:cNvPr id="1650" name="Group 3517"/>
              <p:cNvGrpSpPr>
                <a:grpSpLocks/>
              </p:cNvGrpSpPr>
              <p:nvPr/>
            </p:nvGrpSpPr>
            <p:grpSpPr bwMode="auto">
              <a:xfrm rot="5400000">
                <a:off x="4547" y="980"/>
                <a:ext cx="630" cy="372"/>
                <a:chOff x="1002" y="972"/>
                <a:chExt cx="630" cy="372"/>
              </a:xfrm>
            </p:grpSpPr>
            <p:grpSp>
              <p:nvGrpSpPr>
                <p:cNvPr id="1651" name="Group 3518"/>
                <p:cNvGrpSpPr>
                  <a:grpSpLocks/>
                </p:cNvGrpSpPr>
                <p:nvPr/>
              </p:nvGrpSpPr>
              <p:grpSpPr bwMode="auto">
                <a:xfrm>
                  <a:off x="1027" y="1096"/>
                  <a:ext cx="47" cy="124"/>
                  <a:chOff x="368" y="892"/>
                  <a:chExt cx="42" cy="312"/>
                </a:xfrm>
              </p:grpSpPr>
              <p:grpSp>
                <p:nvGrpSpPr>
                  <p:cNvPr id="1652" name="Group 3519"/>
                  <p:cNvGrpSpPr>
                    <a:grpSpLocks/>
                  </p:cNvGrpSpPr>
                  <p:nvPr/>
                </p:nvGrpSpPr>
                <p:grpSpPr bwMode="auto">
                  <a:xfrm>
                    <a:off x="368" y="1048"/>
                    <a:ext cx="42" cy="156"/>
                    <a:chOff x="372" y="1046"/>
                    <a:chExt cx="42" cy="156"/>
                  </a:xfrm>
                </p:grpSpPr>
                <p:sp>
                  <p:nvSpPr>
                    <p:cNvPr id="1716" name="Line 35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17" name="Line 35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58" name="Group 3522"/>
                  <p:cNvGrpSpPr>
                    <a:grpSpLocks/>
                  </p:cNvGrpSpPr>
                  <p:nvPr/>
                </p:nvGrpSpPr>
                <p:grpSpPr bwMode="auto">
                  <a:xfrm>
                    <a:off x="368" y="892"/>
                    <a:ext cx="42" cy="156"/>
                    <a:chOff x="372" y="1046"/>
                    <a:chExt cx="42" cy="156"/>
                  </a:xfrm>
                </p:grpSpPr>
                <p:sp>
                  <p:nvSpPr>
                    <p:cNvPr id="1714" name="Line 352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15" name="Line 352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59" name="Group 3525"/>
                <p:cNvGrpSpPr>
                  <a:grpSpLocks/>
                </p:cNvGrpSpPr>
                <p:nvPr/>
              </p:nvGrpSpPr>
              <p:grpSpPr bwMode="auto">
                <a:xfrm>
                  <a:off x="1027" y="973"/>
                  <a:ext cx="47" cy="124"/>
                  <a:chOff x="368" y="892"/>
                  <a:chExt cx="42" cy="312"/>
                </a:xfrm>
              </p:grpSpPr>
              <p:grpSp>
                <p:nvGrpSpPr>
                  <p:cNvPr id="1664" name="Group 3526"/>
                  <p:cNvGrpSpPr>
                    <a:grpSpLocks/>
                  </p:cNvGrpSpPr>
                  <p:nvPr/>
                </p:nvGrpSpPr>
                <p:grpSpPr bwMode="auto">
                  <a:xfrm>
                    <a:off x="368" y="1048"/>
                    <a:ext cx="42" cy="156"/>
                    <a:chOff x="372" y="1046"/>
                    <a:chExt cx="42" cy="156"/>
                  </a:xfrm>
                </p:grpSpPr>
                <p:sp>
                  <p:nvSpPr>
                    <p:cNvPr id="1710" name="Line 35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11" name="Line 35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65" name="Group 3529"/>
                  <p:cNvGrpSpPr>
                    <a:grpSpLocks/>
                  </p:cNvGrpSpPr>
                  <p:nvPr/>
                </p:nvGrpSpPr>
                <p:grpSpPr bwMode="auto">
                  <a:xfrm>
                    <a:off x="368" y="892"/>
                    <a:ext cx="42" cy="156"/>
                    <a:chOff x="372" y="1046"/>
                    <a:chExt cx="42" cy="156"/>
                  </a:xfrm>
                </p:grpSpPr>
                <p:sp>
                  <p:nvSpPr>
                    <p:cNvPr id="1708" name="Line 353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09" name="Line 353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70" name="Group 3532"/>
                <p:cNvGrpSpPr>
                  <a:grpSpLocks/>
                </p:cNvGrpSpPr>
                <p:nvPr/>
              </p:nvGrpSpPr>
              <p:grpSpPr bwMode="auto">
                <a:xfrm>
                  <a:off x="1159" y="1096"/>
                  <a:ext cx="47" cy="124"/>
                  <a:chOff x="368" y="892"/>
                  <a:chExt cx="42" cy="312"/>
                </a:xfrm>
              </p:grpSpPr>
              <p:grpSp>
                <p:nvGrpSpPr>
                  <p:cNvPr id="1671" name="Group 3533"/>
                  <p:cNvGrpSpPr>
                    <a:grpSpLocks/>
                  </p:cNvGrpSpPr>
                  <p:nvPr/>
                </p:nvGrpSpPr>
                <p:grpSpPr bwMode="auto">
                  <a:xfrm>
                    <a:off x="368" y="1048"/>
                    <a:ext cx="42" cy="156"/>
                    <a:chOff x="372" y="1046"/>
                    <a:chExt cx="42" cy="156"/>
                  </a:xfrm>
                </p:grpSpPr>
                <p:sp>
                  <p:nvSpPr>
                    <p:cNvPr id="1704" name="Line 35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05" name="Line 35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76" name="Group 3536"/>
                  <p:cNvGrpSpPr>
                    <a:grpSpLocks/>
                  </p:cNvGrpSpPr>
                  <p:nvPr/>
                </p:nvGrpSpPr>
                <p:grpSpPr bwMode="auto">
                  <a:xfrm>
                    <a:off x="368" y="892"/>
                    <a:ext cx="42" cy="156"/>
                    <a:chOff x="372" y="1046"/>
                    <a:chExt cx="42" cy="156"/>
                  </a:xfrm>
                </p:grpSpPr>
                <p:sp>
                  <p:nvSpPr>
                    <p:cNvPr id="1702" name="Line 353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703" name="Line 353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77" name="Group 3539"/>
                <p:cNvGrpSpPr>
                  <a:grpSpLocks/>
                </p:cNvGrpSpPr>
                <p:nvPr/>
              </p:nvGrpSpPr>
              <p:grpSpPr bwMode="auto">
                <a:xfrm>
                  <a:off x="1159" y="973"/>
                  <a:ext cx="47" cy="124"/>
                  <a:chOff x="368" y="892"/>
                  <a:chExt cx="42" cy="312"/>
                </a:xfrm>
              </p:grpSpPr>
              <p:grpSp>
                <p:nvGrpSpPr>
                  <p:cNvPr id="1682" name="Group 3540"/>
                  <p:cNvGrpSpPr>
                    <a:grpSpLocks/>
                  </p:cNvGrpSpPr>
                  <p:nvPr/>
                </p:nvGrpSpPr>
                <p:grpSpPr bwMode="auto">
                  <a:xfrm>
                    <a:off x="368" y="1048"/>
                    <a:ext cx="42" cy="156"/>
                    <a:chOff x="372" y="1046"/>
                    <a:chExt cx="42" cy="156"/>
                  </a:xfrm>
                </p:grpSpPr>
                <p:sp>
                  <p:nvSpPr>
                    <p:cNvPr id="1698" name="Line 35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99" name="Line 35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83" name="Group 3543"/>
                  <p:cNvGrpSpPr>
                    <a:grpSpLocks/>
                  </p:cNvGrpSpPr>
                  <p:nvPr/>
                </p:nvGrpSpPr>
                <p:grpSpPr bwMode="auto">
                  <a:xfrm>
                    <a:off x="368" y="892"/>
                    <a:ext cx="42" cy="156"/>
                    <a:chOff x="372" y="1046"/>
                    <a:chExt cx="42" cy="156"/>
                  </a:xfrm>
                </p:grpSpPr>
                <p:sp>
                  <p:nvSpPr>
                    <p:cNvPr id="1696" name="Line 354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97" name="Line 354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88" name="Group 3546"/>
                <p:cNvGrpSpPr>
                  <a:grpSpLocks/>
                </p:cNvGrpSpPr>
                <p:nvPr/>
              </p:nvGrpSpPr>
              <p:grpSpPr bwMode="auto">
                <a:xfrm>
                  <a:off x="1291" y="1096"/>
                  <a:ext cx="47" cy="124"/>
                  <a:chOff x="368" y="892"/>
                  <a:chExt cx="42" cy="312"/>
                </a:xfrm>
              </p:grpSpPr>
              <p:grpSp>
                <p:nvGrpSpPr>
                  <p:cNvPr id="1689" name="Group 3547"/>
                  <p:cNvGrpSpPr>
                    <a:grpSpLocks/>
                  </p:cNvGrpSpPr>
                  <p:nvPr/>
                </p:nvGrpSpPr>
                <p:grpSpPr bwMode="auto">
                  <a:xfrm>
                    <a:off x="368" y="1048"/>
                    <a:ext cx="42" cy="156"/>
                    <a:chOff x="372" y="1046"/>
                    <a:chExt cx="42" cy="156"/>
                  </a:xfrm>
                </p:grpSpPr>
                <p:sp>
                  <p:nvSpPr>
                    <p:cNvPr id="1692" name="Line 35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93" name="Line 35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694" name="Group 3550"/>
                  <p:cNvGrpSpPr>
                    <a:grpSpLocks/>
                  </p:cNvGrpSpPr>
                  <p:nvPr/>
                </p:nvGrpSpPr>
                <p:grpSpPr bwMode="auto">
                  <a:xfrm>
                    <a:off x="368" y="892"/>
                    <a:ext cx="42" cy="156"/>
                    <a:chOff x="372" y="1046"/>
                    <a:chExt cx="42" cy="156"/>
                  </a:xfrm>
                </p:grpSpPr>
                <p:sp>
                  <p:nvSpPr>
                    <p:cNvPr id="1690" name="Line 355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91" name="Line 355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695" name="Group 3553"/>
                <p:cNvGrpSpPr>
                  <a:grpSpLocks/>
                </p:cNvGrpSpPr>
                <p:nvPr/>
              </p:nvGrpSpPr>
              <p:grpSpPr bwMode="auto">
                <a:xfrm>
                  <a:off x="1291" y="973"/>
                  <a:ext cx="47" cy="124"/>
                  <a:chOff x="368" y="892"/>
                  <a:chExt cx="42" cy="312"/>
                </a:xfrm>
              </p:grpSpPr>
              <p:grpSp>
                <p:nvGrpSpPr>
                  <p:cNvPr id="1700" name="Group 3554"/>
                  <p:cNvGrpSpPr>
                    <a:grpSpLocks/>
                  </p:cNvGrpSpPr>
                  <p:nvPr/>
                </p:nvGrpSpPr>
                <p:grpSpPr bwMode="auto">
                  <a:xfrm>
                    <a:off x="368" y="1048"/>
                    <a:ext cx="42" cy="156"/>
                    <a:chOff x="372" y="1046"/>
                    <a:chExt cx="42" cy="156"/>
                  </a:xfrm>
                </p:grpSpPr>
                <p:sp>
                  <p:nvSpPr>
                    <p:cNvPr id="1686" name="Line 35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87" name="Line 35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01" name="Group 3557"/>
                  <p:cNvGrpSpPr>
                    <a:grpSpLocks/>
                  </p:cNvGrpSpPr>
                  <p:nvPr/>
                </p:nvGrpSpPr>
                <p:grpSpPr bwMode="auto">
                  <a:xfrm>
                    <a:off x="368" y="892"/>
                    <a:ext cx="42" cy="156"/>
                    <a:chOff x="372" y="1046"/>
                    <a:chExt cx="42" cy="156"/>
                  </a:xfrm>
                </p:grpSpPr>
                <p:sp>
                  <p:nvSpPr>
                    <p:cNvPr id="1684" name="Line 355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85" name="Line 355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06" name="Group 3560"/>
                <p:cNvGrpSpPr>
                  <a:grpSpLocks/>
                </p:cNvGrpSpPr>
                <p:nvPr/>
              </p:nvGrpSpPr>
              <p:grpSpPr bwMode="auto">
                <a:xfrm>
                  <a:off x="1423" y="1095"/>
                  <a:ext cx="47" cy="124"/>
                  <a:chOff x="368" y="892"/>
                  <a:chExt cx="42" cy="312"/>
                </a:xfrm>
              </p:grpSpPr>
              <p:grpSp>
                <p:nvGrpSpPr>
                  <p:cNvPr id="1707" name="Group 3561"/>
                  <p:cNvGrpSpPr>
                    <a:grpSpLocks/>
                  </p:cNvGrpSpPr>
                  <p:nvPr/>
                </p:nvGrpSpPr>
                <p:grpSpPr bwMode="auto">
                  <a:xfrm>
                    <a:off x="368" y="1048"/>
                    <a:ext cx="42" cy="156"/>
                    <a:chOff x="372" y="1046"/>
                    <a:chExt cx="42" cy="156"/>
                  </a:xfrm>
                </p:grpSpPr>
                <p:sp>
                  <p:nvSpPr>
                    <p:cNvPr id="1680" name="Line 35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81" name="Line 35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12" name="Group 3564"/>
                  <p:cNvGrpSpPr>
                    <a:grpSpLocks/>
                  </p:cNvGrpSpPr>
                  <p:nvPr/>
                </p:nvGrpSpPr>
                <p:grpSpPr bwMode="auto">
                  <a:xfrm>
                    <a:off x="368" y="892"/>
                    <a:ext cx="42" cy="156"/>
                    <a:chOff x="372" y="1046"/>
                    <a:chExt cx="42" cy="156"/>
                  </a:xfrm>
                </p:grpSpPr>
                <p:sp>
                  <p:nvSpPr>
                    <p:cNvPr id="1678" name="Line 356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79" name="Line 356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13" name="Group 3567"/>
                <p:cNvGrpSpPr>
                  <a:grpSpLocks/>
                </p:cNvGrpSpPr>
                <p:nvPr/>
              </p:nvGrpSpPr>
              <p:grpSpPr bwMode="auto">
                <a:xfrm>
                  <a:off x="1423" y="972"/>
                  <a:ext cx="47" cy="124"/>
                  <a:chOff x="368" y="892"/>
                  <a:chExt cx="42" cy="312"/>
                </a:xfrm>
              </p:grpSpPr>
              <p:grpSp>
                <p:nvGrpSpPr>
                  <p:cNvPr id="1718" name="Group 3568"/>
                  <p:cNvGrpSpPr>
                    <a:grpSpLocks/>
                  </p:cNvGrpSpPr>
                  <p:nvPr/>
                </p:nvGrpSpPr>
                <p:grpSpPr bwMode="auto">
                  <a:xfrm>
                    <a:off x="368" y="1048"/>
                    <a:ext cx="42" cy="156"/>
                    <a:chOff x="372" y="1046"/>
                    <a:chExt cx="42" cy="156"/>
                  </a:xfrm>
                </p:grpSpPr>
                <p:sp>
                  <p:nvSpPr>
                    <p:cNvPr id="1674" name="Line 356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75" name="Line 357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19" name="Group 3571"/>
                  <p:cNvGrpSpPr>
                    <a:grpSpLocks/>
                  </p:cNvGrpSpPr>
                  <p:nvPr/>
                </p:nvGrpSpPr>
                <p:grpSpPr bwMode="auto">
                  <a:xfrm>
                    <a:off x="368" y="892"/>
                    <a:ext cx="42" cy="156"/>
                    <a:chOff x="372" y="1046"/>
                    <a:chExt cx="42" cy="156"/>
                  </a:xfrm>
                </p:grpSpPr>
                <p:sp>
                  <p:nvSpPr>
                    <p:cNvPr id="1672" name="Line 357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73" name="Line 357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24" name="Group 3574"/>
                <p:cNvGrpSpPr>
                  <a:grpSpLocks/>
                </p:cNvGrpSpPr>
                <p:nvPr/>
              </p:nvGrpSpPr>
              <p:grpSpPr bwMode="auto">
                <a:xfrm>
                  <a:off x="1555" y="1096"/>
                  <a:ext cx="47" cy="124"/>
                  <a:chOff x="368" y="892"/>
                  <a:chExt cx="42" cy="312"/>
                </a:xfrm>
              </p:grpSpPr>
              <p:grpSp>
                <p:nvGrpSpPr>
                  <p:cNvPr id="1725" name="Group 3575"/>
                  <p:cNvGrpSpPr>
                    <a:grpSpLocks/>
                  </p:cNvGrpSpPr>
                  <p:nvPr/>
                </p:nvGrpSpPr>
                <p:grpSpPr bwMode="auto">
                  <a:xfrm>
                    <a:off x="368" y="1048"/>
                    <a:ext cx="42" cy="156"/>
                    <a:chOff x="372" y="1046"/>
                    <a:chExt cx="42" cy="156"/>
                  </a:xfrm>
                </p:grpSpPr>
                <p:sp>
                  <p:nvSpPr>
                    <p:cNvPr id="1668" name="Line 357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69" name="Line 357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30" name="Group 3578"/>
                  <p:cNvGrpSpPr>
                    <a:grpSpLocks/>
                  </p:cNvGrpSpPr>
                  <p:nvPr/>
                </p:nvGrpSpPr>
                <p:grpSpPr bwMode="auto">
                  <a:xfrm>
                    <a:off x="368" y="892"/>
                    <a:ext cx="42" cy="156"/>
                    <a:chOff x="372" y="1046"/>
                    <a:chExt cx="42" cy="156"/>
                  </a:xfrm>
                </p:grpSpPr>
                <p:sp>
                  <p:nvSpPr>
                    <p:cNvPr id="1666" name="Line 357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67" name="Line 358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31" name="Group 3581"/>
                <p:cNvGrpSpPr>
                  <a:grpSpLocks/>
                </p:cNvGrpSpPr>
                <p:nvPr/>
              </p:nvGrpSpPr>
              <p:grpSpPr bwMode="auto">
                <a:xfrm>
                  <a:off x="1555" y="973"/>
                  <a:ext cx="47" cy="124"/>
                  <a:chOff x="368" y="892"/>
                  <a:chExt cx="42" cy="312"/>
                </a:xfrm>
              </p:grpSpPr>
              <p:grpSp>
                <p:nvGrpSpPr>
                  <p:cNvPr id="1736" name="Group 3582"/>
                  <p:cNvGrpSpPr>
                    <a:grpSpLocks/>
                  </p:cNvGrpSpPr>
                  <p:nvPr/>
                </p:nvGrpSpPr>
                <p:grpSpPr bwMode="auto">
                  <a:xfrm>
                    <a:off x="368" y="1048"/>
                    <a:ext cx="42" cy="156"/>
                    <a:chOff x="372" y="1046"/>
                    <a:chExt cx="42" cy="156"/>
                  </a:xfrm>
                </p:grpSpPr>
                <p:sp>
                  <p:nvSpPr>
                    <p:cNvPr id="1662" name="Line 358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63" name="Line 358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37" name="Group 3585"/>
                  <p:cNvGrpSpPr>
                    <a:grpSpLocks/>
                  </p:cNvGrpSpPr>
                  <p:nvPr/>
                </p:nvGrpSpPr>
                <p:grpSpPr bwMode="auto">
                  <a:xfrm>
                    <a:off x="368" y="892"/>
                    <a:ext cx="42" cy="156"/>
                    <a:chOff x="372" y="1046"/>
                    <a:chExt cx="42" cy="156"/>
                  </a:xfrm>
                </p:grpSpPr>
                <p:sp>
                  <p:nvSpPr>
                    <p:cNvPr id="1660" name="Line 358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61" name="Line 358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653" name="Oval 3588"/>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654" name="Oval 3589"/>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655" name="Oval 3590"/>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656" name="Oval 3591"/>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657" name="Oval 3592"/>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nvGrpSpPr>
              <p:cNvPr id="1742" name="Group 3593"/>
              <p:cNvGrpSpPr>
                <a:grpSpLocks/>
              </p:cNvGrpSpPr>
              <p:nvPr/>
            </p:nvGrpSpPr>
            <p:grpSpPr bwMode="auto">
              <a:xfrm rot="5400000">
                <a:off x="4547" y="1638"/>
                <a:ext cx="630" cy="372"/>
                <a:chOff x="1002" y="972"/>
                <a:chExt cx="630" cy="372"/>
              </a:xfrm>
            </p:grpSpPr>
            <p:grpSp>
              <p:nvGrpSpPr>
                <p:cNvPr id="1743" name="Group 3594"/>
                <p:cNvGrpSpPr>
                  <a:grpSpLocks/>
                </p:cNvGrpSpPr>
                <p:nvPr/>
              </p:nvGrpSpPr>
              <p:grpSpPr bwMode="auto">
                <a:xfrm>
                  <a:off x="1027" y="1096"/>
                  <a:ext cx="47" cy="124"/>
                  <a:chOff x="368" y="892"/>
                  <a:chExt cx="42" cy="312"/>
                </a:xfrm>
              </p:grpSpPr>
              <p:grpSp>
                <p:nvGrpSpPr>
                  <p:cNvPr id="1748" name="Group 3595"/>
                  <p:cNvGrpSpPr>
                    <a:grpSpLocks/>
                  </p:cNvGrpSpPr>
                  <p:nvPr/>
                </p:nvGrpSpPr>
                <p:grpSpPr bwMode="auto">
                  <a:xfrm>
                    <a:off x="368" y="1048"/>
                    <a:ext cx="42" cy="156"/>
                    <a:chOff x="372" y="1046"/>
                    <a:chExt cx="42" cy="156"/>
                  </a:xfrm>
                </p:grpSpPr>
                <p:sp>
                  <p:nvSpPr>
                    <p:cNvPr id="1641" name="Line 359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42" name="Line 359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49" name="Group 3598"/>
                  <p:cNvGrpSpPr>
                    <a:grpSpLocks/>
                  </p:cNvGrpSpPr>
                  <p:nvPr/>
                </p:nvGrpSpPr>
                <p:grpSpPr bwMode="auto">
                  <a:xfrm>
                    <a:off x="368" y="892"/>
                    <a:ext cx="42" cy="156"/>
                    <a:chOff x="372" y="1046"/>
                    <a:chExt cx="42" cy="156"/>
                  </a:xfrm>
                </p:grpSpPr>
                <p:sp>
                  <p:nvSpPr>
                    <p:cNvPr id="1639" name="Line 359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40" name="Line 360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54" name="Group 3601"/>
                <p:cNvGrpSpPr>
                  <a:grpSpLocks/>
                </p:cNvGrpSpPr>
                <p:nvPr/>
              </p:nvGrpSpPr>
              <p:grpSpPr bwMode="auto">
                <a:xfrm>
                  <a:off x="1027" y="973"/>
                  <a:ext cx="47" cy="124"/>
                  <a:chOff x="368" y="892"/>
                  <a:chExt cx="42" cy="312"/>
                </a:xfrm>
              </p:grpSpPr>
              <p:grpSp>
                <p:nvGrpSpPr>
                  <p:cNvPr id="1755" name="Group 3602"/>
                  <p:cNvGrpSpPr>
                    <a:grpSpLocks/>
                  </p:cNvGrpSpPr>
                  <p:nvPr/>
                </p:nvGrpSpPr>
                <p:grpSpPr bwMode="auto">
                  <a:xfrm>
                    <a:off x="368" y="1048"/>
                    <a:ext cx="42" cy="156"/>
                    <a:chOff x="372" y="1046"/>
                    <a:chExt cx="42" cy="156"/>
                  </a:xfrm>
                </p:grpSpPr>
                <p:sp>
                  <p:nvSpPr>
                    <p:cNvPr id="1635" name="Line 360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36" name="Line 360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60" name="Group 3605"/>
                  <p:cNvGrpSpPr>
                    <a:grpSpLocks/>
                  </p:cNvGrpSpPr>
                  <p:nvPr/>
                </p:nvGrpSpPr>
                <p:grpSpPr bwMode="auto">
                  <a:xfrm>
                    <a:off x="368" y="892"/>
                    <a:ext cx="42" cy="156"/>
                    <a:chOff x="372" y="1046"/>
                    <a:chExt cx="42" cy="156"/>
                  </a:xfrm>
                </p:grpSpPr>
                <p:sp>
                  <p:nvSpPr>
                    <p:cNvPr id="1633" name="Line 3606"/>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34" name="Line 3607"/>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61" name="Group 3608"/>
                <p:cNvGrpSpPr>
                  <a:grpSpLocks/>
                </p:cNvGrpSpPr>
                <p:nvPr/>
              </p:nvGrpSpPr>
              <p:grpSpPr bwMode="auto">
                <a:xfrm>
                  <a:off x="1159" y="1096"/>
                  <a:ext cx="47" cy="124"/>
                  <a:chOff x="368" y="892"/>
                  <a:chExt cx="42" cy="312"/>
                </a:xfrm>
              </p:grpSpPr>
              <p:grpSp>
                <p:nvGrpSpPr>
                  <p:cNvPr id="1766" name="Group 3609"/>
                  <p:cNvGrpSpPr>
                    <a:grpSpLocks/>
                  </p:cNvGrpSpPr>
                  <p:nvPr/>
                </p:nvGrpSpPr>
                <p:grpSpPr bwMode="auto">
                  <a:xfrm>
                    <a:off x="368" y="1048"/>
                    <a:ext cx="42" cy="156"/>
                    <a:chOff x="372" y="1046"/>
                    <a:chExt cx="42" cy="156"/>
                  </a:xfrm>
                </p:grpSpPr>
                <p:sp>
                  <p:nvSpPr>
                    <p:cNvPr id="1629" name="Line 361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30" name="Line 361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67" name="Group 3612"/>
                  <p:cNvGrpSpPr>
                    <a:grpSpLocks/>
                  </p:cNvGrpSpPr>
                  <p:nvPr/>
                </p:nvGrpSpPr>
                <p:grpSpPr bwMode="auto">
                  <a:xfrm>
                    <a:off x="368" y="892"/>
                    <a:ext cx="42" cy="156"/>
                    <a:chOff x="372" y="1046"/>
                    <a:chExt cx="42" cy="156"/>
                  </a:xfrm>
                </p:grpSpPr>
                <p:sp>
                  <p:nvSpPr>
                    <p:cNvPr id="1627" name="Line 3613"/>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28" name="Line 3614"/>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72" name="Group 3615"/>
                <p:cNvGrpSpPr>
                  <a:grpSpLocks/>
                </p:cNvGrpSpPr>
                <p:nvPr/>
              </p:nvGrpSpPr>
              <p:grpSpPr bwMode="auto">
                <a:xfrm>
                  <a:off x="1159" y="973"/>
                  <a:ext cx="47" cy="124"/>
                  <a:chOff x="368" y="892"/>
                  <a:chExt cx="42" cy="312"/>
                </a:xfrm>
              </p:grpSpPr>
              <p:grpSp>
                <p:nvGrpSpPr>
                  <p:cNvPr id="1773" name="Group 3616"/>
                  <p:cNvGrpSpPr>
                    <a:grpSpLocks/>
                  </p:cNvGrpSpPr>
                  <p:nvPr/>
                </p:nvGrpSpPr>
                <p:grpSpPr bwMode="auto">
                  <a:xfrm>
                    <a:off x="368" y="1048"/>
                    <a:ext cx="42" cy="156"/>
                    <a:chOff x="372" y="1046"/>
                    <a:chExt cx="42" cy="156"/>
                  </a:xfrm>
                </p:grpSpPr>
                <p:sp>
                  <p:nvSpPr>
                    <p:cNvPr id="1623" name="Line 361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24" name="Line 361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78" name="Group 3619"/>
                  <p:cNvGrpSpPr>
                    <a:grpSpLocks/>
                  </p:cNvGrpSpPr>
                  <p:nvPr/>
                </p:nvGrpSpPr>
                <p:grpSpPr bwMode="auto">
                  <a:xfrm>
                    <a:off x="368" y="892"/>
                    <a:ext cx="42" cy="156"/>
                    <a:chOff x="372" y="1046"/>
                    <a:chExt cx="42" cy="156"/>
                  </a:xfrm>
                </p:grpSpPr>
                <p:sp>
                  <p:nvSpPr>
                    <p:cNvPr id="1621" name="Line 3620"/>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22" name="Line 3621"/>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79" name="Group 3622"/>
                <p:cNvGrpSpPr>
                  <a:grpSpLocks/>
                </p:cNvGrpSpPr>
                <p:nvPr/>
              </p:nvGrpSpPr>
              <p:grpSpPr bwMode="auto">
                <a:xfrm>
                  <a:off x="1291" y="1096"/>
                  <a:ext cx="47" cy="124"/>
                  <a:chOff x="368" y="892"/>
                  <a:chExt cx="42" cy="312"/>
                </a:xfrm>
              </p:grpSpPr>
              <p:grpSp>
                <p:nvGrpSpPr>
                  <p:cNvPr id="1784" name="Group 3623"/>
                  <p:cNvGrpSpPr>
                    <a:grpSpLocks/>
                  </p:cNvGrpSpPr>
                  <p:nvPr/>
                </p:nvGrpSpPr>
                <p:grpSpPr bwMode="auto">
                  <a:xfrm>
                    <a:off x="368" y="1048"/>
                    <a:ext cx="42" cy="156"/>
                    <a:chOff x="372" y="1046"/>
                    <a:chExt cx="42" cy="156"/>
                  </a:xfrm>
                </p:grpSpPr>
                <p:sp>
                  <p:nvSpPr>
                    <p:cNvPr id="1617" name="Line 362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18" name="Line 362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85" name="Group 3626"/>
                  <p:cNvGrpSpPr>
                    <a:grpSpLocks/>
                  </p:cNvGrpSpPr>
                  <p:nvPr/>
                </p:nvGrpSpPr>
                <p:grpSpPr bwMode="auto">
                  <a:xfrm>
                    <a:off x="368" y="892"/>
                    <a:ext cx="42" cy="156"/>
                    <a:chOff x="372" y="1046"/>
                    <a:chExt cx="42" cy="156"/>
                  </a:xfrm>
                </p:grpSpPr>
                <p:sp>
                  <p:nvSpPr>
                    <p:cNvPr id="1615" name="Line 3627"/>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16" name="Line 3628"/>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90" name="Group 3629"/>
                <p:cNvGrpSpPr>
                  <a:grpSpLocks/>
                </p:cNvGrpSpPr>
                <p:nvPr/>
              </p:nvGrpSpPr>
              <p:grpSpPr bwMode="auto">
                <a:xfrm>
                  <a:off x="1291" y="973"/>
                  <a:ext cx="47" cy="124"/>
                  <a:chOff x="368" y="892"/>
                  <a:chExt cx="42" cy="312"/>
                </a:xfrm>
              </p:grpSpPr>
              <p:grpSp>
                <p:nvGrpSpPr>
                  <p:cNvPr id="1791" name="Group 3630"/>
                  <p:cNvGrpSpPr>
                    <a:grpSpLocks/>
                  </p:cNvGrpSpPr>
                  <p:nvPr/>
                </p:nvGrpSpPr>
                <p:grpSpPr bwMode="auto">
                  <a:xfrm>
                    <a:off x="368" y="1048"/>
                    <a:ext cx="42" cy="156"/>
                    <a:chOff x="372" y="1046"/>
                    <a:chExt cx="42" cy="156"/>
                  </a:xfrm>
                </p:grpSpPr>
                <p:sp>
                  <p:nvSpPr>
                    <p:cNvPr id="1611" name="Line 363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12" name="Line 363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796" name="Group 3633"/>
                  <p:cNvGrpSpPr>
                    <a:grpSpLocks/>
                  </p:cNvGrpSpPr>
                  <p:nvPr/>
                </p:nvGrpSpPr>
                <p:grpSpPr bwMode="auto">
                  <a:xfrm>
                    <a:off x="368" y="892"/>
                    <a:ext cx="42" cy="156"/>
                    <a:chOff x="372" y="1046"/>
                    <a:chExt cx="42" cy="156"/>
                  </a:xfrm>
                </p:grpSpPr>
                <p:sp>
                  <p:nvSpPr>
                    <p:cNvPr id="1609" name="Line 3634"/>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10" name="Line 3635"/>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797" name="Group 3636"/>
                <p:cNvGrpSpPr>
                  <a:grpSpLocks/>
                </p:cNvGrpSpPr>
                <p:nvPr/>
              </p:nvGrpSpPr>
              <p:grpSpPr bwMode="auto">
                <a:xfrm>
                  <a:off x="1423" y="1095"/>
                  <a:ext cx="47" cy="124"/>
                  <a:chOff x="368" y="892"/>
                  <a:chExt cx="42" cy="312"/>
                </a:xfrm>
              </p:grpSpPr>
              <p:grpSp>
                <p:nvGrpSpPr>
                  <p:cNvPr id="1802" name="Group 3637"/>
                  <p:cNvGrpSpPr>
                    <a:grpSpLocks/>
                  </p:cNvGrpSpPr>
                  <p:nvPr/>
                </p:nvGrpSpPr>
                <p:grpSpPr bwMode="auto">
                  <a:xfrm>
                    <a:off x="368" y="1048"/>
                    <a:ext cx="42" cy="156"/>
                    <a:chOff x="372" y="1046"/>
                    <a:chExt cx="42" cy="156"/>
                  </a:xfrm>
                </p:grpSpPr>
                <p:sp>
                  <p:nvSpPr>
                    <p:cNvPr id="1605" name="Line 363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06" name="Line 363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03" name="Group 3640"/>
                  <p:cNvGrpSpPr>
                    <a:grpSpLocks/>
                  </p:cNvGrpSpPr>
                  <p:nvPr/>
                </p:nvGrpSpPr>
                <p:grpSpPr bwMode="auto">
                  <a:xfrm>
                    <a:off x="368" y="892"/>
                    <a:ext cx="42" cy="156"/>
                    <a:chOff x="372" y="1046"/>
                    <a:chExt cx="42" cy="156"/>
                  </a:xfrm>
                </p:grpSpPr>
                <p:sp>
                  <p:nvSpPr>
                    <p:cNvPr id="1603" name="Line 3641"/>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04" name="Line 3642"/>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08" name="Group 3643"/>
                <p:cNvGrpSpPr>
                  <a:grpSpLocks/>
                </p:cNvGrpSpPr>
                <p:nvPr/>
              </p:nvGrpSpPr>
              <p:grpSpPr bwMode="auto">
                <a:xfrm>
                  <a:off x="1423" y="972"/>
                  <a:ext cx="47" cy="124"/>
                  <a:chOff x="368" y="892"/>
                  <a:chExt cx="42" cy="312"/>
                </a:xfrm>
              </p:grpSpPr>
              <p:grpSp>
                <p:nvGrpSpPr>
                  <p:cNvPr id="1809" name="Group 3644"/>
                  <p:cNvGrpSpPr>
                    <a:grpSpLocks/>
                  </p:cNvGrpSpPr>
                  <p:nvPr/>
                </p:nvGrpSpPr>
                <p:grpSpPr bwMode="auto">
                  <a:xfrm>
                    <a:off x="368" y="1048"/>
                    <a:ext cx="42" cy="156"/>
                    <a:chOff x="372" y="1046"/>
                    <a:chExt cx="42" cy="156"/>
                  </a:xfrm>
                </p:grpSpPr>
                <p:sp>
                  <p:nvSpPr>
                    <p:cNvPr id="1599" name="Line 364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600" name="Line 364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14" name="Group 3647"/>
                  <p:cNvGrpSpPr>
                    <a:grpSpLocks/>
                  </p:cNvGrpSpPr>
                  <p:nvPr/>
                </p:nvGrpSpPr>
                <p:grpSpPr bwMode="auto">
                  <a:xfrm>
                    <a:off x="368" y="892"/>
                    <a:ext cx="42" cy="156"/>
                    <a:chOff x="372" y="1046"/>
                    <a:chExt cx="42" cy="156"/>
                  </a:xfrm>
                </p:grpSpPr>
                <p:sp>
                  <p:nvSpPr>
                    <p:cNvPr id="1597" name="Line 3648"/>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98" name="Line 3649"/>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15" name="Group 3650"/>
                <p:cNvGrpSpPr>
                  <a:grpSpLocks/>
                </p:cNvGrpSpPr>
                <p:nvPr/>
              </p:nvGrpSpPr>
              <p:grpSpPr bwMode="auto">
                <a:xfrm>
                  <a:off x="1555" y="1096"/>
                  <a:ext cx="47" cy="124"/>
                  <a:chOff x="368" y="892"/>
                  <a:chExt cx="42" cy="312"/>
                </a:xfrm>
              </p:grpSpPr>
              <p:grpSp>
                <p:nvGrpSpPr>
                  <p:cNvPr id="1820" name="Group 3651"/>
                  <p:cNvGrpSpPr>
                    <a:grpSpLocks/>
                  </p:cNvGrpSpPr>
                  <p:nvPr/>
                </p:nvGrpSpPr>
                <p:grpSpPr bwMode="auto">
                  <a:xfrm>
                    <a:off x="368" y="1048"/>
                    <a:ext cx="42" cy="156"/>
                    <a:chOff x="372" y="1046"/>
                    <a:chExt cx="42" cy="156"/>
                  </a:xfrm>
                </p:grpSpPr>
                <p:sp>
                  <p:nvSpPr>
                    <p:cNvPr id="1593" name="Line 365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94" name="Line 365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21" name="Group 3654"/>
                  <p:cNvGrpSpPr>
                    <a:grpSpLocks/>
                  </p:cNvGrpSpPr>
                  <p:nvPr/>
                </p:nvGrpSpPr>
                <p:grpSpPr bwMode="auto">
                  <a:xfrm>
                    <a:off x="368" y="892"/>
                    <a:ext cx="42" cy="156"/>
                    <a:chOff x="372" y="1046"/>
                    <a:chExt cx="42" cy="156"/>
                  </a:xfrm>
                </p:grpSpPr>
                <p:sp>
                  <p:nvSpPr>
                    <p:cNvPr id="1591" name="Line 3655"/>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92" name="Line 3656"/>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grpSp>
              <p:nvGrpSpPr>
                <p:cNvPr id="1826" name="Group 3657"/>
                <p:cNvGrpSpPr>
                  <a:grpSpLocks/>
                </p:cNvGrpSpPr>
                <p:nvPr/>
              </p:nvGrpSpPr>
              <p:grpSpPr bwMode="auto">
                <a:xfrm>
                  <a:off x="1555" y="973"/>
                  <a:ext cx="47" cy="124"/>
                  <a:chOff x="368" y="892"/>
                  <a:chExt cx="42" cy="312"/>
                </a:xfrm>
              </p:grpSpPr>
              <p:grpSp>
                <p:nvGrpSpPr>
                  <p:cNvPr id="1827" name="Group 3658"/>
                  <p:cNvGrpSpPr>
                    <a:grpSpLocks/>
                  </p:cNvGrpSpPr>
                  <p:nvPr/>
                </p:nvGrpSpPr>
                <p:grpSpPr bwMode="auto">
                  <a:xfrm>
                    <a:off x="368" y="1048"/>
                    <a:ext cx="42" cy="156"/>
                    <a:chOff x="372" y="1046"/>
                    <a:chExt cx="42" cy="156"/>
                  </a:xfrm>
                </p:grpSpPr>
                <p:sp>
                  <p:nvSpPr>
                    <p:cNvPr id="1587" name="Line 3659"/>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88" name="Line 3660"/>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nvGrpSpPr>
                  <p:cNvPr id="1832" name="Group 3661"/>
                  <p:cNvGrpSpPr>
                    <a:grpSpLocks/>
                  </p:cNvGrpSpPr>
                  <p:nvPr/>
                </p:nvGrpSpPr>
                <p:grpSpPr bwMode="auto">
                  <a:xfrm>
                    <a:off x="368" y="892"/>
                    <a:ext cx="42" cy="156"/>
                    <a:chOff x="372" y="1046"/>
                    <a:chExt cx="42" cy="156"/>
                  </a:xfrm>
                </p:grpSpPr>
                <p:sp>
                  <p:nvSpPr>
                    <p:cNvPr id="1585" name="Line 3662"/>
                    <p:cNvSpPr>
                      <a:spLocks noChangeShapeType="1"/>
                    </p:cNvSpPr>
                    <p:nvPr/>
                  </p:nvSpPr>
                  <p:spPr bwMode="auto">
                    <a:xfrm flipV="1">
                      <a:off x="372" y="1124"/>
                      <a:ext cx="42" cy="78"/>
                    </a:xfrm>
                    <a:prstGeom prst="line">
                      <a:avLst/>
                    </a:prstGeom>
                    <a:noFill/>
                    <a:ln w="9525">
                      <a:solidFill>
                        <a:schemeClr val="tx1"/>
                      </a:solidFill>
                      <a:round/>
                      <a:headEnd/>
                      <a:tailEnd/>
                    </a:ln>
                  </p:spPr>
                  <p:txBody>
                    <a:bodyPr/>
                    <a:lstStyle/>
                    <a:p>
                      <a:endParaRPr lang="en-IN"/>
                    </a:p>
                  </p:txBody>
                </p:sp>
                <p:sp>
                  <p:nvSpPr>
                    <p:cNvPr id="1586" name="Line 3663"/>
                    <p:cNvSpPr>
                      <a:spLocks noChangeShapeType="1"/>
                    </p:cNvSpPr>
                    <p:nvPr/>
                  </p:nvSpPr>
                  <p:spPr bwMode="auto">
                    <a:xfrm flipH="1" flipV="1">
                      <a:off x="372" y="1046"/>
                      <a:ext cx="42" cy="78"/>
                    </a:xfrm>
                    <a:prstGeom prst="line">
                      <a:avLst/>
                    </a:prstGeom>
                    <a:noFill/>
                    <a:ln w="9525">
                      <a:solidFill>
                        <a:schemeClr val="tx1"/>
                      </a:solidFill>
                      <a:round/>
                      <a:headEnd/>
                      <a:tailEnd/>
                    </a:ln>
                  </p:spPr>
                  <p:txBody>
                    <a:bodyPr/>
                    <a:lstStyle/>
                    <a:p>
                      <a:endParaRPr lang="en-IN"/>
                    </a:p>
                  </p:txBody>
                </p:sp>
              </p:grpSp>
            </p:grpSp>
            <p:sp>
              <p:nvSpPr>
                <p:cNvPr id="1578" name="Oval 3664"/>
                <p:cNvSpPr>
                  <a:spLocks noChangeArrowheads="1"/>
                </p:cNvSpPr>
                <p:nvPr/>
              </p:nvSpPr>
              <p:spPr bwMode="auto">
                <a:xfrm>
                  <a:off x="1002"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579" name="Oval 3665"/>
                <p:cNvSpPr>
                  <a:spLocks noChangeArrowheads="1"/>
                </p:cNvSpPr>
                <p:nvPr/>
              </p:nvSpPr>
              <p:spPr bwMode="auto">
                <a:xfrm>
                  <a:off x="1134"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580" name="Oval 3666"/>
                <p:cNvSpPr>
                  <a:spLocks noChangeArrowheads="1"/>
                </p:cNvSpPr>
                <p:nvPr/>
              </p:nvSpPr>
              <p:spPr bwMode="auto">
                <a:xfrm>
                  <a:off x="1266"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581" name="Oval 3667"/>
                <p:cNvSpPr>
                  <a:spLocks noChangeArrowheads="1"/>
                </p:cNvSpPr>
                <p:nvPr/>
              </p:nvSpPr>
              <p:spPr bwMode="auto">
                <a:xfrm>
                  <a:off x="1398" y="1200"/>
                  <a:ext cx="102" cy="144"/>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582" name="Oval 3668"/>
                <p:cNvSpPr>
                  <a:spLocks noChangeArrowheads="1"/>
                </p:cNvSpPr>
                <p:nvPr/>
              </p:nvSpPr>
              <p:spPr bwMode="auto">
                <a:xfrm>
                  <a:off x="1531" y="1200"/>
                  <a:ext cx="101" cy="144"/>
                </a:xfrm>
                <a:prstGeom prst="ellipse">
                  <a:avLst/>
                </a:prstGeom>
                <a:solidFill>
                  <a:schemeClr val="accent1"/>
                </a:solidFill>
                <a:ln w="9525">
                  <a:solidFill>
                    <a:schemeClr val="tx1"/>
                  </a:solidFill>
                  <a:round/>
                  <a:headEnd/>
                  <a:tailEnd/>
                </a:ln>
              </p:spPr>
              <p:txBody>
                <a:bodyPr wrap="none" anchor="ctr"/>
                <a:lstStyle/>
                <a:p>
                  <a:endParaRPr lang="en-IN"/>
                </a:p>
              </p:txBody>
            </p:sp>
          </p:grpSp>
        </p:grpSp>
      </p:grpSp>
      <p:sp>
        <p:nvSpPr>
          <p:cNvPr id="1838" name="Text Box 3669"/>
          <p:cNvSpPr txBox="1">
            <a:spLocks noChangeArrowheads="1"/>
          </p:cNvSpPr>
          <p:nvPr/>
        </p:nvSpPr>
        <p:spPr bwMode="auto">
          <a:xfrm>
            <a:off x="6121400" y="5053013"/>
            <a:ext cx="404813" cy="457200"/>
          </a:xfrm>
          <a:prstGeom prst="rect">
            <a:avLst/>
          </a:prstGeom>
          <a:noFill/>
          <a:ln w="12700" cap="sq">
            <a:noFill/>
            <a:miter lim="800000"/>
            <a:headEnd type="none" w="sm" len="sm"/>
            <a:tailEnd type="none" w="sm" len="sm"/>
          </a:ln>
        </p:spPr>
        <p:txBody>
          <a:bodyPr wrap="none">
            <a:spAutoFit/>
          </a:bodyPr>
          <a:lstStyle/>
          <a:p>
            <a:r>
              <a:rPr lang="en-US"/>
              <a:t>Y</a:t>
            </a:r>
          </a:p>
        </p:txBody>
      </p:sp>
      <p:sp>
        <p:nvSpPr>
          <p:cNvPr id="1839" name="Slide Number Placeholder 1838"/>
          <p:cNvSpPr>
            <a:spLocks noGrp="1"/>
          </p:cNvSpPr>
          <p:nvPr>
            <p:ph type="sldNum" sz="quarter" idx="12"/>
          </p:nvPr>
        </p:nvSpPr>
        <p:spPr/>
        <p:txBody>
          <a:bodyPr/>
          <a:lstStyle/>
          <a:p>
            <a:pPr>
              <a:defRPr/>
            </a:pPr>
            <a:fld id="{89250202-7414-4ED7-95A7-DC491D0A2B12}" type="slidenum">
              <a:rPr lang="es-ES" smtClean="0"/>
              <a:pPr>
                <a:defRPr/>
              </a:pPr>
              <a:t>71</a:t>
            </a:fld>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3000"/>
                                        <p:tgtEl>
                                          <p:spTgt spid="4">
                                            <p:txEl>
                                              <p:pRg st="2" end="2"/>
                                            </p:txEl>
                                          </p:spTgt>
                                        </p:tgtEl>
                                      </p:cBhvr>
                                    </p:animEffect>
                                  </p:childTnLst>
                                </p:cTn>
                              </p:par>
                              <p:par>
                                <p:cTn id="22" presetID="29"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ppt_x</p:attrName>
                                        </p:attrNameLst>
                                      </p:cBhvr>
                                      <p:tavLst>
                                        <p:tav tm="0">
                                          <p:val>
                                            <p:strVal val="#ppt_x-.2"/>
                                          </p:val>
                                        </p:tav>
                                        <p:tav tm="100000">
                                          <p:val>
                                            <p:strVal val="#ppt_x"/>
                                          </p:val>
                                        </p:tav>
                                      </p:tavLst>
                                    </p:anim>
                                    <p:anim calcmode="lin" valueType="num">
                                      <p:cBhvr>
                                        <p:cTn id="2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617"/>
                                        </p:tgtEl>
                                        <p:attrNameLst>
                                          <p:attrName>style.visibility</p:attrName>
                                        </p:attrNameLst>
                                      </p:cBhvr>
                                      <p:to>
                                        <p:strVal val="visible"/>
                                      </p:to>
                                    </p:set>
                                    <p:anim calcmode="lin" valueType="num">
                                      <p:cBhvr>
                                        <p:cTn id="29" dur="1000" fill="hold"/>
                                        <p:tgtEl>
                                          <p:spTgt spid="617"/>
                                        </p:tgtEl>
                                        <p:attrNameLst>
                                          <p:attrName>ppt_x</p:attrName>
                                        </p:attrNameLst>
                                      </p:cBhvr>
                                      <p:tavLst>
                                        <p:tav tm="0">
                                          <p:val>
                                            <p:strVal val="#ppt_x-.2"/>
                                          </p:val>
                                        </p:tav>
                                        <p:tav tm="100000">
                                          <p:val>
                                            <p:strVal val="#ppt_x"/>
                                          </p:val>
                                        </p:tav>
                                      </p:tavLst>
                                    </p:anim>
                                    <p:anim calcmode="lin" valueType="num">
                                      <p:cBhvr>
                                        <p:cTn id="30" dur="1000" fill="hold"/>
                                        <p:tgtEl>
                                          <p:spTgt spid="617"/>
                                        </p:tgtEl>
                                        <p:attrNameLst>
                                          <p:attrName>ppt_y</p:attrName>
                                        </p:attrNameLst>
                                      </p:cBhvr>
                                      <p:tavLst>
                                        <p:tav tm="0">
                                          <p:val>
                                            <p:strVal val="#ppt_y"/>
                                          </p:val>
                                        </p:tav>
                                        <p:tav tm="100000">
                                          <p:val>
                                            <p:strVal val="#ppt_y"/>
                                          </p:val>
                                        </p:tav>
                                      </p:tavLst>
                                    </p:anim>
                                    <p:animEffect transition="in" filter="wipe(right)" prLst="gradientSize: 0.1">
                                      <p:cBhvr>
                                        <p:cTn id="31" dur="1000"/>
                                        <p:tgtEl>
                                          <p:spTgt spid="6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2000"/>
                                        <p:tgtEl>
                                          <p:spTgt spid="4">
                                            <p:txEl>
                                              <p:pRg st="3" end="3"/>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612"/>
                                        </p:tgtEl>
                                        <p:attrNameLst>
                                          <p:attrName>style.visibility</p:attrName>
                                        </p:attrNameLst>
                                      </p:cBhvr>
                                      <p:to>
                                        <p:strVal val="visible"/>
                                      </p:to>
                                    </p:set>
                                    <p:animEffect transition="in" filter="slide(fromBottom)">
                                      <p:cBhvr>
                                        <p:cTn id="39" dur="1000"/>
                                        <p:tgtEl>
                                          <p:spTgt spid="612"/>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228"/>
                                        </p:tgtEl>
                                        <p:attrNameLst>
                                          <p:attrName>style.visibility</p:attrName>
                                        </p:attrNameLst>
                                      </p:cBhvr>
                                      <p:to>
                                        <p:strVal val="visible"/>
                                      </p:to>
                                    </p:set>
                                    <p:animEffect transition="in" filter="slide(fromBottom)">
                                      <p:cBhvr>
                                        <p:cTn id="42" dur="1000"/>
                                        <p:tgtEl>
                                          <p:spTgt spid="1228"/>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618"/>
                                        </p:tgtEl>
                                        <p:attrNameLst>
                                          <p:attrName>style.visibility</p:attrName>
                                        </p:attrNameLst>
                                      </p:cBhvr>
                                      <p:to>
                                        <p:strVal val="visible"/>
                                      </p:to>
                                    </p:set>
                                    <p:animEffect transition="in" filter="slide(fromBottom)">
                                      <p:cBhvr>
                                        <p:cTn id="45" dur="1000"/>
                                        <p:tgtEl>
                                          <p:spTgt spid="6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fade">
                                      <p:cBhvr>
                                        <p:cTn id="50" dur="3000"/>
                                        <p:tgtEl>
                                          <p:spTgt spid="4">
                                            <p:txEl>
                                              <p:pRg st="4" end="4"/>
                                            </p:txEl>
                                          </p:spTgt>
                                        </p:tgtEl>
                                      </p:cBhvr>
                                    </p:animEffect>
                                  </p:childTnLst>
                                </p:cTn>
                              </p:par>
                              <p:par>
                                <p:cTn id="51" presetID="48" presetClass="entr" presetSubtype="0" accel="50000" fill="hold" grpId="0" nodeType="withEffect">
                                  <p:stCondLst>
                                    <p:cond delay="0"/>
                                  </p:stCondLst>
                                  <p:childTnLst>
                                    <p:set>
                                      <p:cBhvr>
                                        <p:cTn id="52" dur="1" fill="hold">
                                          <p:stCondLst>
                                            <p:cond delay="0"/>
                                          </p:stCondLst>
                                        </p:cTn>
                                        <p:tgtEl>
                                          <p:spTgt spid="1229"/>
                                        </p:tgtEl>
                                        <p:attrNameLst>
                                          <p:attrName>style.visibility</p:attrName>
                                        </p:attrNameLst>
                                      </p:cBhvr>
                                      <p:to>
                                        <p:strVal val="visible"/>
                                      </p:to>
                                    </p:set>
                                    <p:anim calcmode="lin" valueType="num">
                                      <p:cBhvr>
                                        <p:cTn id="53" dur="1000" fill="hold"/>
                                        <p:tgtEl>
                                          <p:spTgt spid="122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4" dur="1000" fill="hold"/>
                                        <p:tgtEl>
                                          <p:spTgt spid="1229"/>
                                        </p:tgtEl>
                                        <p:attrNameLst>
                                          <p:attrName>ppt_x</p:attrName>
                                        </p:attrNameLst>
                                      </p:cBhvr>
                                      <p:tavLst>
                                        <p:tav tm="0">
                                          <p:val>
                                            <p:fltVal val="-1"/>
                                          </p:val>
                                        </p:tav>
                                        <p:tav tm="50000">
                                          <p:val>
                                            <p:fltVal val="0.95"/>
                                          </p:val>
                                        </p:tav>
                                        <p:tav tm="100000">
                                          <p:val>
                                            <p:strVal val="#ppt_x"/>
                                          </p:val>
                                        </p:tav>
                                      </p:tavLst>
                                    </p:anim>
                                    <p:anim calcmode="lin" valueType="num">
                                      <p:cBhvr>
                                        <p:cTn id="55" dur="1000" fill="hold"/>
                                        <p:tgtEl>
                                          <p:spTgt spid="1229"/>
                                        </p:tgtEl>
                                        <p:attrNameLst>
                                          <p:attrName>ppt_y</p:attrName>
                                        </p:attrNameLst>
                                      </p:cBhvr>
                                      <p:tavLst>
                                        <p:tav tm="0">
                                          <p:val>
                                            <p:strVal val="#ppt_y"/>
                                          </p:val>
                                        </p:tav>
                                        <p:tav tm="100000">
                                          <p:val>
                                            <p:strVal val="#ppt_y"/>
                                          </p:val>
                                        </p:tav>
                                      </p:tavLst>
                                    </p:anim>
                                    <p:animEffect transition="in" filter="fade">
                                      <p:cBhvr>
                                        <p:cTn id="56" dur="1000"/>
                                        <p:tgtEl>
                                          <p:spTgt spid="1229"/>
                                        </p:tgtEl>
                                      </p:cBhvr>
                                    </p:animEffect>
                                  </p:childTnLst>
                                </p:cTn>
                              </p:par>
                              <p:par>
                                <p:cTn id="57" presetID="48" presetClass="entr" presetSubtype="0" accel="50000" fill="hold" nodeType="withEffect">
                                  <p:stCondLst>
                                    <p:cond delay="0"/>
                                  </p:stCondLst>
                                  <p:childTnLst>
                                    <p:set>
                                      <p:cBhvr>
                                        <p:cTn id="58" dur="1" fill="hold">
                                          <p:stCondLst>
                                            <p:cond delay="0"/>
                                          </p:stCondLst>
                                        </p:cTn>
                                        <p:tgtEl>
                                          <p:spTgt spid="1223"/>
                                        </p:tgtEl>
                                        <p:attrNameLst>
                                          <p:attrName>style.visibility</p:attrName>
                                        </p:attrNameLst>
                                      </p:cBhvr>
                                      <p:to>
                                        <p:strVal val="visible"/>
                                      </p:to>
                                    </p:set>
                                    <p:anim calcmode="lin" valueType="num">
                                      <p:cBhvr>
                                        <p:cTn id="59" dur="1000" fill="hold"/>
                                        <p:tgtEl>
                                          <p:spTgt spid="122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0" dur="1000" fill="hold"/>
                                        <p:tgtEl>
                                          <p:spTgt spid="1223"/>
                                        </p:tgtEl>
                                        <p:attrNameLst>
                                          <p:attrName>ppt_x</p:attrName>
                                        </p:attrNameLst>
                                      </p:cBhvr>
                                      <p:tavLst>
                                        <p:tav tm="0">
                                          <p:val>
                                            <p:fltVal val="-1"/>
                                          </p:val>
                                        </p:tav>
                                        <p:tav tm="50000">
                                          <p:val>
                                            <p:fltVal val="0.95"/>
                                          </p:val>
                                        </p:tav>
                                        <p:tav tm="100000">
                                          <p:val>
                                            <p:strVal val="#ppt_x"/>
                                          </p:val>
                                        </p:tav>
                                      </p:tavLst>
                                    </p:anim>
                                    <p:anim calcmode="lin" valueType="num">
                                      <p:cBhvr>
                                        <p:cTn id="61" dur="1000" fill="hold"/>
                                        <p:tgtEl>
                                          <p:spTgt spid="1223"/>
                                        </p:tgtEl>
                                        <p:attrNameLst>
                                          <p:attrName>ppt_y</p:attrName>
                                        </p:attrNameLst>
                                      </p:cBhvr>
                                      <p:tavLst>
                                        <p:tav tm="0">
                                          <p:val>
                                            <p:strVal val="#ppt_y"/>
                                          </p:val>
                                        </p:tav>
                                        <p:tav tm="100000">
                                          <p:val>
                                            <p:strVal val="#ppt_y"/>
                                          </p:val>
                                        </p:tav>
                                      </p:tavLst>
                                    </p:anim>
                                    <p:animEffect transition="in" filter="fade">
                                      <p:cBhvr>
                                        <p:cTn id="62" dur="1000"/>
                                        <p:tgtEl>
                                          <p:spTgt spid="1223"/>
                                        </p:tgtEl>
                                      </p:cBhvr>
                                    </p:animEffect>
                                  </p:childTnLst>
                                </p:cTn>
                              </p:par>
                              <p:par>
                                <p:cTn id="63" presetID="48" presetClass="entr" presetSubtype="0" accel="50000" fill="hold" nodeType="withEffect">
                                  <p:stCondLst>
                                    <p:cond delay="0"/>
                                  </p:stCondLst>
                                  <p:childTnLst>
                                    <p:set>
                                      <p:cBhvr>
                                        <p:cTn id="64" dur="1" fill="hold">
                                          <p:stCondLst>
                                            <p:cond delay="0"/>
                                          </p:stCondLst>
                                        </p:cTn>
                                        <p:tgtEl>
                                          <p:spTgt spid="1529"/>
                                        </p:tgtEl>
                                        <p:attrNameLst>
                                          <p:attrName>style.visibility</p:attrName>
                                        </p:attrNameLst>
                                      </p:cBhvr>
                                      <p:to>
                                        <p:strVal val="visible"/>
                                      </p:to>
                                    </p:set>
                                    <p:anim calcmode="lin" valueType="num">
                                      <p:cBhvr>
                                        <p:cTn id="65" dur="1000" fill="hold"/>
                                        <p:tgtEl>
                                          <p:spTgt spid="152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6" dur="1000" fill="hold"/>
                                        <p:tgtEl>
                                          <p:spTgt spid="1529"/>
                                        </p:tgtEl>
                                        <p:attrNameLst>
                                          <p:attrName>ppt_x</p:attrName>
                                        </p:attrNameLst>
                                      </p:cBhvr>
                                      <p:tavLst>
                                        <p:tav tm="0">
                                          <p:val>
                                            <p:fltVal val="-1"/>
                                          </p:val>
                                        </p:tav>
                                        <p:tav tm="50000">
                                          <p:val>
                                            <p:fltVal val="0.95"/>
                                          </p:val>
                                        </p:tav>
                                        <p:tav tm="100000">
                                          <p:val>
                                            <p:strVal val="#ppt_x"/>
                                          </p:val>
                                        </p:tav>
                                      </p:tavLst>
                                    </p:anim>
                                    <p:anim calcmode="lin" valueType="num">
                                      <p:cBhvr>
                                        <p:cTn id="67" dur="1000" fill="hold"/>
                                        <p:tgtEl>
                                          <p:spTgt spid="1529"/>
                                        </p:tgtEl>
                                        <p:attrNameLst>
                                          <p:attrName>ppt_y</p:attrName>
                                        </p:attrNameLst>
                                      </p:cBhvr>
                                      <p:tavLst>
                                        <p:tav tm="0">
                                          <p:val>
                                            <p:strVal val="#ppt_y"/>
                                          </p:val>
                                        </p:tav>
                                        <p:tav tm="100000">
                                          <p:val>
                                            <p:strVal val="#ppt_y"/>
                                          </p:val>
                                        </p:tav>
                                      </p:tavLst>
                                    </p:anim>
                                    <p:animEffect transition="in" filter="fade">
                                      <p:cBhvr>
                                        <p:cTn id="68" dur="1000"/>
                                        <p:tgtEl>
                                          <p:spTgt spid="1529"/>
                                        </p:tgtEl>
                                      </p:cBhvr>
                                    </p:animEffect>
                                  </p:childTnLst>
                                </p:cTn>
                              </p:par>
                              <p:par>
                                <p:cTn id="69" presetID="48" presetClass="entr" presetSubtype="0" accel="50000" fill="hold" grpId="0" nodeType="withEffect">
                                  <p:stCondLst>
                                    <p:cond delay="0"/>
                                  </p:stCondLst>
                                  <p:childTnLst>
                                    <p:set>
                                      <p:cBhvr>
                                        <p:cTn id="70" dur="1" fill="hold">
                                          <p:stCondLst>
                                            <p:cond delay="0"/>
                                          </p:stCondLst>
                                        </p:cTn>
                                        <p:tgtEl>
                                          <p:spTgt spid="1838"/>
                                        </p:tgtEl>
                                        <p:attrNameLst>
                                          <p:attrName>style.visibility</p:attrName>
                                        </p:attrNameLst>
                                      </p:cBhvr>
                                      <p:to>
                                        <p:strVal val="visible"/>
                                      </p:to>
                                    </p:set>
                                    <p:anim calcmode="lin" valueType="num">
                                      <p:cBhvr>
                                        <p:cTn id="71" dur="1000" fill="hold"/>
                                        <p:tgtEl>
                                          <p:spTgt spid="183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2" dur="1000" fill="hold"/>
                                        <p:tgtEl>
                                          <p:spTgt spid="1838"/>
                                        </p:tgtEl>
                                        <p:attrNameLst>
                                          <p:attrName>ppt_x</p:attrName>
                                        </p:attrNameLst>
                                      </p:cBhvr>
                                      <p:tavLst>
                                        <p:tav tm="0">
                                          <p:val>
                                            <p:fltVal val="-1"/>
                                          </p:val>
                                        </p:tav>
                                        <p:tav tm="50000">
                                          <p:val>
                                            <p:fltVal val="0.95"/>
                                          </p:val>
                                        </p:tav>
                                        <p:tav tm="100000">
                                          <p:val>
                                            <p:strVal val="#ppt_x"/>
                                          </p:val>
                                        </p:tav>
                                      </p:tavLst>
                                    </p:anim>
                                    <p:anim calcmode="lin" valueType="num">
                                      <p:cBhvr>
                                        <p:cTn id="73" dur="1000" fill="hold"/>
                                        <p:tgtEl>
                                          <p:spTgt spid="1838"/>
                                        </p:tgtEl>
                                        <p:attrNameLst>
                                          <p:attrName>ppt_y</p:attrName>
                                        </p:attrNameLst>
                                      </p:cBhvr>
                                      <p:tavLst>
                                        <p:tav tm="0">
                                          <p:val>
                                            <p:strVal val="#ppt_y"/>
                                          </p:val>
                                        </p:tav>
                                        <p:tav tm="100000">
                                          <p:val>
                                            <p:strVal val="#ppt_y"/>
                                          </p:val>
                                        </p:tav>
                                      </p:tavLst>
                                    </p:anim>
                                    <p:animEffect transition="in" filter="fade">
                                      <p:cBhvr>
                                        <p:cTn id="74" dur="1000"/>
                                        <p:tgtEl>
                                          <p:spTgt spid="1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17" grpId="0"/>
      <p:bldP spid="618" grpId="0" animBg="1"/>
      <p:bldP spid="1228" grpId="0"/>
      <p:bldP spid="1229" grpId="0" animBg="1"/>
      <p:bldP spid="183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571472" y="2357430"/>
            <a:ext cx="7858180" cy="1754326"/>
          </a:xfrm>
          <a:prstGeom prst="rect">
            <a:avLst/>
          </a:prstGeom>
          <a:noFill/>
          <a:scene3d>
            <a:camera prst="orthographicFront"/>
            <a:lightRig rig="threePt" dir="t"/>
          </a:scene3d>
        </p:spPr>
        <p:txBody>
          <a:bodyPr wrap="square" lIns="91440" tIns="45720" rIns="91440" bIns="45720">
            <a:spAutoFit/>
          </a:bodyPr>
          <a:lstStyle/>
          <a:p>
            <a:pPr algn="ctr"/>
            <a:r>
              <a:rPr lang="en-US" altLang="ja-JP"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a typeface="ＭＳ Ｐゴシック" pitchFamily="34" charset="-128"/>
              </a:rPr>
              <a:t>Electrochemical Synthesis</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72</a:t>
            </a:fld>
            <a:endParaRPr lang="es-E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TextBox 2"/>
          <p:cNvSpPr txBox="1"/>
          <p:nvPr/>
        </p:nvSpPr>
        <p:spPr>
          <a:xfrm>
            <a:off x="0" y="1349953"/>
            <a:ext cx="8858280" cy="5293757"/>
          </a:xfrm>
          <a:prstGeom prst="rect">
            <a:avLst/>
          </a:prstGeom>
          <a:noFill/>
        </p:spPr>
        <p:txBody>
          <a:bodyPr wrap="square" rtlCol="0">
            <a:spAutoFit/>
          </a:bodyPr>
          <a:lstStyle/>
          <a:p>
            <a:pPr marL="457200" lvl="4" indent="-388938" algn="just">
              <a:buClr>
                <a:srgbClr val="996633"/>
              </a:buClr>
              <a:buFont typeface="Wingdings" pitchFamily="2" charset="2"/>
              <a:buChar char="§"/>
            </a:pPr>
            <a:r>
              <a:rPr lang="en-US" sz="2000" b="1" dirty="0" smtClean="0">
                <a:latin typeface="Garamond" pitchFamily="18" charset="0"/>
              </a:rPr>
              <a:t>Electrochemical deposition is a well-established method for thin film deposition.</a:t>
            </a:r>
          </a:p>
          <a:p>
            <a:pPr marL="457200" indent="-388938" algn="just">
              <a:buClr>
                <a:srgbClr val="996633"/>
              </a:buClr>
            </a:pPr>
            <a:endParaRPr lang="en-US" sz="1000" b="1" dirty="0" smtClean="0">
              <a:latin typeface="Garamond" pitchFamily="18" charset="0"/>
            </a:endParaRPr>
          </a:p>
          <a:p>
            <a:pPr marL="457200" indent="-388938" algn="just">
              <a:buClr>
                <a:srgbClr val="996633"/>
              </a:buClr>
              <a:buFont typeface="Wingdings" pitchFamily="2" charset="2"/>
              <a:buChar char="§"/>
            </a:pPr>
            <a:r>
              <a:rPr lang="en-US" sz="2000" b="1" dirty="0" smtClean="0">
                <a:latin typeface="Garamond" pitchFamily="18" charset="0"/>
              </a:rPr>
              <a:t>It is a special kind of electrolysis resulting in the deposition of solid material on an electrode. </a:t>
            </a:r>
          </a:p>
          <a:p>
            <a:pPr marL="457200" indent="-388938" algn="just">
              <a:buClr>
                <a:srgbClr val="996633"/>
              </a:buClr>
              <a:buFont typeface="Wingdings" pitchFamily="2" charset="2"/>
              <a:buChar char="§"/>
            </a:pPr>
            <a:endParaRPr lang="en-US" sz="1000" b="1" dirty="0" smtClean="0">
              <a:latin typeface="Garamond" pitchFamily="18" charset="0"/>
            </a:endParaRPr>
          </a:p>
          <a:p>
            <a:pPr marL="457200" indent="-388938" algn="just">
              <a:buClr>
                <a:srgbClr val="996633"/>
              </a:buClr>
              <a:buFont typeface="Wingdings" pitchFamily="2" charset="2"/>
              <a:buChar char="§"/>
            </a:pPr>
            <a:r>
              <a:rPr lang="en-US" sz="2000" b="1" dirty="0" smtClean="0">
                <a:latin typeface="Garamond" pitchFamily="18" charset="0"/>
              </a:rPr>
              <a:t>The electrochemical deposition process involves oriented deposition of charged growth species (e.g., </a:t>
            </a:r>
            <a:r>
              <a:rPr lang="en-US" sz="2000" b="1" dirty="0" err="1" smtClean="0">
                <a:latin typeface="Garamond" pitchFamily="18" charset="0"/>
              </a:rPr>
              <a:t>cations</a:t>
            </a:r>
            <a:r>
              <a:rPr lang="en-US" sz="2000" b="1" dirty="0" smtClean="0">
                <a:latin typeface="Garamond" pitchFamily="18" charset="0"/>
              </a:rPr>
              <a:t>) through a solution when an external electric field is applied, and reduction of the charged growth species at the deposition surface which also serves as an electrode.</a:t>
            </a:r>
          </a:p>
          <a:p>
            <a:pPr marL="457200" indent="-388938" algn="just">
              <a:buClr>
                <a:srgbClr val="996633"/>
              </a:buClr>
              <a:buFont typeface="Wingdings" pitchFamily="2" charset="2"/>
              <a:buChar char="§"/>
            </a:pPr>
            <a:endParaRPr lang="en-US" sz="1000" b="1" dirty="0" smtClean="0">
              <a:latin typeface="Garamond" pitchFamily="18" charset="0"/>
            </a:endParaRPr>
          </a:p>
          <a:p>
            <a:pPr marL="457200" lvl="4" indent="-388938" algn="just">
              <a:buClr>
                <a:srgbClr val="996633"/>
              </a:buClr>
              <a:buFont typeface="Wingdings" pitchFamily="2" charset="2"/>
              <a:buChar char="§"/>
            </a:pPr>
            <a:r>
              <a:rPr lang="en-US" sz="2000" b="1" dirty="0" smtClean="0">
                <a:latin typeface="Garamond" pitchFamily="18" charset="0"/>
              </a:rPr>
              <a:t>Generally this method is applicable to the electrically conductive materials such as metals, alloys, semiconductors and conductive polymers. </a:t>
            </a:r>
          </a:p>
          <a:p>
            <a:pPr marL="457200" lvl="4" indent="-388938" algn="just">
              <a:buClr>
                <a:srgbClr val="996633"/>
              </a:buClr>
              <a:buFont typeface="Wingdings" pitchFamily="2" charset="2"/>
              <a:buChar char="§"/>
            </a:pPr>
            <a:endParaRPr lang="en-US" sz="1000" b="1" dirty="0" smtClean="0">
              <a:latin typeface="Garamond" pitchFamily="18" charset="0"/>
            </a:endParaRPr>
          </a:p>
          <a:p>
            <a:pPr marL="457200" lvl="4" indent="-388938" algn="just">
              <a:buClr>
                <a:srgbClr val="996633"/>
              </a:buClr>
              <a:buFont typeface="Wingdings" pitchFamily="2" charset="2"/>
              <a:buChar char="§"/>
            </a:pPr>
            <a:r>
              <a:rPr lang="en-US" sz="2000" b="1" dirty="0" smtClean="0">
                <a:latin typeface="Garamond" pitchFamily="18" charset="0"/>
              </a:rPr>
              <a:t>The electrochemical deposition method is widely used for making metallic coatings, which is known as </a:t>
            </a:r>
            <a:r>
              <a:rPr lang="en-US" sz="2000" b="1" i="1" dirty="0" smtClean="0">
                <a:solidFill>
                  <a:srgbClr val="7030A0"/>
                </a:solidFill>
                <a:latin typeface="Garamond" pitchFamily="18" charset="0"/>
              </a:rPr>
              <a:t>electroplating</a:t>
            </a:r>
            <a:r>
              <a:rPr lang="en-US" sz="2000" b="1" dirty="0" smtClean="0">
                <a:latin typeface="Garamond" pitchFamily="18" charset="0"/>
              </a:rPr>
              <a:t>. A somewhat similar method is </a:t>
            </a:r>
            <a:r>
              <a:rPr lang="en-US" sz="2000" b="1" i="1" dirty="0" err="1" smtClean="0">
                <a:latin typeface="Garamond" pitchFamily="18" charset="0"/>
              </a:rPr>
              <a:t>e</a:t>
            </a:r>
            <a:r>
              <a:rPr lang="en-US" sz="2000" b="1" i="1" dirty="0" err="1" smtClean="0">
                <a:solidFill>
                  <a:srgbClr val="7030A0"/>
                </a:solidFill>
                <a:latin typeface="Garamond" pitchFamily="18" charset="0"/>
              </a:rPr>
              <a:t>lectrophoretic</a:t>
            </a:r>
            <a:r>
              <a:rPr lang="en-US" sz="2000" b="1" i="1" dirty="0" smtClean="0">
                <a:latin typeface="Garamond" pitchFamily="18" charset="0"/>
              </a:rPr>
              <a:t> deposition</a:t>
            </a:r>
            <a:r>
              <a:rPr lang="en-US" sz="2000" b="1" dirty="0" smtClean="0">
                <a:latin typeface="Garamond" pitchFamily="18" charset="0"/>
              </a:rPr>
              <a:t>. </a:t>
            </a:r>
          </a:p>
          <a:p>
            <a:pPr marL="457200" lvl="4" indent="-388938" algn="just">
              <a:buClr>
                <a:srgbClr val="996633"/>
              </a:buClr>
              <a:buFont typeface="Wingdings" pitchFamily="2" charset="2"/>
              <a:buChar char="§"/>
            </a:pPr>
            <a:endParaRPr lang="en-US" sz="2000" b="1" dirty="0" smtClean="0">
              <a:latin typeface="Garamond" pitchFamily="18" charset="0"/>
            </a:endParaRPr>
          </a:p>
          <a:p>
            <a:pPr marL="457200" indent="-388938"/>
            <a:endParaRPr lang="en-US" dirty="0"/>
          </a:p>
        </p:txBody>
      </p:sp>
      <p:sp>
        <p:nvSpPr>
          <p:cNvPr id="4" name="Rectangle 3"/>
          <p:cNvSpPr/>
          <p:nvPr/>
        </p:nvSpPr>
        <p:spPr>
          <a:xfrm>
            <a:off x="1354060" y="210901"/>
            <a:ext cx="650408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Electrochemical Deposition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73</a:t>
            </a:fld>
            <a:endParaRPr lang="es-E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285720" y="1357298"/>
            <a:ext cx="8572560" cy="1323439"/>
          </a:xfrm>
          <a:prstGeom prst="rect">
            <a:avLst/>
          </a:prstGeom>
        </p:spPr>
        <p:txBody>
          <a:bodyPr wrap="square">
            <a:spAutoFit/>
          </a:bodyPr>
          <a:lstStyle/>
          <a:p>
            <a:pPr marL="457200" lvl="4" indent="-388938" algn="just">
              <a:buClr>
                <a:srgbClr val="996633"/>
              </a:buClr>
              <a:buFont typeface="Wingdings" pitchFamily="2" charset="2"/>
              <a:buChar char="§"/>
            </a:pPr>
            <a:r>
              <a:rPr lang="en-US" sz="2000" b="1" dirty="0" smtClean="0">
                <a:latin typeface="Garamond" pitchFamily="18" charset="0"/>
              </a:rPr>
              <a:t>It has been  explored for the deposition of ceramic and </a:t>
            </a:r>
            <a:r>
              <a:rPr lang="en-US" sz="2000" b="1" dirty="0" err="1" smtClean="0">
                <a:latin typeface="Garamond" pitchFamily="18" charset="0"/>
              </a:rPr>
              <a:t>organoceramic</a:t>
            </a:r>
            <a:r>
              <a:rPr lang="en-US" sz="2000" b="1" dirty="0" smtClean="0">
                <a:latin typeface="Garamond" pitchFamily="18" charset="0"/>
              </a:rPr>
              <a:t> materials from colloidal   dispersions.  The  material   in   this   case   need   not   be   electrically conductive.  The colloid particles are stabilized by electrostatic double layer or </a:t>
            </a:r>
            <a:r>
              <a:rPr lang="en-US" sz="2000" b="1" dirty="0" err="1" smtClean="0">
                <a:latin typeface="Garamond" pitchFamily="18" charset="0"/>
              </a:rPr>
              <a:t>steric</a:t>
            </a:r>
            <a:r>
              <a:rPr lang="en-US" sz="2000" b="1" dirty="0" smtClean="0">
                <a:latin typeface="Garamond" pitchFamily="18" charset="0"/>
              </a:rPr>
              <a:t> forces.</a:t>
            </a:r>
          </a:p>
        </p:txBody>
      </p:sp>
      <p:sp>
        <p:nvSpPr>
          <p:cNvPr id="5" name="Rectangle 4"/>
          <p:cNvSpPr/>
          <p:nvPr/>
        </p:nvSpPr>
        <p:spPr>
          <a:xfrm>
            <a:off x="1354060" y="210901"/>
            <a:ext cx="650408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Electrochemical Deposition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74</a:t>
            </a:fld>
            <a:endParaRPr lang="es-E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2927203" y="210901"/>
            <a:ext cx="343074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Electroplating</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8" name="Rectangle 7"/>
          <p:cNvSpPr/>
          <p:nvPr/>
        </p:nvSpPr>
        <p:spPr>
          <a:xfrm>
            <a:off x="285720" y="1357298"/>
            <a:ext cx="8572560" cy="3170099"/>
          </a:xfrm>
          <a:prstGeom prst="rect">
            <a:avLst/>
          </a:prstGeom>
        </p:spPr>
        <p:txBody>
          <a:bodyPr wrap="square">
            <a:spAutoFit/>
          </a:bodyPr>
          <a:lstStyle/>
          <a:p>
            <a:pPr marL="457200" lvl="4" indent="-388938" algn="just">
              <a:buClr>
                <a:srgbClr val="996633"/>
              </a:buClr>
              <a:buFont typeface="Wingdings" pitchFamily="2" charset="2"/>
              <a:buChar char="§"/>
            </a:pPr>
            <a:r>
              <a:rPr lang="en-US" sz="2000" b="1" dirty="0" smtClean="0">
                <a:latin typeface="Garamond" pitchFamily="18" charset="0"/>
              </a:rPr>
              <a:t>An electrochemical process where metal ions are transferred from a solution and are deposited as thin film layer onto surface of a cathode. </a:t>
            </a:r>
          </a:p>
          <a:p>
            <a:pPr marL="457200" lvl="4" indent="-388938" algn="just">
              <a:buClr>
                <a:srgbClr val="996633"/>
              </a:buClr>
              <a:buFont typeface="Wingdings" pitchFamily="2" charset="2"/>
              <a:buChar char="§"/>
            </a:pPr>
            <a:endParaRPr lang="en-US" sz="2000" b="1" dirty="0" smtClean="0">
              <a:latin typeface="Garamond" pitchFamily="18" charset="0"/>
            </a:endParaRPr>
          </a:p>
          <a:p>
            <a:pPr marL="457200" lvl="4" indent="-388938" algn="just">
              <a:buClr>
                <a:srgbClr val="996633"/>
              </a:buClr>
              <a:buFont typeface="Wingdings" pitchFamily="2" charset="2"/>
              <a:buChar char="§"/>
            </a:pPr>
            <a:r>
              <a:rPr lang="en-US" sz="2000" b="1" dirty="0" smtClean="0">
                <a:latin typeface="Garamond" pitchFamily="18" charset="0"/>
              </a:rPr>
              <a:t>The set up is composed DC circuit with an anode and a cathode sitting in a bath solution that has the metal ions necessary for coating or plating.</a:t>
            </a:r>
          </a:p>
          <a:p>
            <a:pPr marL="457200" lvl="4" indent="-388938" algn="just">
              <a:buClr>
                <a:srgbClr val="996633"/>
              </a:buClr>
              <a:buFont typeface="Wingdings" pitchFamily="2" charset="2"/>
              <a:buChar char="§"/>
            </a:pPr>
            <a:endParaRPr lang="en-US" sz="2000" b="1" dirty="0" smtClean="0">
              <a:latin typeface="Garamond" pitchFamily="18" charset="0"/>
            </a:endParaRPr>
          </a:p>
          <a:p>
            <a:pPr marL="457200" lvl="4" indent="-388938" algn="just">
              <a:buClr>
                <a:srgbClr val="996633"/>
              </a:buClr>
              <a:buFont typeface="Wingdings" pitchFamily="2" charset="2"/>
              <a:buChar char="§"/>
            </a:pPr>
            <a:r>
              <a:rPr lang="en-US" sz="2000" b="1" dirty="0" smtClean="0">
                <a:latin typeface="Garamond" pitchFamily="18" charset="0"/>
              </a:rPr>
              <a:t>Electroplating can enhance:</a:t>
            </a:r>
          </a:p>
          <a:p>
            <a:pPr marL="457200" lvl="4" indent="-388938" algn="just">
              <a:buClr>
                <a:srgbClr val="996633"/>
              </a:buClr>
            </a:pPr>
            <a:r>
              <a:rPr lang="en-US" sz="2000" b="1" dirty="0" smtClean="0">
                <a:latin typeface="Garamond" pitchFamily="18" charset="0"/>
              </a:rPr>
              <a:t>               Chemical properties – increase corrosion resistance</a:t>
            </a:r>
          </a:p>
          <a:p>
            <a:pPr marL="457200" lvl="4" indent="-388938" algn="just">
              <a:buClr>
                <a:srgbClr val="996633"/>
              </a:buClr>
            </a:pPr>
            <a:r>
              <a:rPr lang="en-US" sz="2000" b="1" dirty="0" smtClean="0">
                <a:latin typeface="Garamond" pitchFamily="18" charset="0"/>
              </a:rPr>
              <a:t>               Physical  properties – increase thickness  </a:t>
            </a:r>
          </a:p>
          <a:p>
            <a:pPr marL="457200" lvl="4" indent="-388938" algn="just">
              <a:buClr>
                <a:srgbClr val="996633"/>
              </a:buClr>
            </a:pPr>
            <a:r>
              <a:rPr lang="en-US" sz="2000" b="1" dirty="0" smtClean="0">
                <a:latin typeface="Garamond" pitchFamily="18" charset="0"/>
              </a:rPr>
              <a:t>               Mechanical properties – increase tensile strength and hardness</a:t>
            </a: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75</a:t>
            </a:fld>
            <a:endParaRPr lang="es-E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1000100" y="210901"/>
            <a:ext cx="754764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Mechanism of </a:t>
            </a:r>
            <a:r>
              <a:rPr lang="en-US" sz="3600" b="1" cap="none" spc="0" dirty="0" err="1" smtClean="0">
                <a:ln w="11430"/>
                <a:effectLst>
                  <a:outerShdw blurRad="50800" dist="39000" dir="5460000" algn="tl">
                    <a:srgbClr val="000000">
                      <a:alpha val="38000"/>
                    </a:srgbClr>
                  </a:outerShdw>
                </a:effectLst>
                <a:latin typeface="Rockwell" pitchFamily="18" charset="0"/>
              </a:rPr>
              <a:t>Electrodeposition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76</a:t>
            </a:fld>
            <a:endParaRPr lang="es-ES" dirty="0"/>
          </a:p>
        </p:txBody>
      </p:sp>
      <p:sp>
        <p:nvSpPr>
          <p:cNvPr id="7" name="Rectangle 6"/>
          <p:cNvSpPr/>
          <p:nvPr/>
        </p:nvSpPr>
        <p:spPr>
          <a:xfrm>
            <a:off x="214282" y="1214422"/>
            <a:ext cx="8501122" cy="2400657"/>
          </a:xfrm>
          <a:prstGeom prst="rect">
            <a:avLst/>
          </a:prstGeom>
        </p:spPr>
        <p:txBody>
          <a:bodyPr wrap="square">
            <a:spAutoFit/>
          </a:bodyPr>
          <a:lstStyle/>
          <a:p>
            <a:pPr algn="just"/>
            <a:r>
              <a:rPr lang="en-IN" sz="2000" b="1" dirty="0" err="1" smtClean="0">
                <a:latin typeface="Garamond" pitchFamily="18" charset="0"/>
              </a:rPr>
              <a:t>Electrodeposition</a:t>
            </a:r>
            <a:r>
              <a:rPr lang="en-IN" sz="2000" b="1" dirty="0" smtClean="0">
                <a:latin typeface="Garamond" pitchFamily="18" charset="0"/>
              </a:rPr>
              <a:t> is process of depositing atoms from solution on a conducting substrate by passing direct current through solution.</a:t>
            </a:r>
          </a:p>
          <a:p>
            <a:pPr algn="just"/>
            <a:r>
              <a:rPr lang="en-IN" sz="2000" b="1" dirty="0" smtClean="0">
                <a:latin typeface="Garamond" pitchFamily="18" charset="0"/>
              </a:rPr>
              <a:t>The schematic diagram explaining the </a:t>
            </a:r>
            <a:r>
              <a:rPr lang="en-IN" sz="2000" b="1" dirty="0" err="1" smtClean="0">
                <a:latin typeface="Garamond" pitchFamily="18" charset="0"/>
              </a:rPr>
              <a:t>electrodeposition</a:t>
            </a:r>
            <a:r>
              <a:rPr lang="en-IN" sz="2000" b="1" dirty="0" smtClean="0">
                <a:latin typeface="Garamond" pitchFamily="18" charset="0"/>
              </a:rPr>
              <a:t> is shown in figure.</a:t>
            </a:r>
          </a:p>
          <a:p>
            <a:pPr algn="just"/>
            <a:endParaRPr lang="en-IN" sz="1000" b="1" dirty="0" smtClean="0">
              <a:latin typeface="Garamond" pitchFamily="18" charset="0"/>
            </a:endParaRPr>
          </a:p>
          <a:p>
            <a:r>
              <a:rPr lang="en-IN" sz="2000" b="1" dirty="0" smtClean="0">
                <a:latin typeface="Garamond" pitchFamily="18" charset="0"/>
              </a:rPr>
              <a:t>The typical </a:t>
            </a:r>
            <a:r>
              <a:rPr lang="en-IN" sz="2000" b="1" dirty="0" err="1" smtClean="0">
                <a:latin typeface="Garamond" pitchFamily="18" charset="0"/>
              </a:rPr>
              <a:t>electrodeposition</a:t>
            </a:r>
            <a:r>
              <a:rPr lang="en-IN" sz="2000" b="1" dirty="0" smtClean="0">
                <a:latin typeface="Garamond" pitchFamily="18" charset="0"/>
              </a:rPr>
              <a:t> set up consists of following,</a:t>
            </a:r>
          </a:p>
          <a:p>
            <a:r>
              <a:rPr lang="en-IN" sz="2000" b="1" dirty="0" smtClean="0">
                <a:latin typeface="Garamond" pitchFamily="18" charset="0"/>
              </a:rPr>
              <a:t>1. Electrolyte</a:t>
            </a:r>
          </a:p>
          <a:p>
            <a:r>
              <a:rPr lang="en-IN" sz="2000" b="1" dirty="0" smtClean="0">
                <a:latin typeface="Garamond" pitchFamily="18" charset="0"/>
              </a:rPr>
              <a:t>2. Cathode and anode</a:t>
            </a:r>
          </a:p>
          <a:p>
            <a:r>
              <a:rPr lang="en-IN" sz="2000" b="1" dirty="0" smtClean="0">
                <a:latin typeface="Garamond" pitchFamily="18" charset="0"/>
              </a:rPr>
              <a:t>3. Source of electricity</a:t>
            </a:r>
            <a:endParaRPr lang="en-IN" sz="2000" b="1" dirty="0">
              <a:latin typeface="Garamond" pitchFamily="18" charset="0"/>
            </a:endParaRPr>
          </a:p>
        </p:txBody>
      </p:sp>
      <p:grpSp>
        <p:nvGrpSpPr>
          <p:cNvPr id="2" name="Group 7"/>
          <p:cNvGrpSpPr/>
          <p:nvPr/>
        </p:nvGrpSpPr>
        <p:grpSpPr>
          <a:xfrm>
            <a:off x="2857488" y="3429000"/>
            <a:ext cx="3786214" cy="3214710"/>
            <a:chOff x="1785950" y="1005106"/>
            <a:chExt cx="5715008" cy="5638604"/>
          </a:xfrm>
        </p:grpSpPr>
        <p:pic>
          <p:nvPicPr>
            <p:cNvPr id="9" name="Picture 1"/>
            <p:cNvPicPr>
              <a:picLocks noChangeAspect="1" noChangeArrowheads="1"/>
            </p:cNvPicPr>
            <p:nvPr/>
          </p:nvPicPr>
          <p:blipFill>
            <a:blip r:embed="rId3" cstate="print"/>
            <a:srcRect/>
            <a:stretch>
              <a:fillRect/>
            </a:stretch>
          </p:blipFill>
          <p:spPr bwMode="auto">
            <a:xfrm>
              <a:off x="1785950" y="1005106"/>
              <a:ext cx="5715008" cy="5638604"/>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2000232" y="5715016"/>
              <a:ext cx="1143008" cy="35719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32" y="191136"/>
            <a:ext cx="914400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latin typeface="Rockwell" pitchFamily="18" charset="0"/>
              </a:rPr>
              <a:t>CHI Instrument along with  Electrochemical Cell </a:t>
            </a: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77</a:t>
            </a:fld>
            <a:endParaRPr lang="es-ES" dirty="0"/>
          </a:p>
        </p:txBody>
      </p:sp>
      <p:sp>
        <p:nvSpPr>
          <p:cNvPr id="10" name="TextBox 9"/>
          <p:cNvSpPr txBox="1"/>
          <p:nvPr/>
        </p:nvSpPr>
        <p:spPr>
          <a:xfrm>
            <a:off x="214282" y="5072074"/>
            <a:ext cx="8572560" cy="1508105"/>
          </a:xfrm>
          <a:prstGeom prst="rect">
            <a:avLst/>
          </a:prstGeom>
          <a:noFill/>
        </p:spPr>
        <p:txBody>
          <a:bodyPr wrap="square" rtlCol="0">
            <a:spAutoFit/>
          </a:bodyPr>
          <a:lstStyle/>
          <a:p>
            <a:pPr algn="just"/>
            <a:r>
              <a:rPr lang="en-US" b="1" i="1" dirty="0" smtClean="0">
                <a:solidFill>
                  <a:srgbClr val="7030A0"/>
                </a:solidFill>
                <a:latin typeface="Garamond" pitchFamily="18" charset="0"/>
              </a:rPr>
              <a:t>Typical electrochemical set up used in electrochemical deposition which consists of</a:t>
            </a:r>
          </a:p>
          <a:p>
            <a:pPr algn="just"/>
            <a:endParaRPr lang="en-US" sz="1000" b="1" i="1" dirty="0" smtClean="0">
              <a:solidFill>
                <a:srgbClr val="7030A0"/>
              </a:solidFill>
              <a:latin typeface="Garamond" pitchFamily="18" charset="0"/>
            </a:endParaRPr>
          </a:p>
          <a:p>
            <a:pPr algn="just"/>
            <a:r>
              <a:rPr lang="en-US" b="1" i="1" dirty="0" smtClean="0">
                <a:solidFill>
                  <a:srgbClr val="7030A0"/>
                </a:solidFill>
                <a:latin typeface="Garamond" pitchFamily="18" charset="0"/>
              </a:rPr>
              <a:t>  </a:t>
            </a:r>
            <a:r>
              <a:rPr lang="en-US" b="1" i="1" dirty="0" smtClean="0">
                <a:latin typeface="Garamond" pitchFamily="18" charset="0"/>
              </a:rPr>
              <a:t>1. electrochemical cell consisting of electrolyte solution in which three electrodes viz. working electrode, reference electrode  and counter electrode immersed in it</a:t>
            </a:r>
          </a:p>
          <a:p>
            <a:pPr algn="just"/>
            <a:endParaRPr lang="en-US" sz="1000" b="1" i="1" dirty="0" smtClean="0">
              <a:latin typeface="Garamond" pitchFamily="18" charset="0"/>
            </a:endParaRPr>
          </a:p>
          <a:p>
            <a:pPr algn="just"/>
            <a:r>
              <a:rPr lang="en-US" b="1" i="1" dirty="0" smtClean="0">
                <a:latin typeface="Garamond" pitchFamily="18" charset="0"/>
              </a:rPr>
              <a:t>2. CHI 660  electrochemical workstation</a:t>
            </a:r>
            <a:endParaRPr lang="en-IN" b="1" i="1" dirty="0">
              <a:latin typeface="Garamond" pitchFamily="18" charset="0"/>
            </a:endParaRPr>
          </a:p>
        </p:txBody>
      </p:sp>
      <p:grpSp>
        <p:nvGrpSpPr>
          <p:cNvPr id="2" name="Group 14"/>
          <p:cNvGrpSpPr/>
          <p:nvPr/>
        </p:nvGrpSpPr>
        <p:grpSpPr>
          <a:xfrm>
            <a:off x="204943" y="1000108"/>
            <a:ext cx="8439023" cy="4071966"/>
            <a:chOff x="204943" y="1000108"/>
            <a:chExt cx="8439023" cy="4071966"/>
          </a:xfrm>
        </p:grpSpPr>
        <p:pic>
          <p:nvPicPr>
            <p:cNvPr id="8" name="Picture 3" descr="Elec-assembly"/>
            <p:cNvPicPr>
              <a:picLocks noChangeAspect="1" noChangeArrowheads="1"/>
            </p:cNvPicPr>
            <p:nvPr/>
          </p:nvPicPr>
          <p:blipFill>
            <a:blip r:embed="rId3" cstate="print"/>
            <a:srcRect/>
            <a:stretch>
              <a:fillRect/>
            </a:stretch>
          </p:blipFill>
          <p:spPr bwMode="auto">
            <a:xfrm>
              <a:off x="204943" y="1000108"/>
              <a:ext cx="3938429" cy="4071966"/>
            </a:xfrm>
            <a:prstGeom prst="rect">
              <a:avLst/>
            </a:prstGeom>
            <a:noFill/>
            <a:ln w="9525">
              <a:noFill/>
              <a:miter lim="800000"/>
              <a:headEnd/>
              <a:tailEnd/>
            </a:ln>
          </p:spPr>
        </p:pic>
        <p:sp>
          <p:nvSpPr>
            <p:cNvPr id="11" name="Rectangle 10"/>
            <p:cNvSpPr/>
            <p:nvPr/>
          </p:nvSpPr>
          <p:spPr>
            <a:xfrm>
              <a:off x="214282" y="1000108"/>
              <a:ext cx="47000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ysClr val="windowText" lastClr="000000"/>
                  </a:solidFill>
                  <a:effectLst>
                    <a:outerShdw blurRad="50800" dist="39000" dir="5460000" algn="tl">
                      <a:srgbClr val="000000">
                        <a:alpha val="38000"/>
                      </a:srgbClr>
                    </a:outerShdw>
                  </a:effectLst>
                </a:rPr>
                <a:t>1</a:t>
              </a:r>
              <a:endParaRPr lang="en-US" sz="4000" b="1" cap="none" spc="0" dirty="0">
                <a:ln w="11430"/>
                <a:solidFill>
                  <a:sysClr val="windowText" lastClr="000000"/>
                </a:solidFill>
                <a:effectLst>
                  <a:outerShdw blurRad="50800" dist="39000" dir="5460000" algn="tl">
                    <a:srgbClr val="000000">
                      <a:alpha val="38000"/>
                    </a:srgbClr>
                  </a:outerShdw>
                </a:effectLst>
              </a:endParaRPr>
            </a:p>
          </p:txBody>
        </p:sp>
        <p:grpSp>
          <p:nvGrpSpPr>
            <p:cNvPr id="3" name="Group 13"/>
            <p:cNvGrpSpPr/>
            <p:nvPr/>
          </p:nvGrpSpPr>
          <p:grpSpPr>
            <a:xfrm>
              <a:off x="5156666" y="1214422"/>
              <a:ext cx="3487300" cy="2500330"/>
              <a:chOff x="5000628" y="1500174"/>
              <a:chExt cx="3487300" cy="2500330"/>
            </a:xfrm>
          </p:grpSpPr>
          <p:pic>
            <p:nvPicPr>
              <p:cNvPr id="7" name="Picture 2" descr="http://t2.gstatic.com/images?q=tbn:ANd9GcSVNuLBpVxh3KQVQx45krJepeADXJI9w-LakmzQNGofehu_-5g44A"/>
              <p:cNvPicPr>
                <a:picLocks noChangeAspect="1" noChangeArrowheads="1"/>
              </p:cNvPicPr>
              <p:nvPr/>
            </p:nvPicPr>
            <p:blipFill>
              <a:blip r:embed="rId4" cstate="print"/>
              <a:srcRect/>
              <a:stretch>
                <a:fillRect/>
              </a:stretch>
            </p:blipFill>
            <p:spPr bwMode="auto">
              <a:xfrm>
                <a:off x="5000628" y="1500174"/>
                <a:ext cx="3487300" cy="2500330"/>
              </a:xfrm>
              <a:prstGeom prst="rect">
                <a:avLst/>
              </a:prstGeom>
              <a:noFill/>
            </p:spPr>
          </p:pic>
          <p:sp>
            <p:nvSpPr>
              <p:cNvPr id="12" name="Rectangle 11"/>
              <p:cNvSpPr/>
              <p:nvPr/>
            </p:nvSpPr>
            <p:spPr>
              <a:xfrm>
                <a:off x="5072066" y="1500174"/>
                <a:ext cx="47000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bg1"/>
                    </a:solidFill>
                    <a:effectLst>
                      <a:outerShdw blurRad="50800" dist="39000" dir="5460000" algn="tl">
                        <a:srgbClr val="000000">
                          <a:alpha val="38000"/>
                        </a:srgbClr>
                      </a:outerShdw>
                    </a:effectLst>
                  </a:rPr>
                  <a:t>2</a:t>
                </a:r>
                <a:endParaRPr lang="en-US" sz="4000" b="1" cap="none" spc="0" dirty="0">
                  <a:ln w="11430"/>
                  <a:solidFill>
                    <a:schemeClr val="bg1"/>
                  </a:solidFill>
                  <a:effectLst>
                    <a:outerShdw blurRad="50800" dist="39000" dir="5460000" algn="tl">
                      <a:srgbClr val="000000">
                        <a:alpha val="38000"/>
                      </a:srgbClr>
                    </a:outerShdw>
                  </a:effectLst>
                </a:endParaRPr>
              </a:p>
            </p:txBody>
          </p:sp>
        </p:gr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438150" y="381000"/>
            <a:ext cx="8382000" cy="60198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89250202-7414-4ED7-95A7-DC491D0A2B12}" type="slidenum">
              <a:rPr lang="es-ES" smtClean="0"/>
              <a:pPr>
                <a:defRPr/>
              </a:pPr>
              <a:t>78</a:t>
            </a:fld>
            <a:endParaRPr lang="es-E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3188" name="AutoShape 4">
            <a:hlinkClick r:id="rId3" action="ppaction://hlinksldjump"/>
          </p:cNvPr>
          <p:cNvSpPr>
            <a:spLocks noChangeArrowheads="1"/>
          </p:cNvSpPr>
          <p:nvPr/>
        </p:nvSpPr>
        <p:spPr bwMode="auto">
          <a:xfrm>
            <a:off x="8924925" y="268288"/>
            <a:ext cx="247650" cy="196850"/>
          </a:xfrm>
          <a:prstGeom prst="up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a:p>
        </p:txBody>
      </p:sp>
      <p:sp>
        <p:nvSpPr>
          <p:cNvPr id="93191" name="Oval 7"/>
          <p:cNvSpPr>
            <a:spLocks noChangeArrowheads="1"/>
          </p:cNvSpPr>
          <p:nvPr/>
        </p:nvSpPr>
        <p:spPr bwMode="auto">
          <a:xfrm>
            <a:off x="5800725" y="735013"/>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193" name="Text Box 9"/>
          <p:cNvSpPr txBox="1">
            <a:spLocks noChangeArrowheads="1"/>
          </p:cNvSpPr>
          <p:nvPr/>
        </p:nvSpPr>
        <p:spPr bwMode="auto">
          <a:xfrm>
            <a:off x="152400" y="5543550"/>
            <a:ext cx="4114800"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00FFFF"/>
                </a:solidFill>
                <a:latin typeface="Times New Roman" pitchFamily="18" charset="0"/>
              </a:rPr>
              <a:t>Constant Current &amp; voltage Source</a:t>
            </a:r>
          </a:p>
        </p:txBody>
      </p:sp>
      <p:sp>
        <p:nvSpPr>
          <p:cNvPr id="93199" name="Text Box 15"/>
          <p:cNvSpPr txBox="1">
            <a:spLocks noChangeArrowheads="1"/>
          </p:cNvSpPr>
          <p:nvPr/>
        </p:nvSpPr>
        <p:spPr bwMode="auto">
          <a:xfrm>
            <a:off x="-447675" y="2800350"/>
            <a:ext cx="4114800"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00FFFF"/>
                </a:solidFill>
                <a:latin typeface="Times New Roman" pitchFamily="18" charset="0"/>
              </a:rPr>
              <a:t> Current /voltage meter</a:t>
            </a:r>
          </a:p>
        </p:txBody>
      </p:sp>
      <p:grpSp>
        <p:nvGrpSpPr>
          <p:cNvPr id="2" name="Group 211"/>
          <p:cNvGrpSpPr/>
          <p:nvPr/>
        </p:nvGrpSpPr>
        <p:grpSpPr>
          <a:xfrm>
            <a:off x="609600" y="947738"/>
            <a:ext cx="8362950" cy="5487987"/>
            <a:chOff x="609600" y="947738"/>
            <a:chExt cx="8362950" cy="5487987"/>
          </a:xfrm>
        </p:grpSpPr>
        <p:sp>
          <p:nvSpPr>
            <p:cNvPr id="93194" name="Text Box 10"/>
            <p:cNvSpPr txBox="1">
              <a:spLocks noChangeArrowheads="1"/>
            </p:cNvSpPr>
            <p:nvPr/>
          </p:nvSpPr>
          <p:spPr bwMode="auto">
            <a:xfrm>
              <a:off x="4857750" y="6038850"/>
              <a:ext cx="4114800" cy="3968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00FFFF"/>
                  </a:solidFill>
                  <a:latin typeface="Times New Roman" pitchFamily="18" charset="0"/>
                </a:rPr>
                <a:t>3-electrode electrochemical cell</a:t>
              </a:r>
            </a:p>
          </p:txBody>
        </p:sp>
        <p:grpSp>
          <p:nvGrpSpPr>
            <p:cNvPr id="3" name="Group 209"/>
            <p:cNvGrpSpPr/>
            <p:nvPr/>
          </p:nvGrpSpPr>
          <p:grpSpPr>
            <a:xfrm>
              <a:off x="609600" y="947738"/>
              <a:ext cx="8229600" cy="5153025"/>
              <a:chOff x="609600" y="947738"/>
              <a:chExt cx="8229600" cy="5153025"/>
            </a:xfrm>
          </p:grpSpPr>
          <p:grpSp>
            <p:nvGrpSpPr>
              <p:cNvPr id="4" name="Group 208"/>
              <p:cNvGrpSpPr/>
              <p:nvPr/>
            </p:nvGrpSpPr>
            <p:grpSpPr>
              <a:xfrm>
                <a:off x="609600" y="947738"/>
                <a:ext cx="7781925" cy="5153025"/>
                <a:chOff x="609600" y="947738"/>
                <a:chExt cx="7781925" cy="5153025"/>
              </a:xfrm>
            </p:grpSpPr>
            <p:sp>
              <p:nvSpPr>
                <p:cNvPr id="93190" name="modem"/>
                <p:cNvSpPr>
                  <a:spLocks noEditPoints="1" noChangeArrowheads="1"/>
                </p:cNvSpPr>
                <p:nvPr/>
              </p:nvSpPr>
              <p:spPr bwMode="auto">
                <a:xfrm>
                  <a:off x="609600" y="4248150"/>
                  <a:ext cx="2971800" cy="1219200"/>
                </a:xfrm>
                <a:custGeom>
                  <a:avLst/>
                  <a:gdLst>
                    <a:gd name="T0" fmla="*/ 0 w 21600"/>
                    <a:gd name="T1" fmla="*/ 5152 h 21600"/>
                    <a:gd name="T2" fmla="*/ 2941 w 21600"/>
                    <a:gd name="T3" fmla="*/ 0 h 21600"/>
                    <a:gd name="T4" fmla="*/ 18625 w 21600"/>
                    <a:gd name="T5" fmla="*/ 0 h 21600"/>
                    <a:gd name="T6" fmla="*/ 21600 w 21600"/>
                    <a:gd name="T7" fmla="*/ 5152 h 21600"/>
                    <a:gd name="T8" fmla="*/ 21600 w 21600"/>
                    <a:gd name="T9" fmla="*/ 21600 h 21600"/>
                    <a:gd name="T10" fmla="*/ 0 w 21600"/>
                    <a:gd name="T11" fmla="*/ 21600 h 21600"/>
                    <a:gd name="T12" fmla="*/ 10800 w 21600"/>
                    <a:gd name="T13" fmla="*/ 0 h 21600"/>
                    <a:gd name="T14" fmla="*/ 10800 w 21600"/>
                    <a:gd name="T15" fmla="*/ 21600 h 21600"/>
                    <a:gd name="T16" fmla="*/ 0 w 21600"/>
                    <a:gd name="T17" fmla="*/ 13376 h 21600"/>
                    <a:gd name="T18" fmla="*/ 21600 w 21600"/>
                    <a:gd name="T19" fmla="*/ 13376 h 21600"/>
                    <a:gd name="T20" fmla="*/ 400 w 21600"/>
                    <a:gd name="T21" fmla="*/ 22400 h 21600"/>
                    <a:gd name="T22" fmla="*/ 21200 w 21600"/>
                    <a:gd name="T23" fmla="*/ 30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5152"/>
                      </a:moveTo>
                      <a:lnTo>
                        <a:pt x="2941" y="0"/>
                      </a:lnTo>
                      <a:lnTo>
                        <a:pt x="18625" y="0"/>
                      </a:lnTo>
                      <a:lnTo>
                        <a:pt x="21600" y="5152"/>
                      </a:lnTo>
                      <a:lnTo>
                        <a:pt x="21600" y="21600"/>
                      </a:lnTo>
                      <a:lnTo>
                        <a:pt x="0" y="21600"/>
                      </a:lnTo>
                      <a:lnTo>
                        <a:pt x="0" y="5152"/>
                      </a:lnTo>
                      <a:close/>
                    </a:path>
                    <a:path w="21600" h="21600" extrusionOk="0">
                      <a:moveTo>
                        <a:pt x="0" y="5251"/>
                      </a:moveTo>
                      <a:lnTo>
                        <a:pt x="21600" y="5251"/>
                      </a:lnTo>
                      <a:moveTo>
                        <a:pt x="1961" y="11791"/>
                      </a:moveTo>
                      <a:lnTo>
                        <a:pt x="1961" y="14268"/>
                      </a:lnTo>
                      <a:lnTo>
                        <a:pt x="2806" y="14268"/>
                      </a:lnTo>
                      <a:lnTo>
                        <a:pt x="2806" y="11791"/>
                      </a:lnTo>
                      <a:lnTo>
                        <a:pt x="1961" y="11791"/>
                      </a:lnTo>
                      <a:close/>
                    </a:path>
                    <a:path w="21600" h="21600" extrusionOk="0">
                      <a:moveTo>
                        <a:pt x="3685" y="11791"/>
                      </a:moveTo>
                      <a:lnTo>
                        <a:pt x="3685" y="14268"/>
                      </a:lnTo>
                      <a:lnTo>
                        <a:pt x="4530" y="14268"/>
                      </a:lnTo>
                      <a:lnTo>
                        <a:pt x="4530" y="11791"/>
                      </a:lnTo>
                      <a:lnTo>
                        <a:pt x="3685" y="11791"/>
                      </a:lnTo>
                      <a:close/>
                    </a:path>
                    <a:path w="21600" h="21600" extrusionOk="0">
                      <a:moveTo>
                        <a:pt x="5408" y="11791"/>
                      </a:moveTo>
                      <a:lnTo>
                        <a:pt x="5408" y="14268"/>
                      </a:lnTo>
                      <a:lnTo>
                        <a:pt x="6254" y="14268"/>
                      </a:lnTo>
                      <a:lnTo>
                        <a:pt x="6254" y="11791"/>
                      </a:lnTo>
                      <a:lnTo>
                        <a:pt x="5408" y="11791"/>
                      </a:lnTo>
                      <a:close/>
                    </a:path>
                    <a:path w="21600" h="21600" extrusionOk="0">
                      <a:moveTo>
                        <a:pt x="7132" y="11791"/>
                      </a:moveTo>
                      <a:lnTo>
                        <a:pt x="7132" y="14268"/>
                      </a:lnTo>
                      <a:lnTo>
                        <a:pt x="7977" y="14268"/>
                      </a:lnTo>
                      <a:lnTo>
                        <a:pt x="7977" y="11791"/>
                      </a:lnTo>
                      <a:lnTo>
                        <a:pt x="7132" y="11791"/>
                      </a:lnTo>
                      <a:close/>
                    </a:path>
                  </a:pathLst>
                </a:custGeom>
                <a:solidFill>
                  <a:srgbClr val="C0C0C0"/>
                </a:solidFill>
                <a:ln w="9525">
                  <a:solidFill>
                    <a:srgbClr val="000000"/>
                  </a:solidFill>
                  <a:miter lim="800000"/>
                  <a:headEnd/>
                  <a:tailEnd/>
                </a:ln>
              </p:spPr>
              <p:txBody>
                <a:bodyPr/>
                <a:lstStyle/>
                <a:p>
                  <a:endParaRPr lang="en-US"/>
                </a:p>
              </p:txBody>
            </p:sp>
            <p:sp>
              <p:nvSpPr>
                <p:cNvPr id="93192" name="AutoShape 8"/>
                <p:cNvSpPr>
                  <a:spLocks noChangeArrowheads="1"/>
                </p:cNvSpPr>
                <p:nvPr/>
              </p:nvSpPr>
              <p:spPr bwMode="auto">
                <a:xfrm>
                  <a:off x="1905000" y="4781550"/>
                  <a:ext cx="1447800" cy="457200"/>
                </a:xfrm>
                <a:prstGeom prst="flowChartPredefinedProcess">
                  <a:avLst/>
                </a:prstGeom>
                <a:solidFill>
                  <a:schemeClr val="accent1"/>
                </a:solidFill>
                <a:ln w="9525">
                  <a:solidFill>
                    <a:schemeClr val="tx1"/>
                  </a:solidFill>
                  <a:miter lim="800000"/>
                  <a:headEnd/>
                  <a:tailEnd/>
                </a:ln>
                <a:effectLst/>
              </p:spPr>
              <p:txBody>
                <a:bodyPr wrap="none" anchor="ctr"/>
                <a:lstStyle/>
                <a:p>
                  <a:endParaRPr lang="en-US"/>
                </a:p>
              </p:txBody>
            </p:sp>
            <p:sp>
              <p:nvSpPr>
                <p:cNvPr id="93195" name="Text Box 11"/>
                <p:cNvSpPr txBox="1">
                  <a:spLocks noChangeArrowheads="1"/>
                </p:cNvSpPr>
                <p:nvPr/>
              </p:nvSpPr>
              <p:spPr bwMode="auto">
                <a:xfrm>
                  <a:off x="2133600" y="4781550"/>
                  <a:ext cx="9906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itchFamily="18" charset="0"/>
                    </a:rPr>
                    <a:t>  </a:t>
                  </a:r>
                  <a:r>
                    <a:rPr lang="en-US" sz="2400" b="1">
                      <a:solidFill>
                        <a:srgbClr val="FF3300"/>
                      </a:solidFill>
                      <a:latin typeface="Times New Roman" pitchFamily="18" charset="0"/>
                    </a:rPr>
                    <a:t>I/V</a:t>
                  </a:r>
                </a:p>
              </p:txBody>
            </p:sp>
            <p:sp>
              <p:nvSpPr>
                <p:cNvPr id="93196" name="AutoShape 12"/>
                <p:cNvSpPr>
                  <a:spLocks noChangeArrowheads="1"/>
                </p:cNvSpPr>
                <p:nvPr/>
              </p:nvSpPr>
              <p:spPr bwMode="auto">
                <a:xfrm>
                  <a:off x="828675" y="1504950"/>
                  <a:ext cx="1143000" cy="1143000"/>
                </a:xfrm>
                <a:prstGeom prst="flowChartConnector">
                  <a:avLst/>
                </a:prstGeom>
                <a:solidFill>
                  <a:schemeClr val="bg1"/>
                </a:solidFill>
                <a:ln w="9525">
                  <a:solidFill>
                    <a:schemeClr val="tx1"/>
                  </a:solidFill>
                  <a:round/>
                  <a:headEnd/>
                  <a:tailEnd/>
                </a:ln>
                <a:effectLst/>
              </p:spPr>
              <p:txBody>
                <a:bodyPr wrap="none" anchor="ctr"/>
                <a:lstStyle/>
                <a:p>
                  <a:endParaRPr lang="en-US"/>
                </a:p>
              </p:txBody>
            </p:sp>
            <p:sp>
              <p:nvSpPr>
                <p:cNvPr id="93197" name="Line 13"/>
                <p:cNvSpPr>
                  <a:spLocks noChangeShapeType="1"/>
                </p:cNvSpPr>
                <p:nvPr/>
              </p:nvSpPr>
              <p:spPr bwMode="auto">
                <a:xfrm flipH="1" flipV="1">
                  <a:off x="1230313" y="1657350"/>
                  <a:ext cx="323850" cy="762000"/>
                </a:xfrm>
                <a:prstGeom prst="line">
                  <a:avLst/>
                </a:prstGeom>
                <a:noFill/>
                <a:ln w="53975">
                  <a:solidFill>
                    <a:srgbClr val="FF3300"/>
                  </a:solidFill>
                  <a:round/>
                  <a:headEnd/>
                  <a:tailEnd type="triangle" w="med" len="med"/>
                </a:ln>
                <a:effectLst/>
              </p:spPr>
              <p:txBody>
                <a:bodyPr/>
                <a:lstStyle/>
                <a:p>
                  <a:endParaRPr lang="en-US"/>
                </a:p>
              </p:txBody>
            </p:sp>
            <p:sp>
              <p:nvSpPr>
                <p:cNvPr id="93198" name="AutoShape 14"/>
                <p:cNvSpPr>
                  <a:spLocks noChangeArrowheads="1"/>
                </p:cNvSpPr>
                <p:nvPr/>
              </p:nvSpPr>
              <p:spPr bwMode="auto">
                <a:xfrm>
                  <a:off x="2057400" y="1809750"/>
                  <a:ext cx="1828800" cy="533400"/>
                </a:xfrm>
                <a:prstGeom prst="leftArrow">
                  <a:avLst>
                    <a:gd name="adj1" fmla="val 50000"/>
                    <a:gd name="adj2" fmla="val 85714"/>
                  </a:avLst>
                </a:prstGeom>
                <a:solidFill>
                  <a:srgbClr val="FFCC99"/>
                </a:solidFill>
                <a:ln w="9525">
                  <a:solidFill>
                    <a:schemeClr val="tx1"/>
                  </a:solidFill>
                  <a:miter lim="800000"/>
                  <a:headEnd/>
                  <a:tailEnd/>
                </a:ln>
                <a:effectLst/>
              </p:spPr>
              <p:txBody>
                <a:bodyPr wrap="none" anchor="ctr"/>
                <a:lstStyle/>
                <a:p>
                  <a:endParaRPr lang="en-US"/>
                </a:p>
              </p:txBody>
            </p:sp>
            <p:sp>
              <p:nvSpPr>
                <p:cNvPr id="93200" name="Oval 16"/>
                <p:cNvSpPr>
                  <a:spLocks noChangeArrowheads="1"/>
                </p:cNvSpPr>
                <p:nvPr/>
              </p:nvSpPr>
              <p:spPr bwMode="auto">
                <a:xfrm>
                  <a:off x="8382000" y="11239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1" name="Oval 17"/>
                <p:cNvSpPr>
                  <a:spLocks noChangeArrowheads="1"/>
                </p:cNvSpPr>
                <p:nvPr/>
              </p:nvSpPr>
              <p:spPr bwMode="auto">
                <a:xfrm>
                  <a:off x="5929313" y="947738"/>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2" name="Oval 18"/>
                <p:cNvSpPr>
                  <a:spLocks noChangeArrowheads="1"/>
                </p:cNvSpPr>
                <p:nvPr/>
              </p:nvSpPr>
              <p:spPr bwMode="auto">
                <a:xfrm>
                  <a:off x="6591300" y="9715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3" name="Oval 19"/>
                <p:cNvSpPr>
                  <a:spLocks noChangeArrowheads="1"/>
                </p:cNvSpPr>
                <p:nvPr/>
              </p:nvSpPr>
              <p:spPr bwMode="auto">
                <a:xfrm>
                  <a:off x="7429500" y="9715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4" name="Oval 20"/>
                <p:cNvSpPr>
                  <a:spLocks noChangeArrowheads="1"/>
                </p:cNvSpPr>
                <p:nvPr/>
              </p:nvSpPr>
              <p:spPr bwMode="auto">
                <a:xfrm>
                  <a:off x="7886700" y="9715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5" name="Oval 21"/>
                <p:cNvSpPr>
                  <a:spLocks noChangeArrowheads="1"/>
                </p:cNvSpPr>
                <p:nvPr/>
              </p:nvSpPr>
              <p:spPr bwMode="auto">
                <a:xfrm>
                  <a:off x="8058150" y="971550"/>
                  <a:ext cx="9525" cy="9525"/>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206" name="Line 22"/>
                <p:cNvSpPr>
                  <a:spLocks noChangeShapeType="1"/>
                </p:cNvSpPr>
                <p:nvPr/>
              </p:nvSpPr>
              <p:spPr bwMode="auto">
                <a:xfrm flipV="1">
                  <a:off x="6157913" y="1885950"/>
                  <a:ext cx="0" cy="438150"/>
                </a:xfrm>
                <a:prstGeom prst="line">
                  <a:avLst/>
                </a:prstGeom>
                <a:noFill/>
                <a:ln w="19050">
                  <a:solidFill>
                    <a:srgbClr val="FFCC99"/>
                  </a:solidFill>
                  <a:round/>
                  <a:headEnd type="triangle" w="med" len="med"/>
                  <a:tailEnd/>
                </a:ln>
                <a:effectLst/>
              </p:spPr>
              <p:txBody>
                <a:bodyPr/>
                <a:lstStyle/>
                <a:p>
                  <a:endParaRPr lang="en-US"/>
                </a:p>
              </p:txBody>
            </p:sp>
            <p:grpSp>
              <p:nvGrpSpPr>
                <p:cNvPr id="5" name="Group 24"/>
                <p:cNvGrpSpPr>
                  <a:grpSpLocks/>
                </p:cNvGrpSpPr>
                <p:nvPr/>
              </p:nvGrpSpPr>
              <p:grpSpPr bwMode="auto">
                <a:xfrm>
                  <a:off x="7767638" y="4957763"/>
                  <a:ext cx="169862" cy="466725"/>
                  <a:chOff x="1394" y="3066"/>
                  <a:chExt cx="107" cy="294"/>
                </a:xfrm>
              </p:grpSpPr>
              <p:sp>
                <p:nvSpPr>
                  <p:cNvPr id="93209" name="Rectangle 25"/>
                  <p:cNvSpPr>
                    <a:spLocks noChangeArrowheads="1"/>
                  </p:cNvSpPr>
                  <p:nvPr/>
                </p:nvSpPr>
                <p:spPr bwMode="auto">
                  <a:xfrm>
                    <a:off x="1404" y="3149"/>
                    <a:ext cx="12" cy="46"/>
                  </a:xfrm>
                  <a:prstGeom prst="rect">
                    <a:avLst/>
                  </a:prstGeom>
                  <a:solidFill>
                    <a:srgbClr val="008080"/>
                  </a:solidFill>
                  <a:ln w="9525">
                    <a:noFill/>
                    <a:miter lim="800000"/>
                    <a:headEnd/>
                    <a:tailEnd/>
                  </a:ln>
                </p:spPr>
                <p:txBody>
                  <a:bodyPr/>
                  <a:lstStyle/>
                  <a:p>
                    <a:endParaRPr lang="en-US"/>
                  </a:p>
                </p:txBody>
              </p:sp>
              <p:sp>
                <p:nvSpPr>
                  <p:cNvPr id="93210" name="Rectangle 26"/>
                  <p:cNvSpPr>
                    <a:spLocks noChangeArrowheads="1"/>
                  </p:cNvSpPr>
                  <p:nvPr/>
                </p:nvSpPr>
                <p:spPr bwMode="auto">
                  <a:xfrm>
                    <a:off x="1472" y="3084"/>
                    <a:ext cx="15" cy="49"/>
                  </a:xfrm>
                  <a:prstGeom prst="rect">
                    <a:avLst/>
                  </a:prstGeom>
                  <a:solidFill>
                    <a:srgbClr val="008080"/>
                  </a:solidFill>
                  <a:ln w="9525">
                    <a:noFill/>
                    <a:miter lim="800000"/>
                    <a:headEnd/>
                    <a:tailEnd/>
                  </a:ln>
                </p:spPr>
                <p:txBody>
                  <a:bodyPr/>
                  <a:lstStyle/>
                  <a:p>
                    <a:endParaRPr lang="en-US"/>
                  </a:p>
                </p:txBody>
              </p:sp>
              <p:sp>
                <p:nvSpPr>
                  <p:cNvPr id="93211" name="Rectangle 27"/>
                  <p:cNvSpPr>
                    <a:spLocks noChangeArrowheads="1"/>
                  </p:cNvSpPr>
                  <p:nvPr/>
                </p:nvSpPr>
                <p:spPr bwMode="auto">
                  <a:xfrm>
                    <a:off x="1487" y="3066"/>
                    <a:ext cx="14" cy="45"/>
                  </a:xfrm>
                  <a:prstGeom prst="rect">
                    <a:avLst/>
                  </a:prstGeom>
                  <a:solidFill>
                    <a:srgbClr val="808080"/>
                  </a:solidFill>
                  <a:ln w="9525">
                    <a:noFill/>
                    <a:miter lim="800000"/>
                    <a:headEnd/>
                    <a:tailEnd/>
                  </a:ln>
                </p:spPr>
                <p:txBody>
                  <a:bodyPr/>
                  <a:lstStyle/>
                  <a:p>
                    <a:endParaRPr lang="en-US"/>
                  </a:p>
                </p:txBody>
              </p:sp>
              <p:sp>
                <p:nvSpPr>
                  <p:cNvPr id="93212" name="Rectangle 28"/>
                  <p:cNvSpPr>
                    <a:spLocks noChangeArrowheads="1"/>
                  </p:cNvSpPr>
                  <p:nvPr/>
                </p:nvSpPr>
                <p:spPr bwMode="auto">
                  <a:xfrm>
                    <a:off x="1437" y="3230"/>
                    <a:ext cx="54" cy="49"/>
                  </a:xfrm>
                  <a:prstGeom prst="rect">
                    <a:avLst/>
                  </a:prstGeom>
                  <a:solidFill>
                    <a:srgbClr val="008080"/>
                  </a:solidFill>
                  <a:ln w="9525">
                    <a:noFill/>
                    <a:miter lim="800000"/>
                    <a:headEnd/>
                    <a:tailEnd/>
                  </a:ln>
                </p:spPr>
                <p:txBody>
                  <a:bodyPr/>
                  <a:lstStyle/>
                  <a:p>
                    <a:endParaRPr lang="en-US"/>
                  </a:p>
                </p:txBody>
              </p:sp>
              <p:sp>
                <p:nvSpPr>
                  <p:cNvPr id="93213" name="Rectangle 29"/>
                  <p:cNvSpPr>
                    <a:spLocks noChangeArrowheads="1"/>
                  </p:cNvSpPr>
                  <p:nvPr/>
                </p:nvSpPr>
                <p:spPr bwMode="auto">
                  <a:xfrm>
                    <a:off x="1444" y="3106"/>
                    <a:ext cx="57" cy="154"/>
                  </a:xfrm>
                  <a:prstGeom prst="rect">
                    <a:avLst/>
                  </a:prstGeom>
                  <a:solidFill>
                    <a:srgbClr val="008000"/>
                  </a:solidFill>
                  <a:ln w="9525">
                    <a:noFill/>
                    <a:miter lim="800000"/>
                    <a:headEnd/>
                    <a:tailEnd/>
                  </a:ln>
                </p:spPr>
                <p:txBody>
                  <a:bodyPr/>
                  <a:lstStyle/>
                  <a:p>
                    <a:endParaRPr lang="en-US"/>
                  </a:p>
                </p:txBody>
              </p:sp>
              <p:sp>
                <p:nvSpPr>
                  <p:cNvPr id="93214" name="Rectangle 30"/>
                  <p:cNvSpPr>
                    <a:spLocks noChangeArrowheads="1"/>
                  </p:cNvSpPr>
                  <p:nvPr/>
                </p:nvSpPr>
                <p:spPr bwMode="auto">
                  <a:xfrm>
                    <a:off x="1435" y="3241"/>
                    <a:ext cx="56" cy="46"/>
                  </a:xfrm>
                  <a:prstGeom prst="rect">
                    <a:avLst/>
                  </a:prstGeom>
                  <a:solidFill>
                    <a:srgbClr val="808080"/>
                  </a:solidFill>
                  <a:ln w="9525">
                    <a:noFill/>
                    <a:miter lim="800000"/>
                    <a:headEnd/>
                    <a:tailEnd/>
                  </a:ln>
                </p:spPr>
                <p:txBody>
                  <a:bodyPr/>
                  <a:lstStyle/>
                  <a:p>
                    <a:endParaRPr lang="en-US"/>
                  </a:p>
                </p:txBody>
              </p:sp>
              <p:sp>
                <p:nvSpPr>
                  <p:cNvPr id="93215" name="Rectangle 31"/>
                  <p:cNvSpPr>
                    <a:spLocks noChangeArrowheads="1"/>
                  </p:cNvSpPr>
                  <p:nvPr/>
                </p:nvSpPr>
                <p:spPr bwMode="auto">
                  <a:xfrm>
                    <a:off x="1430" y="3252"/>
                    <a:ext cx="54" cy="46"/>
                  </a:xfrm>
                  <a:prstGeom prst="rect">
                    <a:avLst/>
                  </a:prstGeom>
                  <a:solidFill>
                    <a:srgbClr val="008000"/>
                  </a:solidFill>
                  <a:ln w="9525">
                    <a:noFill/>
                    <a:miter lim="800000"/>
                    <a:headEnd/>
                    <a:tailEnd/>
                  </a:ln>
                </p:spPr>
                <p:txBody>
                  <a:bodyPr/>
                  <a:lstStyle/>
                  <a:p>
                    <a:endParaRPr lang="en-US"/>
                  </a:p>
                </p:txBody>
              </p:sp>
              <p:sp>
                <p:nvSpPr>
                  <p:cNvPr id="93216" name="Rectangle 32"/>
                  <p:cNvSpPr>
                    <a:spLocks noChangeArrowheads="1"/>
                  </p:cNvSpPr>
                  <p:nvPr/>
                </p:nvSpPr>
                <p:spPr bwMode="auto">
                  <a:xfrm>
                    <a:off x="1416" y="3130"/>
                    <a:ext cx="56" cy="46"/>
                  </a:xfrm>
                  <a:prstGeom prst="rect">
                    <a:avLst/>
                  </a:prstGeom>
                  <a:solidFill>
                    <a:srgbClr val="008000"/>
                  </a:solidFill>
                  <a:ln w="9525">
                    <a:noFill/>
                    <a:miter lim="800000"/>
                    <a:headEnd/>
                    <a:tailEnd/>
                  </a:ln>
                </p:spPr>
                <p:txBody>
                  <a:bodyPr/>
                  <a:lstStyle/>
                  <a:p>
                    <a:endParaRPr lang="en-US"/>
                  </a:p>
                </p:txBody>
              </p:sp>
              <p:sp>
                <p:nvSpPr>
                  <p:cNvPr id="93217" name="Rectangle 33"/>
                  <p:cNvSpPr>
                    <a:spLocks noChangeArrowheads="1"/>
                  </p:cNvSpPr>
                  <p:nvPr/>
                </p:nvSpPr>
                <p:spPr bwMode="auto">
                  <a:xfrm>
                    <a:off x="1409" y="3274"/>
                    <a:ext cx="54" cy="45"/>
                  </a:xfrm>
                  <a:prstGeom prst="rect">
                    <a:avLst/>
                  </a:prstGeom>
                  <a:solidFill>
                    <a:srgbClr val="808080"/>
                  </a:solidFill>
                  <a:ln w="9525">
                    <a:solidFill>
                      <a:srgbClr val="808080"/>
                    </a:solidFill>
                    <a:miter lim="800000"/>
                    <a:headEnd/>
                    <a:tailEnd/>
                  </a:ln>
                </p:spPr>
                <p:txBody>
                  <a:bodyPr/>
                  <a:lstStyle/>
                  <a:p>
                    <a:endParaRPr lang="en-US"/>
                  </a:p>
                </p:txBody>
              </p:sp>
              <p:sp>
                <p:nvSpPr>
                  <p:cNvPr id="93218" name="Rectangle 34"/>
                  <p:cNvSpPr>
                    <a:spLocks noChangeArrowheads="1"/>
                  </p:cNvSpPr>
                  <p:nvPr/>
                </p:nvSpPr>
                <p:spPr bwMode="auto">
                  <a:xfrm>
                    <a:off x="1394" y="3209"/>
                    <a:ext cx="55" cy="46"/>
                  </a:xfrm>
                  <a:prstGeom prst="rect">
                    <a:avLst/>
                  </a:prstGeom>
                  <a:solidFill>
                    <a:srgbClr val="008080"/>
                  </a:solidFill>
                  <a:ln w="9525">
                    <a:solidFill>
                      <a:srgbClr val="003366"/>
                    </a:solidFill>
                    <a:miter lim="800000"/>
                    <a:headEnd/>
                    <a:tailEnd/>
                  </a:ln>
                </p:spPr>
                <p:txBody>
                  <a:bodyPr/>
                  <a:lstStyle/>
                  <a:p>
                    <a:endParaRPr lang="en-US"/>
                  </a:p>
                </p:txBody>
              </p:sp>
              <p:sp>
                <p:nvSpPr>
                  <p:cNvPr id="93219" name="Rectangle 35"/>
                  <p:cNvSpPr>
                    <a:spLocks noChangeArrowheads="1"/>
                  </p:cNvSpPr>
                  <p:nvPr/>
                </p:nvSpPr>
                <p:spPr bwMode="auto">
                  <a:xfrm>
                    <a:off x="1406" y="3157"/>
                    <a:ext cx="55" cy="203"/>
                  </a:xfrm>
                  <a:prstGeom prst="rect">
                    <a:avLst/>
                  </a:prstGeom>
                  <a:solidFill>
                    <a:srgbClr val="008080"/>
                  </a:solidFill>
                  <a:ln w="9525">
                    <a:noFill/>
                    <a:miter lim="800000"/>
                    <a:headEnd/>
                    <a:tailEnd/>
                  </a:ln>
                </p:spPr>
                <p:txBody>
                  <a:bodyPr/>
                  <a:lstStyle/>
                  <a:p>
                    <a:endParaRPr lang="en-US"/>
                  </a:p>
                </p:txBody>
              </p:sp>
            </p:grpSp>
            <p:sp>
              <p:nvSpPr>
                <p:cNvPr id="93220" name="Rectangle 36"/>
                <p:cNvSpPr>
                  <a:spLocks noChangeArrowheads="1"/>
                </p:cNvSpPr>
                <p:nvPr/>
              </p:nvSpPr>
              <p:spPr bwMode="auto">
                <a:xfrm>
                  <a:off x="7756525" y="5106988"/>
                  <a:ext cx="74613" cy="76200"/>
                </a:xfrm>
                <a:prstGeom prst="rect">
                  <a:avLst/>
                </a:prstGeom>
                <a:solidFill>
                  <a:srgbClr val="008000"/>
                </a:solidFill>
                <a:ln w="9525">
                  <a:noFill/>
                  <a:miter lim="800000"/>
                  <a:headEnd/>
                  <a:tailEnd/>
                </a:ln>
              </p:spPr>
              <p:txBody>
                <a:bodyPr/>
                <a:lstStyle/>
                <a:p>
                  <a:endParaRPr lang="en-US"/>
                </a:p>
              </p:txBody>
            </p:sp>
            <p:sp>
              <p:nvSpPr>
                <p:cNvPr id="93221" name="Rectangle 37"/>
                <p:cNvSpPr>
                  <a:spLocks noChangeArrowheads="1"/>
                </p:cNvSpPr>
                <p:nvPr/>
              </p:nvSpPr>
              <p:spPr bwMode="auto">
                <a:xfrm>
                  <a:off x="7754938" y="5183188"/>
                  <a:ext cx="74612" cy="76200"/>
                </a:xfrm>
                <a:prstGeom prst="rect">
                  <a:avLst/>
                </a:prstGeom>
                <a:solidFill>
                  <a:srgbClr val="008000"/>
                </a:solidFill>
                <a:ln w="9525">
                  <a:noFill/>
                  <a:miter lim="800000"/>
                  <a:headEnd/>
                  <a:tailEnd/>
                </a:ln>
              </p:spPr>
              <p:txBody>
                <a:bodyPr/>
                <a:lstStyle/>
                <a:p>
                  <a:endParaRPr lang="en-US"/>
                </a:p>
              </p:txBody>
            </p:sp>
            <p:sp>
              <p:nvSpPr>
                <p:cNvPr id="93222" name="Rectangle 38"/>
                <p:cNvSpPr>
                  <a:spLocks noChangeArrowheads="1"/>
                </p:cNvSpPr>
                <p:nvPr/>
              </p:nvSpPr>
              <p:spPr bwMode="auto">
                <a:xfrm>
                  <a:off x="7756525" y="5259388"/>
                  <a:ext cx="74613" cy="76200"/>
                </a:xfrm>
                <a:prstGeom prst="rect">
                  <a:avLst/>
                </a:prstGeom>
                <a:solidFill>
                  <a:srgbClr val="008000"/>
                </a:solidFill>
                <a:ln w="9525">
                  <a:noFill/>
                  <a:miter lim="800000"/>
                  <a:headEnd/>
                  <a:tailEnd/>
                </a:ln>
              </p:spPr>
              <p:txBody>
                <a:bodyPr/>
                <a:lstStyle/>
                <a:p>
                  <a:endParaRPr lang="en-US"/>
                </a:p>
              </p:txBody>
            </p:sp>
            <p:sp>
              <p:nvSpPr>
                <p:cNvPr id="93223" name="Rectangle 39"/>
                <p:cNvSpPr>
                  <a:spLocks noChangeArrowheads="1"/>
                </p:cNvSpPr>
                <p:nvPr/>
              </p:nvSpPr>
              <p:spPr bwMode="auto">
                <a:xfrm>
                  <a:off x="7754938" y="5335588"/>
                  <a:ext cx="74612" cy="76200"/>
                </a:xfrm>
                <a:prstGeom prst="rect">
                  <a:avLst/>
                </a:prstGeom>
                <a:solidFill>
                  <a:srgbClr val="008000"/>
                </a:solidFill>
                <a:ln w="9525">
                  <a:noFill/>
                  <a:miter lim="800000"/>
                  <a:headEnd/>
                  <a:tailEnd/>
                </a:ln>
              </p:spPr>
              <p:txBody>
                <a:bodyPr/>
                <a:lstStyle/>
                <a:p>
                  <a:endParaRPr lang="en-US"/>
                </a:p>
              </p:txBody>
            </p:sp>
            <p:sp>
              <p:nvSpPr>
                <p:cNvPr id="93224" name="Rectangle 40"/>
                <p:cNvSpPr>
                  <a:spLocks noChangeArrowheads="1"/>
                </p:cNvSpPr>
                <p:nvPr/>
              </p:nvSpPr>
              <p:spPr bwMode="auto">
                <a:xfrm>
                  <a:off x="7754938" y="5386388"/>
                  <a:ext cx="74612" cy="76200"/>
                </a:xfrm>
                <a:prstGeom prst="rect">
                  <a:avLst/>
                </a:prstGeom>
                <a:solidFill>
                  <a:srgbClr val="008000"/>
                </a:solidFill>
                <a:ln w="9525">
                  <a:noFill/>
                  <a:miter lim="800000"/>
                  <a:headEnd/>
                  <a:tailEnd/>
                </a:ln>
              </p:spPr>
              <p:txBody>
                <a:bodyPr/>
                <a:lstStyle/>
                <a:p>
                  <a:endParaRPr lang="en-US"/>
                </a:p>
              </p:txBody>
            </p:sp>
            <p:sp>
              <p:nvSpPr>
                <p:cNvPr id="93225" name="Rectangle 41"/>
                <p:cNvSpPr>
                  <a:spLocks noChangeArrowheads="1"/>
                </p:cNvSpPr>
                <p:nvPr/>
              </p:nvSpPr>
              <p:spPr bwMode="auto">
                <a:xfrm>
                  <a:off x="7753350" y="5457825"/>
                  <a:ext cx="36513" cy="36513"/>
                </a:xfrm>
                <a:prstGeom prst="rect">
                  <a:avLst/>
                </a:prstGeom>
                <a:solidFill>
                  <a:srgbClr val="008000"/>
                </a:solidFill>
                <a:ln w="9525">
                  <a:noFill/>
                  <a:miter lim="800000"/>
                  <a:headEnd/>
                  <a:tailEnd/>
                </a:ln>
              </p:spPr>
              <p:txBody>
                <a:bodyPr/>
                <a:lstStyle/>
                <a:p>
                  <a:endParaRPr lang="en-US"/>
                </a:p>
              </p:txBody>
            </p:sp>
            <p:sp>
              <p:nvSpPr>
                <p:cNvPr id="93226" name="Rectangle 42"/>
                <p:cNvSpPr>
                  <a:spLocks noChangeArrowheads="1"/>
                </p:cNvSpPr>
                <p:nvPr/>
              </p:nvSpPr>
              <p:spPr bwMode="auto">
                <a:xfrm>
                  <a:off x="7781925" y="5443538"/>
                  <a:ext cx="36513" cy="36512"/>
                </a:xfrm>
                <a:prstGeom prst="rect">
                  <a:avLst/>
                </a:prstGeom>
                <a:solidFill>
                  <a:srgbClr val="008000"/>
                </a:solidFill>
                <a:ln w="9525">
                  <a:noFill/>
                  <a:miter lim="800000"/>
                  <a:headEnd/>
                  <a:tailEnd/>
                </a:ln>
              </p:spPr>
              <p:txBody>
                <a:bodyPr/>
                <a:lstStyle/>
                <a:p>
                  <a:endParaRPr lang="en-US"/>
                </a:p>
              </p:txBody>
            </p:sp>
            <p:sp>
              <p:nvSpPr>
                <p:cNvPr id="93227" name="Rectangle 43"/>
                <p:cNvSpPr>
                  <a:spLocks noChangeArrowheads="1"/>
                </p:cNvSpPr>
                <p:nvPr/>
              </p:nvSpPr>
              <p:spPr bwMode="auto">
                <a:xfrm>
                  <a:off x="7767638" y="5467350"/>
                  <a:ext cx="36512" cy="36513"/>
                </a:xfrm>
                <a:prstGeom prst="rect">
                  <a:avLst/>
                </a:prstGeom>
                <a:solidFill>
                  <a:srgbClr val="008000"/>
                </a:solidFill>
                <a:ln w="9525">
                  <a:noFill/>
                  <a:miter lim="800000"/>
                  <a:headEnd/>
                  <a:tailEnd/>
                </a:ln>
              </p:spPr>
              <p:txBody>
                <a:bodyPr/>
                <a:lstStyle/>
                <a:p>
                  <a:endParaRPr lang="en-US"/>
                </a:p>
              </p:txBody>
            </p:sp>
            <p:sp>
              <p:nvSpPr>
                <p:cNvPr id="93228" name="Rectangle 44"/>
                <p:cNvSpPr>
                  <a:spLocks noChangeArrowheads="1"/>
                </p:cNvSpPr>
                <p:nvPr/>
              </p:nvSpPr>
              <p:spPr bwMode="auto">
                <a:xfrm>
                  <a:off x="7753350" y="5494338"/>
                  <a:ext cx="36513" cy="36512"/>
                </a:xfrm>
                <a:prstGeom prst="rect">
                  <a:avLst/>
                </a:prstGeom>
                <a:solidFill>
                  <a:srgbClr val="008000"/>
                </a:solidFill>
                <a:ln w="9525">
                  <a:noFill/>
                  <a:miter lim="800000"/>
                  <a:headEnd/>
                  <a:tailEnd/>
                </a:ln>
              </p:spPr>
              <p:txBody>
                <a:bodyPr/>
                <a:lstStyle/>
                <a:p>
                  <a:endParaRPr lang="en-US"/>
                </a:p>
              </p:txBody>
            </p:sp>
            <p:sp>
              <p:nvSpPr>
                <p:cNvPr id="93229" name="Rectangle 45"/>
                <p:cNvSpPr>
                  <a:spLocks noChangeArrowheads="1"/>
                </p:cNvSpPr>
                <p:nvPr/>
              </p:nvSpPr>
              <p:spPr bwMode="auto">
                <a:xfrm>
                  <a:off x="7753350" y="5529263"/>
                  <a:ext cx="19050" cy="19050"/>
                </a:xfrm>
                <a:prstGeom prst="rect">
                  <a:avLst/>
                </a:prstGeom>
                <a:solidFill>
                  <a:srgbClr val="008000"/>
                </a:solidFill>
                <a:ln w="9525">
                  <a:noFill/>
                  <a:miter lim="800000"/>
                  <a:headEnd/>
                  <a:tailEnd/>
                </a:ln>
              </p:spPr>
              <p:txBody>
                <a:bodyPr/>
                <a:lstStyle/>
                <a:p>
                  <a:endParaRPr lang="en-US"/>
                </a:p>
              </p:txBody>
            </p:sp>
            <p:sp>
              <p:nvSpPr>
                <p:cNvPr id="93230" name="Rectangle 46"/>
                <p:cNvSpPr>
                  <a:spLocks noChangeArrowheads="1"/>
                </p:cNvSpPr>
                <p:nvPr/>
              </p:nvSpPr>
              <p:spPr bwMode="auto">
                <a:xfrm>
                  <a:off x="7758113" y="5543550"/>
                  <a:ext cx="19050" cy="19050"/>
                </a:xfrm>
                <a:prstGeom prst="rect">
                  <a:avLst/>
                </a:prstGeom>
                <a:solidFill>
                  <a:srgbClr val="008000"/>
                </a:solidFill>
                <a:ln w="9525">
                  <a:noFill/>
                  <a:miter lim="800000"/>
                  <a:headEnd/>
                  <a:tailEnd/>
                </a:ln>
              </p:spPr>
              <p:txBody>
                <a:bodyPr/>
                <a:lstStyle/>
                <a:p>
                  <a:endParaRPr lang="en-US"/>
                </a:p>
              </p:txBody>
            </p:sp>
            <p:sp>
              <p:nvSpPr>
                <p:cNvPr id="93231" name="Line 47"/>
                <p:cNvSpPr>
                  <a:spLocks noChangeShapeType="1"/>
                </p:cNvSpPr>
                <p:nvPr/>
              </p:nvSpPr>
              <p:spPr bwMode="auto">
                <a:xfrm>
                  <a:off x="5576888" y="3940175"/>
                  <a:ext cx="0" cy="2160588"/>
                </a:xfrm>
                <a:prstGeom prst="line">
                  <a:avLst/>
                </a:prstGeom>
                <a:noFill/>
                <a:ln w="28575">
                  <a:solidFill>
                    <a:srgbClr val="FFFF00"/>
                  </a:solidFill>
                  <a:round/>
                  <a:headEnd/>
                  <a:tailEnd/>
                </a:ln>
              </p:spPr>
              <p:txBody>
                <a:bodyPr/>
                <a:lstStyle/>
                <a:p>
                  <a:endParaRPr lang="en-US"/>
                </a:p>
              </p:txBody>
            </p:sp>
            <p:sp>
              <p:nvSpPr>
                <p:cNvPr id="93232" name="Line 48"/>
                <p:cNvSpPr>
                  <a:spLocks noChangeShapeType="1"/>
                </p:cNvSpPr>
                <p:nvPr/>
              </p:nvSpPr>
              <p:spPr bwMode="auto">
                <a:xfrm>
                  <a:off x="8302625" y="3940175"/>
                  <a:ext cx="0" cy="2160588"/>
                </a:xfrm>
                <a:prstGeom prst="line">
                  <a:avLst/>
                </a:prstGeom>
                <a:noFill/>
                <a:ln w="28575">
                  <a:solidFill>
                    <a:srgbClr val="FFFF00"/>
                  </a:solidFill>
                  <a:round/>
                  <a:headEnd/>
                  <a:tailEnd/>
                </a:ln>
              </p:spPr>
              <p:txBody>
                <a:bodyPr/>
                <a:lstStyle/>
                <a:p>
                  <a:endParaRPr lang="en-US"/>
                </a:p>
              </p:txBody>
            </p:sp>
            <p:sp>
              <p:nvSpPr>
                <p:cNvPr id="93233" name="Line 49"/>
                <p:cNvSpPr>
                  <a:spLocks noChangeShapeType="1"/>
                </p:cNvSpPr>
                <p:nvPr/>
              </p:nvSpPr>
              <p:spPr bwMode="auto">
                <a:xfrm>
                  <a:off x="5576888" y="6100763"/>
                  <a:ext cx="2725737" cy="0"/>
                </a:xfrm>
                <a:prstGeom prst="line">
                  <a:avLst/>
                </a:prstGeom>
                <a:noFill/>
                <a:ln w="28575">
                  <a:solidFill>
                    <a:srgbClr val="FFFF00"/>
                  </a:solidFill>
                  <a:round/>
                  <a:headEnd/>
                  <a:tailEnd/>
                </a:ln>
              </p:spPr>
              <p:txBody>
                <a:bodyPr/>
                <a:lstStyle/>
                <a:p>
                  <a:endParaRPr lang="en-US"/>
                </a:p>
              </p:txBody>
            </p:sp>
            <p:sp>
              <p:nvSpPr>
                <p:cNvPr id="93235" name="Line 51"/>
                <p:cNvSpPr>
                  <a:spLocks noChangeShapeType="1"/>
                </p:cNvSpPr>
                <p:nvPr/>
              </p:nvSpPr>
              <p:spPr bwMode="auto">
                <a:xfrm flipH="1">
                  <a:off x="7496175" y="3254375"/>
                  <a:ext cx="0" cy="1851025"/>
                </a:xfrm>
                <a:prstGeom prst="line">
                  <a:avLst/>
                </a:prstGeom>
                <a:noFill/>
                <a:ln w="57150">
                  <a:solidFill>
                    <a:srgbClr val="FF00FF"/>
                  </a:solidFill>
                  <a:round/>
                  <a:headEnd/>
                  <a:tailEnd/>
                </a:ln>
              </p:spPr>
              <p:txBody>
                <a:bodyPr/>
                <a:lstStyle/>
                <a:p>
                  <a:endParaRPr lang="en-US"/>
                </a:p>
              </p:txBody>
            </p:sp>
            <p:sp>
              <p:nvSpPr>
                <p:cNvPr id="93236" name="Oval 52"/>
                <p:cNvSpPr>
                  <a:spLocks noChangeArrowheads="1"/>
                </p:cNvSpPr>
                <p:nvPr/>
              </p:nvSpPr>
              <p:spPr bwMode="auto">
                <a:xfrm flipH="1">
                  <a:off x="7424738" y="4926013"/>
                  <a:ext cx="128587" cy="493712"/>
                </a:xfrm>
                <a:prstGeom prst="ellipse">
                  <a:avLst/>
                </a:prstGeom>
                <a:solidFill>
                  <a:srgbClr val="800000"/>
                </a:solidFill>
                <a:ln w="9525">
                  <a:solidFill>
                    <a:srgbClr val="FF0000"/>
                  </a:solidFill>
                  <a:round/>
                  <a:headEnd/>
                  <a:tailEnd/>
                </a:ln>
              </p:spPr>
              <p:txBody>
                <a:bodyPr/>
                <a:lstStyle/>
                <a:p>
                  <a:endParaRPr lang="en-US"/>
                </a:p>
              </p:txBody>
            </p:sp>
            <p:sp>
              <p:nvSpPr>
                <p:cNvPr id="93237" name="Line 53"/>
                <p:cNvSpPr>
                  <a:spLocks noChangeShapeType="1"/>
                </p:cNvSpPr>
                <p:nvPr/>
              </p:nvSpPr>
              <p:spPr bwMode="auto">
                <a:xfrm flipH="1">
                  <a:off x="7553325" y="2559050"/>
                  <a:ext cx="0" cy="2470150"/>
                </a:xfrm>
                <a:prstGeom prst="line">
                  <a:avLst/>
                </a:prstGeom>
                <a:noFill/>
                <a:ln w="9525">
                  <a:solidFill>
                    <a:srgbClr val="808080"/>
                  </a:solidFill>
                  <a:round/>
                  <a:headEnd/>
                  <a:tailEnd/>
                </a:ln>
              </p:spPr>
              <p:txBody>
                <a:bodyPr/>
                <a:lstStyle/>
                <a:p>
                  <a:endParaRPr lang="en-US"/>
                </a:p>
              </p:txBody>
            </p:sp>
            <p:sp>
              <p:nvSpPr>
                <p:cNvPr id="93238" name="Line 54"/>
                <p:cNvSpPr>
                  <a:spLocks noChangeShapeType="1"/>
                </p:cNvSpPr>
                <p:nvPr/>
              </p:nvSpPr>
              <p:spPr bwMode="auto">
                <a:xfrm flipH="1">
                  <a:off x="7416800" y="2559050"/>
                  <a:ext cx="0" cy="2470150"/>
                </a:xfrm>
                <a:prstGeom prst="line">
                  <a:avLst/>
                </a:prstGeom>
                <a:noFill/>
                <a:ln w="9525">
                  <a:solidFill>
                    <a:srgbClr val="808080"/>
                  </a:solidFill>
                  <a:round/>
                  <a:headEnd/>
                  <a:tailEnd/>
                </a:ln>
              </p:spPr>
              <p:txBody>
                <a:bodyPr/>
                <a:lstStyle/>
                <a:p>
                  <a:endParaRPr lang="en-US"/>
                </a:p>
              </p:txBody>
            </p:sp>
            <p:sp>
              <p:nvSpPr>
                <p:cNvPr id="93239" name="Oval 55"/>
                <p:cNvSpPr>
                  <a:spLocks noChangeArrowheads="1"/>
                </p:cNvSpPr>
                <p:nvPr/>
              </p:nvSpPr>
              <p:spPr bwMode="auto">
                <a:xfrm flipH="1">
                  <a:off x="7402513" y="5337175"/>
                  <a:ext cx="165100" cy="249238"/>
                </a:xfrm>
                <a:prstGeom prst="ellipse">
                  <a:avLst/>
                </a:prstGeom>
                <a:solidFill>
                  <a:srgbClr val="00FFFF"/>
                </a:solidFill>
                <a:ln w="9525">
                  <a:solidFill>
                    <a:srgbClr val="FF00FF"/>
                  </a:solidFill>
                  <a:round/>
                  <a:headEnd/>
                  <a:tailEnd/>
                </a:ln>
              </p:spPr>
              <p:txBody>
                <a:bodyPr/>
                <a:lstStyle/>
                <a:p>
                  <a:endParaRPr lang="en-US"/>
                </a:p>
              </p:txBody>
            </p:sp>
            <p:sp>
              <p:nvSpPr>
                <p:cNvPr id="93240" name="AutoShape 56"/>
                <p:cNvSpPr>
                  <a:spLocks noChangeArrowheads="1"/>
                </p:cNvSpPr>
                <p:nvPr/>
              </p:nvSpPr>
              <p:spPr bwMode="auto">
                <a:xfrm flipH="1">
                  <a:off x="7380288" y="2225675"/>
                  <a:ext cx="231775" cy="617538"/>
                </a:xfrm>
                <a:prstGeom prst="flowChartMagneticDisk">
                  <a:avLst/>
                </a:prstGeom>
                <a:solidFill>
                  <a:srgbClr val="808080"/>
                </a:solidFill>
                <a:ln w="9525">
                  <a:solidFill>
                    <a:srgbClr val="000000"/>
                  </a:solidFill>
                  <a:round/>
                  <a:headEnd/>
                  <a:tailEnd/>
                </a:ln>
              </p:spPr>
              <p:txBody>
                <a:bodyPr/>
                <a:lstStyle/>
                <a:p>
                  <a:endParaRPr lang="en-US"/>
                </a:p>
              </p:txBody>
            </p:sp>
            <p:sp>
              <p:nvSpPr>
                <p:cNvPr id="93241" name="toilet"/>
                <p:cNvSpPr>
                  <a:spLocks noEditPoints="1" noChangeArrowheads="1"/>
                </p:cNvSpPr>
                <p:nvPr/>
              </p:nvSpPr>
              <p:spPr bwMode="auto">
                <a:xfrm rot="5400000" flipH="1">
                  <a:off x="7058819" y="3337719"/>
                  <a:ext cx="398463" cy="282575"/>
                </a:xfrm>
                <a:custGeom>
                  <a:avLst/>
                  <a:gdLst>
                    <a:gd name="T0" fmla="*/ 0 w 21600"/>
                    <a:gd name="T1" fmla="*/ 0 h 21600"/>
                    <a:gd name="T2" fmla="*/ 10800 w 21600"/>
                    <a:gd name="T3" fmla="*/ 0 h 21600"/>
                    <a:gd name="T4" fmla="*/ 21600 w 21600"/>
                    <a:gd name="T5" fmla="*/ 0 h 21600"/>
                    <a:gd name="T6" fmla="*/ 10800 w 21600"/>
                    <a:gd name="T7" fmla="*/ 21600 h 21600"/>
                    <a:gd name="T8" fmla="*/ 931 w 21600"/>
                    <a:gd name="T9" fmla="*/ 538 h 21600"/>
                    <a:gd name="T10" fmla="*/ 20729 w 21600"/>
                    <a:gd name="T11" fmla="*/ 6606 h 21600"/>
                  </a:gdLst>
                  <a:ahLst/>
                  <a:cxnLst>
                    <a:cxn ang="0">
                      <a:pos x="T0" y="T1"/>
                    </a:cxn>
                    <a:cxn ang="0">
                      <a:pos x="T2" y="T3"/>
                    </a:cxn>
                    <a:cxn ang="0">
                      <a:pos x="T4" y="T5"/>
                    </a:cxn>
                    <a:cxn ang="0">
                      <a:pos x="T6" y="T7"/>
                    </a:cxn>
                  </a:cxnLst>
                  <a:rect l="T8" t="T9" r="T10" b="T11"/>
                  <a:pathLst>
                    <a:path w="21600" h="21600" extrusionOk="0">
                      <a:moveTo>
                        <a:pt x="21600" y="7298"/>
                      </a:moveTo>
                      <a:lnTo>
                        <a:pt x="21600" y="0"/>
                      </a:lnTo>
                      <a:lnTo>
                        <a:pt x="10679" y="0"/>
                      </a:lnTo>
                      <a:lnTo>
                        <a:pt x="0" y="0"/>
                      </a:lnTo>
                      <a:lnTo>
                        <a:pt x="0" y="7298"/>
                      </a:lnTo>
                      <a:lnTo>
                        <a:pt x="6033" y="7298"/>
                      </a:lnTo>
                      <a:lnTo>
                        <a:pt x="6206" y="7616"/>
                      </a:lnTo>
                      <a:lnTo>
                        <a:pt x="6310" y="7935"/>
                      </a:lnTo>
                      <a:lnTo>
                        <a:pt x="6345" y="8302"/>
                      </a:lnTo>
                      <a:lnTo>
                        <a:pt x="6310" y="8620"/>
                      </a:lnTo>
                      <a:lnTo>
                        <a:pt x="6206" y="8963"/>
                      </a:lnTo>
                      <a:lnTo>
                        <a:pt x="6102" y="9331"/>
                      </a:lnTo>
                      <a:lnTo>
                        <a:pt x="5894" y="9722"/>
                      </a:lnTo>
                      <a:lnTo>
                        <a:pt x="5513" y="10163"/>
                      </a:lnTo>
                      <a:lnTo>
                        <a:pt x="4577" y="11339"/>
                      </a:lnTo>
                      <a:lnTo>
                        <a:pt x="3848" y="12539"/>
                      </a:lnTo>
                      <a:lnTo>
                        <a:pt x="3363" y="13641"/>
                      </a:lnTo>
                      <a:lnTo>
                        <a:pt x="3086" y="14718"/>
                      </a:lnTo>
                      <a:lnTo>
                        <a:pt x="3051" y="15649"/>
                      </a:lnTo>
                      <a:lnTo>
                        <a:pt x="3086" y="16580"/>
                      </a:lnTo>
                      <a:lnTo>
                        <a:pt x="3467" y="17510"/>
                      </a:lnTo>
                      <a:lnTo>
                        <a:pt x="3952" y="18294"/>
                      </a:lnTo>
                      <a:lnTo>
                        <a:pt x="4577" y="19029"/>
                      </a:lnTo>
                      <a:lnTo>
                        <a:pt x="5270" y="19616"/>
                      </a:lnTo>
                      <a:lnTo>
                        <a:pt x="6137" y="20229"/>
                      </a:lnTo>
                      <a:lnTo>
                        <a:pt x="6969" y="20718"/>
                      </a:lnTo>
                      <a:lnTo>
                        <a:pt x="7905" y="21061"/>
                      </a:lnTo>
                      <a:lnTo>
                        <a:pt x="8876" y="21331"/>
                      </a:lnTo>
                      <a:lnTo>
                        <a:pt x="9812" y="21600"/>
                      </a:lnTo>
                      <a:lnTo>
                        <a:pt x="10817" y="21600"/>
                      </a:lnTo>
                      <a:lnTo>
                        <a:pt x="11753" y="21600"/>
                      </a:lnTo>
                      <a:lnTo>
                        <a:pt x="12690" y="21331"/>
                      </a:lnTo>
                      <a:lnTo>
                        <a:pt x="13695" y="21061"/>
                      </a:lnTo>
                      <a:lnTo>
                        <a:pt x="14492" y="20718"/>
                      </a:lnTo>
                      <a:lnTo>
                        <a:pt x="15359" y="20229"/>
                      </a:lnTo>
                      <a:lnTo>
                        <a:pt x="16157" y="19616"/>
                      </a:lnTo>
                      <a:lnTo>
                        <a:pt x="16781" y="19029"/>
                      </a:lnTo>
                      <a:lnTo>
                        <a:pt x="17335" y="18294"/>
                      </a:lnTo>
                      <a:lnTo>
                        <a:pt x="17717" y="17510"/>
                      </a:lnTo>
                      <a:lnTo>
                        <a:pt x="18098" y="16580"/>
                      </a:lnTo>
                      <a:lnTo>
                        <a:pt x="18237" y="15649"/>
                      </a:lnTo>
                      <a:lnTo>
                        <a:pt x="18098" y="14718"/>
                      </a:lnTo>
                      <a:lnTo>
                        <a:pt x="17856" y="13641"/>
                      </a:lnTo>
                      <a:lnTo>
                        <a:pt x="17231" y="12539"/>
                      </a:lnTo>
                      <a:lnTo>
                        <a:pt x="16538" y="11339"/>
                      </a:lnTo>
                      <a:lnTo>
                        <a:pt x="15533" y="10163"/>
                      </a:lnTo>
                      <a:lnTo>
                        <a:pt x="15221" y="9722"/>
                      </a:lnTo>
                      <a:lnTo>
                        <a:pt x="14978" y="9404"/>
                      </a:lnTo>
                      <a:lnTo>
                        <a:pt x="14804" y="9012"/>
                      </a:lnTo>
                      <a:lnTo>
                        <a:pt x="14735" y="8620"/>
                      </a:lnTo>
                      <a:lnTo>
                        <a:pt x="14700" y="8302"/>
                      </a:lnTo>
                      <a:lnTo>
                        <a:pt x="14735" y="7959"/>
                      </a:lnTo>
                      <a:lnTo>
                        <a:pt x="14874" y="7616"/>
                      </a:lnTo>
                      <a:lnTo>
                        <a:pt x="14978" y="7298"/>
                      </a:lnTo>
                      <a:lnTo>
                        <a:pt x="21600" y="7298"/>
                      </a:lnTo>
                      <a:close/>
                    </a:path>
                    <a:path w="21600" h="21600" extrusionOk="0">
                      <a:moveTo>
                        <a:pt x="21600" y="7298"/>
                      </a:moveTo>
                      <a:lnTo>
                        <a:pt x="6033" y="7298"/>
                      </a:lnTo>
                      <a:lnTo>
                        <a:pt x="11164" y="7298"/>
                      </a:lnTo>
                    </a:path>
                  </a:pathLst>
                </a:custGeom>
                <a:solidFill>
                  <a:srgbClr val="808080"/>
                </a:solidFill>
                <a:ln w="9525">
                  <a:solidFill>
                    <a:srgbClr val="000000"/>
                  </a:solidFill>
                  <a:miter lim="800000"/>
                  <a:headEnd/>
                  <a:tailEnd/>
                </a:ln>
                <a:effectLst>
                  <a:outerShdw dist="107763" dir="18900000" algn="ctr" rotWithShape="0">
                    <a:srgbClr val="808080">
                      <a:alpha val="50000"/>
                    </a:srgbClr>
                  </a:outerShdw>
                </a:effectLst>
              </p:spPr>
              <p:txBody>
                <a:bodyPr/>
                <a:lstStyle/>
                <a:p>
                  <a:endParaRPr lang="en-US"/>
                </a:p>
              </p:txBody>
            </p:sp>
            <p:sp>
              <p:nvSpPr>
                <p:cNvPr id="93242" name="Line 58"/>
                <p:cNvSpPr>
                  <a:spLocks noChangeShapeType="1"/>
                </p:cNvSpPr>
                <p:nvPr/>
              </p:nvSpPr>
              <p:spPr bwMode="auto">
                <a:xfrm flipV="1">
                  <a:off x="7499350" y="2019300"/>
                  <a:ext cx="0" cy="309563"/>
                </a:xfrm>
                <a:prstGeom prst="line">
                  <a:avLst/>
                </a:prstGeom>
                <a:noFill/>
                <a:ln w="28575">
                  <a:solidFill>
                    <a:srgbClr val="000000"/>
                  </a:solidFill>
                  <a:round/>
                  <a:headEnd/>
                  <a:tailEnd/>
                </a:ln>
              </p:spPr>
              <p:txBody>
                <a:bodyPr/>
                <a:lstStyle/>
                <a:p>
                  <a:endParaRPr lang="en-US"/>
                </a:p>
              </p:txBody>
            </p:sp>
            <p:sp>
              <p:nvSpPr>
                <p:cNvPr id="93243" name="AutoShape 59"/>
                <p:cNvSpPr>
                  <a:spLocks noChangeArrowheads="1"/>
                </p:cNvSpPr>
                <p:nvPr/>
              </p:nvSpPr>
              <p:spPr bwMode="auto">
                <a:xfrm>
                  <a:off x="7421563" y="1951038"/>
                  <a:ext cx="173037" cy="196850"/>
                </a:xfrm>
                <a:prstGeom prst="flowChartSummingJunction">
                  <a:avLst/>
                </a:prstGeom>
                <a:solidFill>
                  <a:srgbClr val="FFFFFF"/>
                </a:solidFill>
                <a:ln w="9525">
                  <a:solidFill>
                    <a:srgbClr val="000000"/>
                  </a:solidFill>
                  <a:round/>
                  <a:headEnd/>
                  <a:tailEnd/>
                </a:ln>
              </p:spPr>
              <p:txBody>
                <a:bodyPr/>
                <a:lstStyle/>
                <a:p>
                  <a:endParaRPr lang="en-US"/>
                </a:p>
              </p:txBody>
            </p:sp>
            <p:sp>
              <p:nvSpPr>
                <p:cNvPr id="93245" name="AutoShape 61"/>
                <p:cNvSpPr>
                  <a:spLocks noChangeArrowheads="1"/>
                </p:cNvSpPr>
                <p:nvPr/>
              </p:nvSpPr>
              <p:spPr bwMode="auto">
                <a:xfrm>
                  <a:off x="7808913" y="2505075"/>
                  <a:ext cx="111125" cy="125413"/>
                </a:xfrm>
                <a:prstGeom prst="flowChartSummingJunction">
                  <a:avLst/>
                </a:prstGeom>
                <a:solidFill>
                  <a:srgbClr val="FF00FF"/>
                </a:solidFill>
                <a:ln w="9525">
                  <a:solidFill>
                    <a:srgbClr val="000000"/>
                  </a:solidFill>
                  <a:round/>
                  <a:headEnd/>
                  <a:tailEnd/>
                </a:ln>
              </p:spPr>
              <p:txBody>
                <a:bodyPr/>
                <a:lstStyle/>
                <a:p>
                  <a:endParaRPr lang="en-US"/>
                </a:p>
              </p:txBody>
            </p:sp>
            <p:sp>
              <p:nvSpPr>
                <p:cNvPr id="93246" name="Line 62"/>
                <p:cNvSpPr>
                  <a:spLocks noChangeShapeType="1"/>
                </p:cNvSpPr>
                <p:nvPr/>
              </p:nvSpPr>
              <p:spPr bwMode="auto">
                <a:xfrm>
                  <a:off x="7859713" y="2590800"/>
                  <a:ext cx="0" cy="2160588"/>
                </a:xfrm>
                <a:prstGeom prst="line">
                  <a:avLst/>
                </a:prstGeom>
                <a:noFill/>
                <a:ln w="22225">
                  <a:solidFill>
                    <a:srgbClr val="FFFF00"/>
                  </a:solidFill>
                  <a:round/>
                  <a:headEnd/>
                  <a:tailEnd/>
                </a:ln>
              </p:spPr>
              <p:txBody>
                <a:bodyPr/>
                <a:lstStyle/>
                <a:p>
                  <a:endParaRPr lang="en-US"/>
                </a:p>
              </p:txBody>
            </p:sp>
            <p:sp>
              <p:nvSpPr>
                <p:cNvPr id="93247" name="AutoShape 63"/>
                <p:cNvSpPr>
                  <a:spLocks noChangeArrowheads="1"/>
                </p:cNvSpPr>
                <p:nvPr/>
              </p:nvSpPr>
              <p:spPr bwMode="auto">
                <a:xfrm>
                  <a:off x="7767638" y="2424113"/>
                  <a:ext cx="174625" cy="196850"/>
                </a:xfrm>
                <a:prstGeom prst="flowChartSummingJunction">
                  <a:avLst/>
                </a:prstGeom>
                <a:solidFill>
                  <a:srgbClr val="FFFFFF"/>
                </a:solidFill>
                <a:ln w="9525">
                  <a:solidFill>
                    <a:srgbClr val="000000"/>
                  </a:solidFill>
                  <a:round/>
                  <a:headEnd/>
                  <a:tailEnd/>
                </a:ln>
              </p:spPr>
              <p:txBody>
                <a:bodyPr/>
                <a:lstStyle/>
                <a:p>
                  <a:endParaRPr lang="en-US"/>
                </a:p>
              </p:txBody>
            </p:sp>
            <p:grpSp>
              <p:nvGrpSpPr>
                <p:cNvPr id="6" name="Group 64"/>
                <p:cNvGrpSpPr>
                  <a:grpSpLocks/>
                </p:cNvGrpSpPr>
                <p:nvPr/>
              </p:nvGrpSpPr>
              <p:grpSpPr bwMode="auto">
                <a:xfrm>
                  <a:off x="7767638" y="4494213"/>
                  <a:ext cx="182562" cy="1062037"/>
                  <a:chOff x="2055" y="2787"/>
                  <a:chExt cx="114" cy="669"/>
                </a:xfrm>
              </p:grpSpPr>
              <p:sp>
                <p:nvSpPr>
                  <p:cNvPr id="93249" name="Line 65"/>
                  <p:cNvSpPr>
                    <a:spLocks noChangeShapeType="1"/>
                  </p:cNvSpPr>
                  <p:nvPr/>
                </p:nvSpPr>
                <p:spPr bwMode="auto">
                  <a:xfrm>
                    <a:off x="2055" y="2979"/>
                    <a:ext cx="0" cy="473"/>
                  </a:xfrm>
                  <a:prstGeom prst="line">
                    <a:avLst/>
                  </a:prstGeom>
                  <a:noFill/>
                  <a:ln w="9525">
                    <a:solidFill>
                      <a:srgbClr val="FFFF00"/>
                    </a:solidFill>
                    <a:round/>
                    <a:headEnd/>
                    <a:tailEnd/>
                  </a:ln>
                </p:spPr>
                <p:txBody>
                  <a:bodyPr/>
                  <a:lstStyle/>
                  <a:p>
                    <a:endParaRPr lang="en-US"/>
                  </a:p>
                </p:txBody>
              </p:sp>
              <p:sp>
                <p:nvSpPr>
                  <p:cNvPr id="93250" name="Line 66"/>
                  <p:cNvSpPr>
                    <a:spLocks noChangeShapeType="1"/>
                  </p:cNvSpPr>
                  <p:nvPr/>
                </p:nvSpPr>
                <p:spPr bwMode="auto">
                  <a:xfrm>
                    <a:off x="2169" y="2787"/>
                    <a:ext cx="0" cy="473"/>
                  </a:xfrm>
                  <a:prstGeom prst="line">
                    <a:avLst/>
                  </a:prstGeom>
                  <a:noFill/>
                  <a:ln w="9525">
                    <a:solidFill>
                      <a:srgbClr val="FFFF00"/>
                    </a:solidFill>
                    <a:round/>
                    <a:headEnd/>
                    <a:tailEnd/>
                  </a:ln>
                </p:spPr>
                <p:txBody>
                  <a:bodyPr/>
                  <a:lstStyle/>
                  <a:p>
                    <a:endParaRPr lang="en-US"/>
                  </a:p>
                </p:txBody>
              </p:sp>
              <p:sp>
                <p:nvSpPr>
                  <p:cNvPr id="93251" name="Line 67"/>
                  <p:cNvSpPr>
                    <a:spLocks noChangeShapeType="1"/>
                  </p:cNvSpPr>
                  <p:nvPr/>
                </p:nvSpPr>
                <p:spPr bwMode="auto">
                  <a:xfrm flipV="1">
                    <a:off x="2055" y="2787"/>
                    <a:ext cx="99" cy="195"/>
                  </a:xfrm>
                  <a:prstGeom prst="line">
                    <a:avLst/>
                  </a:prstGeom>
                  <a:noFill/>
                  <a:ln w="9525">
                    <a:solidFill>
                      <a:srgbClr val="FFFF00"/>
                    </a:solidFill>
                    <a:round/>
                    <a:headEnd/>
                    <a:tailEnd/>
                  </a:ln>
                </p:spPr>
                <p:txBody>
                  <a:bodyPr/>
                  <a:lstStyle/>
                  <a:p>
                    <a:endParaRPr lang="en-US"/>
                  </a:p>
                </p:txBody>
              </p:sp>
              <p:sp>
                <p:nvSpPr>
                  <p:cNvPr id="93252" name="Line 68"/>
                  <p:cNvSpPr>
                    <a:spLocks noChangeShapeType="1"/>
                  </p:cNvSpPr>
                  <p:nvPr/>
                </p:nvSpPr>
                <p:spPr bwMode="auto">
                  <a:xfrm flipV="1">
                    <a:off x="2064" y="3261"/>
                    <a:ext cx="100" cy="195"/>
                  </a:xfrm>
                  <a:prstGeom prst="line">
                    <a:avLst/>
                  </a:prstGeom>
                  <a:noFill/>
                  <a:ln w="9525">
                    <a:solidFill>
                      <a:srgbClr val="FFFF00"/>
                    </a:solidFill>
                    <a:round/>
                    <a:headEnd/>
                    <a:tailEnd/>
                  </a:ln>
                </p:spPr>
                <p:txBody>
                  <a:bodyPr/>
                  <a:lstStyle/>
                  <a:p>
                    <a:endParaRPr lang="en-US"/>
                  </a:p>
                </p:txBody>
              </p:sp>
            </p:grpSp>
            <p:sp>
              <p:nvSpPr>
                <p:cNvPr id="93253" name="Line 69"/>
                <p:cNvSpPr>
                  <a:spLocks noChangeShapeType="1"/>
                </p:cNvSpPr>
                <p:nvPr/>
              </p:nvSpPr>
              <p:spPr bwMode="auto">
                <a:xfrm>
                  <a:off x="6173788" y="2436813"/>
                  <a:ext cx="0" cy="2160587"/>
                </a:xfrm>
                <a:prstGeom prst="line">
                  <a:avLst/>
                </a:prstGeom>
                <a:noFill/>
                <a:ln w="28575">
                  <a:solidFill>
                    <a:srgbClr val="FFFF00"/>
                  </a:solidFill>
                  <a:round/>
                  <a:headEnd/>
                  <a:tailEnd/>
                </a:ln>
              </p:spPr>
              <p:txBody>
                <a:bodyPr/>
                <a:lstStyle/>
                <a:p>
                  <a:endParaRPr lang="en-US"/>
                </a:p>
              </p:txBody>
            </p:sp>
            <p:sp>
              <p:nvSpPr>
                <p:cNvPr id="93255" name="Line 71"/>
                <p:cNvSpPr>
                  <a:spLocks noChangeShapeType="1"/>
                </p:cNvSpPr>
                <p:nvPr/>
              </p:nvSpPr>
              <p:spPr bwMode="auto">
                <a:xfrm>
                  <a:off x="6083300" y="4624388"/>
                  <a:ext cx="0" cy="1233487"/>
                </a:xfrm>
                <a:prstGeom prst="line">
                  <a:avLst/>
                </a:prstGeom>
                <a:noFill/>
                <a:ln w="9525">
                  <a:solidFill>
                    <a:srgbClr val="FFFF00"/>
                  </a:solidFill>
                  <a:round/>
                  <a:headEnd/>
                  <a:tailEnd/>
                </a:ln>
              </p:spPr>
              <p:txBody>
                <a:bodyPr/>
                <a:lstStyle/>
                <a:p>
                  <a:endParaRPr lang="en-US"/>
                </a:p>
              </p:txBody>
            </p:sp>
            <p:sp>
              <p:nvSpPr>
                <p:cNvPr id="93256" name="Line 72"/>
                <p:cNvSpPr>
                  <a:spLocks noChangeShapeType="1"/>
                </p:cNvSpPr>
                <p:nvPr/>
              </p:nvSpPr>
              <p:spPr bwMode="auto">
                <a:xfrm>
                  <a:off x="6262688" y="4289425"/>
                  <a:ext cx="0" cy="1235075"/>
                </a:xfrm>
                <a:prstGeom prst="line">
                  <a:avLst/>
                </a:prstGeom>
                <a:noFill/>
                <a:ln w="9525">
                  <a:solidFill>
                    <a:srgbClr val="FFFF00"/>
                  </a:solidFill>
                  <a:round/>
                  <a:headEnd/>
                  <a:tailEnd/>
                </a:ln>
              </p:spPr>
              <p:txBody>
                <a:bodyPr/>
                <a:lstStyle/>
                <a:p>
                  <a:endParaRPr lang="en-US"/>
                </a:p>
              </p:txBody>
            </p:sp>
            <p:sp>
              <p:nvSpPr>
                <p:cNvPr id="93257" name="Line 73"/>
                <p:cNvSpPr>
                  <a:spLocks noChangeShapeType="1"/>
                </p:cNvSpPr>
                <p:nvPr/>
              </p:nvSpPr>
              <p:spPr bwMode="auto">
                <a:xfrm flipV="1">
                  <a:off x="6083300" y="4314825"/>
                  <a:ext cx="157163" cy="309563"/>
                </a:xfrm>
                <a:prstGeom prst="line">
                  <a:avLst/>
                </a:prstGeom>
                <a:noFill/>
                <a:ln w="9525">
                  <a:solidFill>
                    <a:srgbClr val="FFFF00"/>
                  </a:solidFill>
                  <a:round/>
                  <a:headEnd/>
                  <a:tailEnd/>
                </a:ln>
              </p:spPr>
              <p:txBody>
                <a:bodyPr/>
                <a:lstStyle/>
                <a:p>
                  <a:endParaRPr lang="en-US"/>
                </a:p>
              </p:txBody>
            </p:sp>
            <p:sp>
              <p:nvSpPr>
                <p:cNvPr id="93258" name="Line 74"/>
                <p:cNvSpPr>
                  <a:spLocks noChangeShapeType="1"/>
                </p:cNvSpPr>
                <p:nvPr/>
              </p:nvSpPr>
              <p:spPr bwMode="auto">
                <a:xfrm flipV="1">
                  <a:off x="6105525" y="5524500"/>
                  <a:ext cx="157163" cy="307975"/>
                </a:xfrm>
                <a:prstGeom prst="line">
                  <a:avLst/>
                </a:prstGeom>
                <a:noFill/>
                <a:ln w="9525">
                  <a:solidFill>
                    <a:srgbClr val="FFFF00"/>
                  </a:solidFill>
                  <a:round/>
                  <a:headEnd/>
                  <a:tailEnd/>
                </a:ln>
              </p:spPr>
              <p:txBody>
                <a:bodyPr/>
                <a:lstStyle/>
                <a:p>
                  <a:endParaRPr lang="en-US"/>
                </a:p>
              </p:txBody>
            </p:sp>
            <p:sp>
              <p:nvSpPr>
                <p:cNvPr id="93259" name="AutoShape 75"/>
                <p:cNvSpPr>
                  <a:spLocks noChangeArrowheads="1"/>
                </p:cNvSpPr>
                <p:nvPr/>
              </p:nvSpPr>
              <p:spPr bwMode="auto">
                <a:xfrm>
                  <a:off x="6067425" y="2351088"/>
                  <a:ext cx="173038" cy="198437"/>
                </a:xfrm>
                <a:prstGeom prst="flowChartSummingJunction">
                  <a:avLst/>
                </a:prstGeom>
                <a:solidFill>
                  <a:srgbClr val="FFFFFF"/>
                </a:solidFill>
                <a:ln w="9525">
                  <a:solidFill>
                    <a:srgbClr val="000000"/>
                  </a:solidFill>
                  <a:round/>
                  <a:headEnd/>
                  <a:tailEnd/>
                </a:ln>
              </p:spPr>
              <p:txBody>
                <a:bodyPr/>
                <a:lstStyle/>
                <a:p>
                  <a:endParaRPr lang="en-US"/>
                </a:p>
              </p:txBody>
            </p:sp>
            <p:sp>
              <p:nvSpPr>
                <p:cNvPr id="93260" name="Rectangle 76"/>
                <p:cNvSpPr>
                  <a:spLocks noChangeArrowheads="1"/>
                </p:cNvSpPr>
                <p:nvPr/>
              </p:nvSpPr>
              <p:spPr bwMode="auto">
                <a:xfrm>
                  <a:off x="5653088" y="5454650"/>
                  <a:ext cx="19050" cy="19050"/>
                </a:xfrm>
                <a:prstGeom prst="rect">
                  <a:avLst/>
                </a:prstGeom>
                <a:solidFill>
                  <a:srgbClr val="3366FF"/>
                </a:solidFill>
                <a:ln w="9525" algn="ctr">
                  <a:solidFill>
                    <a:schemeClr val="tx1"/>
                  </a:solidFill>
                  <a:miter lim="800000"/>
                  <a:headEnd/>
                  <a:tailEnd/>
                </a:ln>
                <a:effectLst/>
              </p:spPr>
              <p:txBody>
                <a:bodyPr wrap="none" anchor="ctr"/>
                <a:lstStyle/>
                <a:p>
                  <a:endParaRPr lang="en-US"/>
                </a:p>
              </p:txBody>
            </p:sp>
            <p:sp>
              <p:nvSpPr>
                <p:cNvPr id="93261" name="Oval 77"/>
                <p:cNvSpPr>
                  <a:spLocks noChangeArrowheads="1"/>
                </p:cNvSpPr>
                <p:nvPr/>
              </p:nvSpPr>
              <p:spPr bwMode="auto">
                <a:xfrm>
                  <a:off x="65341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2" name="Oval 78"/>
                <p:cNvSpPr>
                  <a:spLocks noChangeArrowheads="1"/>
                </p:cNvSpPr>
                <p:nvPr/>
              </p:nvSpPr>
              <p:spPr bwMode="auto">
                <a:xfrm>
                  <a:off x="674370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3" name="Oval 79"/>
                <p:cNvSpPr>
                  <a:spLocks noChangeArrowheads="1"/>
                </p:cNvSpPr>
                <p:nvPr/>
              </p:nvSpPr>
              <p:spPr bwMode="auto">
                <a:xfrm>
                  <a:off x="689610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4" name="Oval 80"/>
                <p:cNvSpPr>
                  <a:spLocks noChangeArrowheads="1"/>
                </p:cNvSpPr>
                <p:nvPr/>
              </p:nvSpPr>
              <p:spPr bwMode="auto">
                <a:xfrm>
                  <a:off x="676275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5" name="Oval 81"/>
                <p:cNvSpPr>
                  <a:spLocks noChangeArrowheads="1"/>
                </p:cNvSpPr>
                <p:nvPr/>
              </p:nvSpPr>
              <p:spPr bwMode="auto">
                <a:xfrm>
                  <a:off x="66103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6" name="Oval 82"/>
                <p:cNvSpPr>
                  <a:spLocks noChangeArrowheads="1"/>
                </p:cNvSpPr>
                <p:nvPr/>
              </p:nvSpPr>
              <p:spPr bwMode="auto">
                <a:xfrm>
                  <a:off x="65341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7" name="Oval 83"/>
                <p:cNvSpPr>
                  <a:spLocks noChangeArrowheads="1"/>
                </p:cNvSpPr>
                <p:nvPr/>
              </p:nvSpPr>
              <p:spPr bwMode="auto">
                <a:xfrm>
                  <a:off x="643890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8" name="Oval 84"/>
                <p:cNvSpPr>
                  <a:spLocks noChangeArrowheads="1"/>
                </p:cNvSpPr>
                <p:nvPr/>
              </p:nvSpPr>
              <p:spPr bwMode="auto">
                <a:xfrm>
                  <a:off x="615315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69" name="Oval 85"/>
                <p:cNvSpPr>
                  <a:spLocks noChangeArrowheads="1"/>
                </p:cNvSpPr>
                <p:nvPr/>
              </p:nvSpPr>
              <p:spPr bwMode="auto">
                <a:xfrm>
                  <a:off x="584835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0" name="Oval 86"/>
                <p:cNvSpPr>
                  <a:spLocks noChangeArrowheads="1"/>
                </p:cNvSpPr>
                <p:nvPr/>
              </p:nvSpPr>
              <p:spPr bwMode="auto">
                <a:xfrm>
                  <a:off x="651510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1" name="Oval 87"/>
                <p:cNvSpPr>
                  <a:spLocks noChangeArrowheads="1"/>
                </p:cNvSpPr>
                <p:nvPr/>
              </p:nvSpPr>
              <p:spPr bwMode="auto">
                <a:xfrm>
                  <a:off x="7048500" y="5948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2" name="Oval 88"/>
                <p:cNvSpPr>
                  <a:spLocks noChangeArrowheads="1"/>
                </p:cNvSpPr>
                <p:nvPr/>
              </p:nvSpPr>
              <p:spPr bwMode="auto">
                <a:xfrm>
                  <a:off x="720090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3" name="Oval 89"/>
                <p:cNvSpPr>
                  <a:spLocks noChangeArrowheads="1"/>
                </p:cNvSpPr>
                <p:nvPr/>
              </p:nvSpPr>
              <p:spPr bwMode="auto">
                <a:xfrm>
                  <a:off x="714375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4" name="Oval 90"/>
                <p:cNvSpPr>
                  <a:spLocks noChangeArrowheads="1"/>
                </p:cNvSpPr>
                <p:nvPr/>
              </p:nvSpPr>
              <p:spPr bwMode="auto">
                <a:xfrm>
                  <a:off x="729615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5" name="Oval 91"/>
                <p:cNvSpPr>
                  <a:spLocks noChangeArrowheads="1"/>
                </p:cNvSpPr>
                <p:nvPr/>
              </p:nvSpPr>
              <p:spPr bwMode="auto">
                <a:xfrm>
                  <a:off x="7448550" y="5262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6" name="Oval 92"/>
                <p:cNvSpPr>
                  <a:spLocks noChangeArrowheads="1"/>
                </p:cNvSpPr>
                <p:nvPr/>
              </p:nvSpPr>
              <p:spPr bwMode="auto">
                <a:xfrm>
                  <a:off x="729615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7" name="Oval 93"/>
                <p:cNvSpPr>
                  <a:spLocks noChangeArrowheads="1"/>
                </p:cNvSpPr>
                <p:nvPr/>
              </p:nvSpPr>
              <p:spPr bwMode="auto">
                <a:xfrm>
                  <a:off x="71437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8" name="Oval 94"/>
                <p:cNvSpPr>
                  <a:spLocks noChangeArrowheads="1"/>
                </p:cNvSpPr>
                <p:nvPr/>
              </p:nvSpPr>
              <p:spPr bwMode="auto">
                <a:xfrm>
                  <a:off x="69151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79" name="Oval 95"/>
                <p:cNvSpPr>
                  <a:spLocks noChangeArrowheads="1"/>
                </p:cNvSpPr>
                <p:nvPr/>
              </p:nvSpPr>
              <p:spPr bwMode="auto">
                <a:xfrm>
                  <a:off x="65341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0" name="Oval 96"/>
                <p:cNvSpPr>
                  <a:spLocks noChangeArrowheads="1"/>
                </p:cNvSpPr>
                <p:nvPr/>
              </p:nvSpPr>
              <p:spPr bwMode="auto">
                <a:xfrm>
                  <a:off x="706755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1" name="Oval 97"/>
                <p:cNvSpPr>
                  <a:spLocks noChangeArrowheads="1"/>
                </p:cNvSpPr>
                <p:nvPr/>
              </p:nvSpPr>
              <p:spPr bwMode="auto">
                <a:xfrm>
                  <a:off x="72199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2" name="Oval 98"/>
                <p:cNvSpPr>
                  <a:spLocks noChangeArrowheads="1"/>
                </p:cNvSpPr>
                <p:nvPr/>
              </p:nvSpPr>
              <p:spPr bwMode="auto">
                <a:xfrm>
                  <a:off x="73723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3" name="Oval 99"/>
                <p:cNvSpPr>
                  <a:spLocks noChangeArrowheads="1"/>
                </p:cNvSpPr>
                <p:nvPr/>
              </p:nvSpPr>
              <p:spPr bwMode="auto">
                <a:xfrm>
                  <a:off x="752475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4" name="Oval 100"/>
                <p:cNvSpPr>
                  <a:spLocks noChangeArrowheads="1"/>
                </p:cNvSpPr>
                <p:nvPr/>
              </p:nvSpPr>
              <p:spPr bwMode="auto">
                <a:xfrm>
                  <a:off x="5753100"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5" name="Oval 101"/>
                <p:cNvSpPr>
                  <a:spLocks noChangeArrowheads="1"/>
                </p:cNvSpPr>
                <p:nvPr/>
              </p:nvSpPr>
              <p:spPr bwMode="auto">
                <a:xfrm>
                  <a:off x="5695950" y="4729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6" name="Oval 102"/>
                <p:cNvSpPr>
                  <a:spLocks noChangeArrowheads="1"/>
                </p:cNvSpPr>
                <p:nvPr/>
              </p:nvSpPr>
              <p:spPr bwMode="auto">
                <a:xfrm>
                  <a:off x="5848350" y="4881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7" name="Oval 103"/>
                <p:cNvSpPr>
                  <a:spLocks noChangeArrowheads="1"/>
                </p:cNvSpPr>
                <p:nvPr/>
              </p:nvSpPr>
              <p:spPr bwMode="auto">
                <a:xfrm>
                  <a:off x="6000750" y="5033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8" name="Oval 104"/>
                <p:cNvSpPr>
                  <a:spLocks noChangeArrowheads="1"/>
                </p:cNvSpPr>
                <p:nvPr/>
              </p:nvSpPr>
              <p:spPr bwMode="auto">
                <a:xfrm>
                  <a:off x="61531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89" name="Oval 105"/>
                <p:cNvSpPr>
                  <a:spLocks noChangeArrowheads="1"/>
                </p:cNvSpPr>
                <p:nvPr/>
              </p:nvSpPr>
              <p:spPr bwMode="auto">
                <a:xfrm>
                  <a:off x="630555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0" name="Oval 106"/>
                <p:cNvSpPr>
                  <a:spLocks noChangeArrowheads="1"/>
                </p:cNvSpPr>
                <p:nvPr/>
              </p:nvSpPr>
              <p:spPr bwMode="auto">
                <a:xfrm>
                  <a:off x="64579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1" name="Oval 107"/>
                <p:cNvSpPr>
                  <a:spLocks noChangeArrowheads="1"/>
                </p:cNvSpPr>
                <p:nvPr/>
              </p:nvSpPr>
              <p:spPr bwMode="auto">
                <a:xfrm>
                  <a:off x="66103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2" name="Oval 108"/>
                <p:cNvSpPr>
                  <a:spLocks noChangeArrowheads="1"/>
                </p:cNvSpPr>
                <p:nvPr/>
              </p:nvSpPr>
              <p:spPr bwMode="auto">
                <a:xfrm>
                  <a:off x="676275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3" name="Oval 109"/>
                <p:cNvSpPr>
                  <a:spLocks noChangeArrowheads="1"/>
                </p:cNvSpPr>
                <p:nvPr/>
              </p:nvSpPr>
              <p:spPr bwMode="auto">
                <a:xfrm>
                  <a:off x="6915150" y="5948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4" name="Oval 110"/>
                <p:cNvSpPr>
                  <a:spLocks noChangeArrowheads="1"/>
                </p:cNvSpPr>
                <p:nvPr/>
              </p:nvSpPr>
              <p:spPr bwMode="auto">
                <a:xfrm>
                  <a:off x="5848350" y="4786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5" name="Oval 111"/>
                <p:cNvSpPr>
                  <a:spLocks noChangeArrowheads="1"/>
                </p:cNvSpPr>
                <p:nvPr/>
              </p:nvSpPr>
              <p:spPr bwMode="auto">
                <a:xfrm>
                  <a:off x="6000750" y="49387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6" name="Oval 112"/>
                <p:cNvSpPr>
                  <a:spLocks noChangeArrowheads="1"/>
                </p:cNvSpPr>
                <p:nvPr/>
              </p:nvSpPr>
              <p:spPr bwMode="auto">
                <a:xfrm>
                  <a:off x="6153150" y="50911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7" name="Oval 113"/>
                <p:cNvSpPr>
                  <a:spLocks noChangeArrowheads="1"/>
                </p:cNvSpPr>
                <p:nvPr/>
              </p:nvSpPr>
              <p:spPr bwMode="auto">
                <a:xfrm>
                  <a:off x="6305550" y="52435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8" name="Oval 114"/>
                <p:cNvSpPr>
                  <a:spLocks noChangeArrowheads="1"/>
                </p:cNvSpPr>
                <p:nvPr/>
              </p:nvSpPr>
              <p:spPr bwMode="auto">
                <a:xfrm>
                  <a:off x="6457950" y="53959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299" name="Oval 115"/>
                <p:cNvSpPr>
                  <a:spLocks noChangeArrowheads="1"/>
                </p:cNvSpPr>
                <p:nvPr/>
              </p:nvSpPr>
              <p:spPr bwMode="auto">
                <a:xfrm>
                  <a:off x="6610350" y="5548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0" name="Oval 116"/>
                <p:cNvSpPr>
                  <a:spLocks noChangeArrowheads="1"/>
                </p:cNvSpPr>
                <p:nvPr/>
              </p:nvSpPr>
              <p:spPr bwMode="auto">
                <a:xfrm>
                  <a:off x="6762750" y="57007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1" name="Oval 117"/>
                <p:cNvSpPr>
                  <a:spLocks noChangeArrowheads="1"/>
                </p:cNvSpPr>
                <p:nvPr/>
              </p:nvSpPr>
              <p:spPr bwMode="auto">
                <a:xfrm>
                  <a:off x="6915150" y="58531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2" name="Oval 118"/>
                <p:cNvSpPr>
                  <a:spLocks noChangeArrowheads="1"/>
                </p:cNvSpPr>
                <p:nvPr/>
              </p:nvSpPr>
              <p:spPr bwMode="auto">
                <a:xfrm>
                  <a:off x="6057900" y="4786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3" name="Oval 119"/>
                <p:cNvSpPr>
                  <a:spLocks noChangeArrowheads="1"/>
                </p:cNvSpPr>
                <p:nvPr/>
              </p:nvSpPr>
              <p:spPr bwMode="auto">
                <a:xfrm>
                  <a:off x="6210300" y="49387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4" name="Oval 120"/>
                <p:cNvSpPr>
                  <a:spLocks noChangeArrowheads="1"/>
                </p:cNvSpPr>
                <p:nvPr/>
              </p:nvSpPr>
              <p:spPr bwMode="auto">
                <a:xfrm>
                  <a:off x="6362700" y="50911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5" name="Oval 121"/>
                <p:cNvSpPr>
                  <a:spLocks noChangeArrowheads="1"/>
                </p:cNvSpPr>
                <p:nvPr/>
              </p:nvSpPr>
              <p:spPr bwMode="auto">
                <a:xfrm>
                  <a:off x="6515100" y="52435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6" name="Oval 122"/>
                <p:cNvSpPr>
                  <a:spLocks noChangeArrowheads="1"/>
                </p:cNvSpPr>
                <p:nvPr/>
              </p:nvSpPr>
              <p:spPr bwMode="auto">
                <a:xfrm>
                  <a:off x="6667500" y="53959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7" name="Oval 123"/>
                <p:cNvSpPr>
                  <a:spLocks noChangeArrowheads="1"/>
                </p:cNvSpPr>
                <p:nvPr/>
              </p:nvSpPr>
              <p:spPr bwMode="auto">
                <a:xfrm>
                  <a:off x="6819900" y="5548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8" name="Oval 124"/>
                <p:cNvSpPr>
                  <a:spLocks noChangeArrowheads="1"/>
                </p:cNvSpPr>
                <p:nvPr/>
              </p:nvSpPr>
              <p:spPr bwMode="auto">
                <a:xfrm>
                  <a:off x="6972300" y="57007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09" name="Oval 125"/>
                <p:cNvSpPr>
                  <a:spLocks noChangeArrowheads="1"/>
                </p:cNvSpPr>
                <p:nvPr/>
              </p:nvSpPr>
              <p:spPr bwMode="auto">
                <a:xfrm>
                  <a:off x="5676900" y="5110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0" name="Oval 126"/>
                <p:cNvSpPr>
                  <a:spLocks noChangeArrowheads="1"/>
                </p:cNvSpPr>
                <p:nvPr/>
              </p:nvSpPr>
              <p:spPr bwMode="auto">
                <a:xfrm>
                  <a:off x="5829300" y="5262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1" name="Oval 127"/>
                <p:cNvSpPr>
                  <a:spLocks noChangeArrowheads="1"/>
                </p:cNvSpPr>
                <p:nvPr/>
              </p:nvSpPr>
              <p:spPr bwMode="auto">
                <a:xfrm>
                  <a:off x="598170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2" name="Oval 128"/>
                <p:cNvSpPr>
                  <a:spLocks noChangeArrowheads="1"/>
                </p:cNvSpPr>
                <p:nvPr/>
              </p:nvSpPr>
              <p:spPr bwMode="auto">
                <a:xfrm>
                  <a:off x="613410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3" name="Oval 129"/>
                <p:cNvSpPr>
                  <a:spLocks noChangeArrowheads="1"/>
                </p:cNvSpPr>
                <p:nvPr/>
              </p:nvSpPr>
              <p:spPr bwMode="auto">
                <a:xfrm>
                  <a:off x="628650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4" name="Oval 130"/>
                <p:cNvSpPr>
                  <a:spLocks noChangeArrowheads="1"/>
                </p:cNvSpPr>
                <p:nvPr/>
              </p:nvSpPr>
              <p:spPr bwMode="auto">
                <a:xfrm>
                  <a:off x="643890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5" name="Oval 131"/>
                <p:cNvSpPr>
                  <a:spLocks noChangeArrowheads="1"/>
                </p:cNvSpPr>
                <p:nvPr/>
              </p:nvSpPr>
              <p:spPr bwMode="auto">
                <a:xfrm>
                  <a:off x="567690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6" name="Oval 132"/>
                <p:cNvSpPr>
                  <a:spLocks noChangeArrowheads="1"/>
                </p:cNvSpPr>
                <p:nvPr/>
              </p:nvSpPr>
              <p:spPr bwMode="auto">
                <a:xfrm>
                  <a:off x="582930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7" name="Oval 133"/>
                <p:cNvSpPr>
                  <a:spLocks noChangeArrowheads="1"/>
                </p:cNvSpPr>
                <p:nvPr/>
              </p:nvSpPr>
              <p:spPr bwMode="auto">
                <a:xfrm>
                  <a:off x="598170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8" name="Oval 134"/>
                <p:cNvSpPr>
                  <a:spLocks noChangeArrowheads="1"/>
                </p:cNvSpPr>
                <p:nvPr/>
              </p:nvSpPr>
              <p:spPr bwMode="auto">
                <a:xfrm flipV="1">
                  <a:off x="6134100" y="5815013"/>
                  <a:ext cx="74613" cy="746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19" name="Oval 135"/>
                <p:cNvSpPr>
                  <a:spLocks noChangeArrowheads="1"/>
                </p:cNvSpPr>
                <p:nvPr/>
              </p:nvSpPr>
              <p:spPr bwMode="auto">
                <a:xfrm>
                  <a:off x="567690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0" name="Oval 136"/>
                <p:cNvSpPr>
                  <a:spLocks noChangeArrowheads="1"/>
                </p:cNvSpPr>
                <p:nvPr/>
              </p:nvSpPr>
              <p:spPr bwMode="auto">
                <a:xfrm>
                  <a:off x="582930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1" name="Oval 137"/>
                <p:cNvSpPr>
                  <a:spLocks noChangeArrowheads="1"/>
                </p:cNvSpPr>
                <p:nvPr/>
              </p:nvSpPr>
              <p:spPr bwMode="auto">
                <a:xfrm>
                  <a:off x="598170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2" name="Oval 138"/>
                <p:cNvSpPr>
                  <a:spLocks noChangeArrowheads="1"/>
                </p:cNvSpPr>
                <p:nvPr/>
              </p:nvSpPr>
              <p:spPr bwMode="auto">
                <a:xfrm>
                  <a:off x="5695950" y="58531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3" name="Oval 139"/>
                <p:cNvSpPr>
                  <a:spLocks noChangeArrowheads="1"/>
                </p:cNvSpPr>
                <p:nvPr/>
              </p:nvSpPr>
              <p:spPr bwMode="auto">
                <a:xfrm>
                  <a:off x="6110288" y="4729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4" name="Oval 140"/>
                <p:cNvSpPr>
                  <a:spLocks noChangeArrowheads="1"/>
                </p:cNvSpPr>
                <p:nvPr/>
              </p:nvSpPr>
              <p:spPr bwMode="auto">
                <a:xfrm>
                  <a:off x="6286500" y="4881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5" name="Oval 141"/>
                <p:cNvSpPr>
                  <a:spLocks noChangeArrowheads="1"/>
                </p:cNvSpPr>
                <p:nvPr/>
              </p:nvSpPr>
              <p:spPr bwMode="auto">
                <a:xfrm>
                  <a:off x="6438900" y="5033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6" name="Oval 142"/>
                <p:cNvSpPr>
                  <a:spLocks noChangeArrowheads="1"/>
                </p:cNvSpPr>
                <p:nvPr/>
              </p:nvSpPr>
              <p:spPr bwMode="auto">
                <a:xfrm>
                  <a:off x="659130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7" name="Oval 143"/>
                <p:cNvSpPr>
                  <a:spLocks noChangeArrowheads="1"/>
                </p:cNvSpPr>
                <p:nvPr/>
              </p:nvSpPr>
              <p:spPr bwMode="auto">
                <a:xfrm>
                  <a:off x="674370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8" name="Oval 144"/>
                <p:cNvSpPr>
                  <a:spLocks noChangeArrowheads="1"/>
                </p:cNvSpPr>
                <p:nvPr/>
              </p:nvSpPr>
              <p:spPr bwMode="auto">
                <a:xfrm>
                  <a:off x="689610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29" name="Oval 145"/>
                <p:cNvSpPr>
                  <a:spLocks noChangeArrowheads="1"/>
                </p:cNvSpPr>
                <p:nvPr/>
              </p:nvSpPr>
              <p:spPr bwMode="auto">
                <a:xfrm>
                  <a:off x="704850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0" name="Oval 146"/>
                <p:cNvSpPr>
                  <a:spLocks noChangeArrowheads="1"/>
                </p:cNvSpPr>
                <p:nvPr/>
              </p:nvSpPr>
              <p:spPr bwMode="auto">
                <a:xfrm>
                  <a:off x="720090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1" name="Oval 147"/>
                <p:cNvSpPr>
                  <a:spLocks noChangeArrowheads="1"/>
                </p:cNvSpPr>
                <p:nvPr/>
              </p:nvSpPr>
              <p:spPr bwMode="auto">
                <a:xfrm>
                  <a:off x="6534150" y="4805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2" name="Oval 148"/>
                <p:cNvSpPr>
                  <a:spLocks noChangeArrowheads="1"/>
                </p:cNvSpPr>
                <p:nvPr/>
              </p:nvSpPr>
              <p:spPr bwMode="auto">
                <a:xfrm>
                  <a:off x="6686550"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3" name="Oval 149"/>
                <p:cNvSpPr>
                  <a:spLocks noChangeArrowheads="1"/>
                </p:cNvSpPr>
                <p:nvPr/>
              </p:nvSpPr>
              <p:spPr bwMode="auto">
                <a:xfrm>
                  <a:off x="6838950" y="5110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4" name="Oval 150"/>
                <p:cNvSpPr>
                  <a:spLocks noChangeArrowheads="1"/>
                </p:cNvSpPr>
                <p:nvPr/>
              </p:nvSpPr>
              <p:spPr bwMode="auto">
                <a:xfrm>
                  <a:off x="6991350" y="5262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5" name="Oval 151"/>
                <p:cNvSpPr>
                  <a:spLocks noChangeArrowheads="1"/>
                </p:cNvSpPr>
                <p:nvPr/>
              </p:nvSpPr>
              <p:spPr bwMode="auto">
                <a:xfrm>
                  <a:off x="714375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6" name="Oval 152"/>
                <p:cNvSpPr>
                  <a:spLocks noChangeArrowheads="1"/>
                </p:cNvSpPr>
                <p:nvPr/>
              </p:nvSpPr>
              <p:spPr bwMode="auto">
                <a:xfrm>
                  <a:off x="729615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7" name="Oval 153"/>
                <p:cNvSpPr>
                  <a:spLocks noChangeArrowheads="1"/>
                </p:cNvSpPr>
                <p:nvPr/>
              </p:nvSpPr>
              <p:spPr bwMode="auto">
                <a:xfrm>
                  <a:off x="744855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8" name="Oval 154"/>
                <p:cNvSpPr>
                  <a:spLocks noChangeArrowheads="1"/>
                </p:cNvSpPr>
                <p:nvPr/>
              </p:nvSpPr>
              <p:spPr bwMode="auto">
                <a:xfrm>
                  <a:off x="760095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39" name="Oval 155"/>
                <p:cNvSpPr>
                  <a:spLocks noChangeArrowheads="1"/>
                </p:cNvSpPr>
                <p:nvPr/>
              </p:nvSpPr>
              <p:spPr bwMode="auto">
                <a:xfrm>
                  <a:off x="69151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0" name="Oval 156"/>
                <p:cNvSpPr>
                  <a:spLocks noChangeArrowheads="1"/>
                </p:cNvSpPr>
                <p:nvPr/>
              </p:nvSpPr>
              <p:spPr bwMode="auto">
                <a:xfrm>
                  <a:off x="70675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1" name="Oval 157"/>
                <p:cNvSpPr>
                  <a:spLocks noChangeArrowheads="1"/>
                </p:cNvSpPr>
                <p:nvPr/>
              </p:nvSpPr>
              <p:spPr bwMode="auto">
                <a:xfrm>
                  <a:off x="721995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2" name="Oval 158"/>
                <p:cNvSpPr>
                  <a:spLocks noChangeArrowheads="1"/>
                </p:cNvSpPr>
                <p:nvPr/>
              </p:nvSpPr>
              <p:spPr bwMode="auto">
                <a:xfrm>
                  <a:off x="7372350" y="5948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3" name="Oval 159"/>
                <p:cNvSpPr>
                  <a:spLocks noChangeArrowheads="1"/>
                </p:cNvSpPr>
                <p:nvPr/>
              </p:nvSpPr>
              <p:spPr bwMode="auto">
                <a:xfrm>
                  <a:off x="6915150" y="4881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4" name="Oval 160"/>
                <p:cNvSpPr>
                  <a:spLocks noChangeArrowheads="1"/>
                </p:cNvSpPr>
                <p:nvPr/>
              </p:nvSpPr>
              <p:spPr bwMode="auto">
                <a:xfrm>
                  <a:off x="7067550" y="5033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5" name="Oval 161"/>
                <p:cNvSpPr>
                  <a:spLocks noChangeArrowheads="1"/>
                </p:cNvSpPr>
                <p:nvPr/>
              </p:nvSpPr>
              <p:spPr bwMode="auto">
                <a:xfrm>
                  <a:off x="721995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6" name="Oval 162"/>
                <p:cNvSpPr>
                  <a:spLocks noChangeArrowheads="1"/>
                </p:cNvSpPr>
                <p:nvPr/>
              </p:nvSpPr>
              <p:spPr bwMode="auto">
                <a:xfrm>
                  <a:off x="7372350" y="5338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7" name="Oval 163"/>
                <p:cNvSpPr>
                  <a:spLocks noChangeArrowheads="1"/>
                </p:cNvSpPr>
                <p:nvPr/>
              </p:nvSpPr>
              <p:spPr bwMode="auto">
                <a:xfrm>
                  <a:off x="752475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8" name="Oval 164"/>
                <p:cNvSpPr>
                  <a:spLocks noChangeArrowheads="1"/>
                </p:cNvSpPr>
                <p:nvPr/>
              </p:nvSpPr>
              <p:spPr bwMode="auto">
                <a:xfrm>
                  <a:off x="76771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49" name="Oval 165"/>
                <p:cNvSpPr>
                  <a:spLocks noChangeArrowheads="1"/>
                </p:cNvSpPr>
                <p:nvPr/>
              </p:nvSpPr>
              <p:spPr bwMode="auto">
                <a:xfrm>
                  <a:off x="7829550" y="5795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0" name="Oval 166"/>
                <p:cNvSpPr>
                  <a:spLocks noChangeArrowheads="1"/>
                </p:cNvSpPr>
                <p:nvPr/>
              </p:nvSpPr>
              <p:spPr bwMode="auto">
                <a:xfrm>
                  <a:off x="7353300" y="4881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1" name="Oval 167"/>
                <p:cNvSpPr>
                  <a:spLocks noChangeArrowheads="1"/>
                </p:cNvSpPr>
                <p:nvPr/>
              </p:nvSpPr>
              <p:spPr bwMode="auto">
                <a:xfrm>
                  <a:off x="7505700" y="5033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2" name="Oval 168"/>
                <p:cNvSpPr>
                  <a:spLocks noChangeArrowheads="1"/>
                </p:cNvSpPr>
                <p:nvPr/>
              </p:nvSpPr>
              <p:spPr bwMode="auto">
                <a:xfrm>
                  <a:off x="7786688"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3" name="Oval 169"/>
                <p:cNvSpPr>
                  <a:spLocks noChangeArrowheads="1"/>
                </p:cNvSpPr>
                <p:nvPr/>
              </p:nvSpPr>
              <p:spPr bwMode="auto">
                <a:xfrm>
                  <a:off x="7786688"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4" name="Oval 170"/>
                <p:cNvSpPr>
                  <a:spLocks noChangeArrowheads="1"/>
                </p:cNvSpPr>
                <p:nvPr/>
              </p:nvSpPr>
              <p:spPr bwMode="auto">
                <a:xfrm>
                  <a:off x="7962900" y="5491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5" name="Oval 171"/>
                <p:cNvSpPr>
                  <a:spLocks noChangeArrowheads="1"/>
                </p:cNvSpPr>
                <p:nvPr/>
              </p:nvSpPr>
              <p:spPr bwMode="auto">
                <a:xfrm>
                  <a:off x="7939088"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6" name="Oval 172"/>
                <p:cNvSpPr>
                  <a:spLocks noChangeArrowheads="1"/>
                </p:cNvSpPr>
                <p:nvPr/>
              </p:nvSpPr>
              <p:spPr bwMode="auto">
                <a:xfrm>
                  <a:off x="7939088"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7" name="Oval 173"/>
                <p:cNvSpPr>
                  <a:spLocks noChangeArrowheads="1"/>
                </p:cNvSpPr>
                <p:nvPr/>
              </p:nvSpPr>
              <p:spPr bwMode="auto">
                <a:xfrm>
                  <a:off x="8134350" y="5643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8" name="Oval 174"/>
                <p:cNvSpPr>
                  <a:spLocks noChangeArrowheads="1"/>
                </p:cNvSpPr>
                <p:nvPr/>
              </p:nvSpPr>
              <p:spPr bwMode="auto">
                <a:xfrm>
                  <a:off x="7600950"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59" name="Oval 175"/>
                <p:cNvSpPr>
                  <a:spLocks noChangeArrowheads="1"/>
                </p:cNvSpPr>
                <p:nvPr/>
              </p:nvSpPr>
              <p:spPr bwMode="auto">
                <a:xfrm>
                  <a:off x="7753350" y="5110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0" name="Oval 176"/>
                <p:cNvSpPr>
                  <a:spLocks noChangeArrowheads="1"/>
                </p:cNvSpPr>
                <p:nvPr/>
              </p:nvSpPr>
              <p:spPr bwMode="auto">
                <a:xfrm>
                  <a:off x="7905750" y="52625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1" name="Oval 177"/>
                <p:cNvSpPr>
                  <a:spLocks noChangeArrowheads="1"/>
                </p:cNvSpPr>
                <p:nvPr/>
              </p:nvSpPr>
              <p:spPr bwMode="auto">
                <a:xfrm>
                  <a:off x="8058150" y="54149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2" name="Oval 178"/>
                <p:cNvSpPr>
                  <a:spLocks noChangeArrowheads="1"/>
                </p:cNvSpPr>
                <p:nvPr/>
              </p:nvSpPr>
              <p:spPr bwMode="auto">
                <a:xfrm>
                  <a:off x="7939088"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3" name="Oval 179"/>
                <p:cNvSpPr>
                  <a:spLocks noChangeArrowheads="1"/>
                </p:cNvSpPr>
                <p:nvPr/>
              </p:nvSpPr>
              <p:spPr bwMode="auto">
                <a:xfrm>
                  <a:off x="8058150" y="5110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4" name="Oval 180"/>
                <p:cNvSpPr>
                  <a:spLocks noChangeArrowheads="1"/>
                </p:cNvSpPr>
                <p:nvPr/>
              </p:nvSpPr>
              <p:spPr bwMode="auto">
                <a:xfrm>
                  <a:off x="8191500" y="4957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5" name="Oval 181"/>
                <p:cNvSpPr>
                  <a:spLocks noChangeArrowheads="1"/>
                </p:cNvSpPr>
                <p:nvPr/>
              </p:nvSpPr>
              <p:spPr bwMode="auto">
                <a:xfrm>
                  <a:off x="8191500" y="5186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6" name="Oval 182"/>
                <p:cNvSpPr>
                  <a:spLocks noChangeArrowheads="1"/>
                </p:cNvSpPr>
                <p:nvPr/>
              </p:nvSpPr>
              <p:spPr bwMode="auto">
                <a:xfrm>
                  <a:off x="7962900" y="592931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7" name="Oval 183"/>
                <p:cNvSpPr>
                  <a:spLocks noChangeArrowheads="1"/>
                </p:cNvSpPr>
                <p:nvPr/>
              </p:nvSpPr>
              <p:spPr bwMode="auto">
                <a:xfrm>
                  <a:off x="7829550" y="55673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8" name="Oval 184"/>
                <p:cNvSpPr>
                  <a:spLocks noChangeArrowheads="1"/>
                </p:cNvSpPr>
                <p:nvPr/>
              </p:nvSpPr>
              <p:spPr bwMode="auto">
                <a:xfrm>
                  <a:off x="7981950" y="57197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69" name="Oval 185"/>
                <p:cNvSpPr>
                  <a:spLocks noChangeArrowheads="1"/>
                </p:cNvSpPr>
                <p:nvPr/>
              </p:nvSpPr>
              <p:spPr bwMode="auto">
                <a:xfrm>
                  <a:off x="8134350" y="5872163"/>
                  <a:ext cx="19050" cy="190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3370" name="Oval 186"/>
                <p:cNvSpPr>
                  <a:spLocks noChangeArrowheads="1"/>
                </p:cNvSpPr>
                <p:nvPr/>
              </p:nvSpPr>
              <p:spPr bwMode="auto">
                <a:xfrm>
                  <a:off x="6229350" y="5872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1" name="Oval 187"/>
                <p:cNvSpPr>
                  <a:spLocks noChangeArrowheads="1"/>
                </p:cNvSpPr>
                <p:nvPr/>
              </p:nvSpPr>
              <p:spPr bwMode="auto">
                <a:xfrm>
                  <a:off x="5695950" y="57197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2" name="Oval 188"/>
                <p:cNvSpPr>
                  <a:spLocks noChangeArrowheads="1"/>
                </p:cNvSpPr>
                <p:nvPr/>
              </p:nvSpPr>
              <p:spPr bwMode="auto">
                <a:xfrm>
                  <a:off x="7296150" y="5872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3" name="Oval 189"/>
                <p:cNvSpPr>
                  <a:spLocks noChangeArrowheads="1"/>
                </p:cNvSpPr>
                <p:nvPr/>
              </p:nvSpPr>
              <p:spPr bwMode="auto">
                <a:xfrm>
                  <a:off x="7905750" y="5872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4" name="Oval 190"/>
                <p:cNvSpPr>
                  <a:spLocks noChangeArrowheads="1"/>
                </p:cNvSpPr>
                <p:nvPr/>
              </p:nvSpPr>
              <p:spPr bwMode="auto">
                <a:xfrm>
                  <a:off x="6762750" y="5110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5" name="Oval 191"/>
                <p:cNvSpPr>
                  <a:spLocks noChangeArrowheads="1"/>
                </p:cNvSpPr>
                <p:nvPr/>
              </p:nvSpPr>
              <p:spPr bwMode="auto">
                <a:xfrm>
                  <a:off x="6762750" y="49577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6" name="Oval 192"/>
                <p:cNvSpPr>
                  <a:spLocks noChangeArrowheads="1"/>
                </p:cNvSpPr>
                <p:nvPr/>
              </p:nvSpPr>
              <p:spPr bwMode="auto">
                <a:xfrm>
                  <a:off x="5772150" y="59483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7" name="Oval 193"/>
                <p:cNvSpPr>
                  <a:spLocks noChangeArrowheads="1"/>
                </p:cNvSpPr>
                <p:nvPr/>
              </p:nvSpPr>
              <p:spPr bwMode="auto">
                <a:xfrm>
                  <a:off x="8134350" y="5872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8" name="Oval 194"/>
                <p:cNvSpPr>
                  <a:spLocks noChangeArrowheads="1"/>
                </p:cNvSpPr>
                <p:nvPr/>
              </p:nvSpPr>
              <p:spPr bwMode="auto">
                <a:xfrm>
                  <a:off x="7786688" y="56435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79" name="Oval 195"/>
                <p:cNvSpPr>
                  <a:spLocks noChangeArrowheads="1"/>
                </p:cNvSpPr>
                <p:nvPr/>
              </p:nvSpPr>
              <p:spPr bwMode="auto">
                <a:xfrm>
                  <a:off x="6415088" y="53387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0" name="Oval 196"/>
                <p:cNvSpPr>
                  <a:spLocks noChangeArrowheads="1"/>
                </p:cNvSpPr>
                <p:nvPr/>
              </p:nvSpPr>
              <p:spPr bwMode="auto">
                <a:xfrm>
                  <a:off x="5729288" y="55673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1" name="Oval 197"/>
                <p:cNvSpPr>
                  <a:spLocks noChangeArrowheads="1"/>
                </p:cNvSpPr>
                <p:nvPr/>
              </p:nvSpPr>
              <p:spPr bwMode="auto">
                <a:xfrm>
                  <a:off x="7100888" y="5491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2" name="Oval 198"/>
                <p:cNvSpPr>
                  <a:spLocks noChangeArrowheads="1"/>
                </p:cNvSpPr>
                <p:nvPr/>
              </p:nvSpPr>
              <p:spPr bwMode="auto">
                <a:xfrm>
                  <a:off x="6796088" y="48053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3" name="Oval 199"/>
                <p:cNvSpPr>
                  <a:spLocks noChangeArrowheads="1"/>
                </p:cNvSpPr>
                <p:nvPr/>
              </p:nvSpPr>
              <p:spPr bwMode="auto">
                <a:xfrm>
                  <a:off x="8167688" y="54911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4" name="Oval 200"/>
                <p:cNvSpPr>
                  <a:spLocks noChangeArrowheads="1"/>
                </p:cNvSpPr>
                <p:nvPr/>
              </p:nvSpPr>
              <p:spPr bwMode="auto">
                <a:xfrm>
                  <a:off x="8167688" y="4957763"/>
                  <a:ext cx="63500" cy="63500"/>
                </a:xfrm>
                <a:prstGeom prst="ellipse">
                  <a:avLst/>
                </a:prstGeom>
                <a:solidFill>
                  <a:srgbClr val="008000"/>
                </a:solidFill>
                <a:ln w="9525">
                  <a:solidFill>
                    <a:srgbClr val="008000"/>
                  </a:solidFill>
                  <a:round/>
                  <a:headEnd/>
                  <a:tailEnd/>
                </a:ln>
                <a:effectLst/>
              </p:spPr>
              <p:txBody>
                <a:bodyPr wrap="none" anchor="ctr"/>
                <a:lstStyle/>
                <a:p>
                  <a:endParaRPr lang="en-US"/>
                </a:p>
              </p:txBody>
            </p:sp>
            <p:sp>
              <p:nvSpPr>
                <p:cNvPr id="93385" name="Line 201"/>
                <p:cNvSpPr>
                  <a:spLocks noChangeShapeType="1"/>
                </p:cNvSpPr>
                <p:nvPr/>
              </p:nvSpPr>
              <p:spPr bwMode="auto">
                <a:xfrm flipV="1">
                  <a:off x="7496175" y="1490663"/>
                  <a:ext cx="0" cy="438150"/>
                </a:xfrm>
                <a:prstGeom prst="line">
                  <a:avLst/>
                </a:prstGeom>
                <a:noFill/>
                <a:ln w="19050">
                  <a:solidFill>
                    <a:srgbClr val="FFCC99"/>
                  </a:solidFill>
                  <a:round/>
                  <a:headEnd type="triangle" w="med" len="med"/>
                  <a:tailEnd/>
                </a:ln>
                <a:effectLst/>
              </p:spPr>
              <p:txBody>
                <a:bodyPr/>
                <a:lstStyle/>
                <a:p>
                  <a:endParaRPr lang="en-US"/>
                </a:p>
              </p:txBody>
            </p:sp>
            <p:sp>
              <p:nvSpPr>
                <p:cNvPr id="93386" name="Line 202"/>
                <p:cNvSpPr>
                  <a:spLocks noChangeShapeType="1"/>
                </p:cNvSpPr>
                <p:nvPr/>
              </p:nvSpPr>
              <p:spPr bwMode="auto">
                <a:xfrm flipV="1">
                  <a:off x="7862888" y="1266825"/>
                  <a:ext cx="0" cy="1077913"/>
                </a:xfrm>
                <a:prstGeom prst="line">
                  <a:avLst/>
                </a:prstGeom>
                <a:noFill/>
                <a:ln w="19050">
                  <a:solidFill>
                    <a:srgbClr val="FFCC99"/>
                  </a:solidFill>
                  <a:round/>
                  <a:headEnd type="triangle" w="med" len="med"/>
                  <a:tailEnd/>
                </a:ln>
                <a:effectLst/>
              </p:spPr>
              <p:txBody>
                <a:bodyPr/>
                <a:lstStyle/>
                <a:p>
                  <a:endParaRPr lang="en-US"/>
                </a:p>
              </p:txBody>
            </p:sp>
            <p:sp>
              <p:nvSpPr>
                <p:cNvPr id="93387" name="Line 203"/>
                <p:cNvSpPr>
                  <a:spLocks noChangeShapeType="1"/>
                </p:cNvSpPr>
                <p:nvPr/>
              </p:nvSpPr>
              <p:spPr bwMode="auto">
                <a:xfrm flipH="1">
                  <a:off x="4953000" y="1885950"/>
                  <a:ext cx="1204913" cy="0"/>
                </a:xfrm>
                <a:prstGeom prst="line">
                  <a:avLst/>
                </a:prstGeom>
                <a:noFill/>
                <a:ln w="19050">
                  <a:solidFill>
                    <a:srgbClr val="FFCC99"/>
                  </a:solidFill>
                  <a:round/>
                  <a:headEnd/>
                  <a:tailEnd/>
                </a:ln>
                <a:effectLst/>
              </p:spPr>
              <p:txBody>
                <a:bodyPr/>
                <a:lstStyle/>
                <a:p>
                  <a:endParaRPr lang="en-US"/>
                </a:p>
              </p:txBody>
            </p:sp>
            <p:sp>
              <p:nvSpPr>
                <p:cNvPr id="93388" name="Line 204"/>
                <p:cNvSpPr>
                  <a:spLocks noChangeShapeType="1"/>
                </p:cNvSpPr>
                <p:nvPr/>
              </p:nvSpPr>
              <p:spPr bwMode="auto">
                <a:xfrm flipH="1">
                  <a:off x="4505325" y="1490663"/>
                  <a:ext cx="2998788" cy="0"/>
                </a:xfrm>
                <a:prstGeom prst="line">
                  <a:avLst/>
                </a:prstGeom>
                <a:noFill/>
                <a:ln w="19050">
                  <a:solidFill>
                    <a:srgbClr val="FFCC99"/>
                  </a:solidFill>
                  <a:round/>
                  <a:headEnd/>
                  <a:tailEnd/>
                </a:ln>
                <a:effectLst/>
              </p:spPr>
              <p:txBody>
                <a:bodyPr/>
                <a:lstStyle/>
                <a:p>
                  <a:endParaRPr lang="en-US"/>
                </a:p>
              </p:txBody>
            </p:sp>
            <p:sp>
              <p:nvSpPr>
                <p:cNvPr id="93389" name="Line 205"/>
                <p:cNvSpPr>
                  <a:spLocks noChangeShapeType="1"/>
                </p:cNvSpPr>
                <p:nvPr/>
              </p:nvSpPr>
              <p:spPr bwMode="auto">
                <a:xfrm flipH="1">
                  <a:off x="4143375" y="1271588"/>
                  <a:ext cx="3729038" cy="0"/>
                </a:xfrm>
                <a:prstGeom prst="line">
                  <a:avLst/>
                </a:prstGeom>
                <a:noFill/>
                <a:ln w="19050">
                  <a:solidFill>
                    <a:srgbClr val="FFCC99"/>
                  </a:solidFill>
                  <a:round/>
                  <a:headEnd/>
                  <a:tailEnd/>
                </a:ln>
                <a:effectLst/>
              </p:spPr>
              <p:txBody>
                <a:bodyPr/>
                <a:lstStyle/>
                <a:p>
                  <a:endParaRPr lang="en-US"/>
                </a:p>
              </p:txBody>
            </p:sp>
            <p:sp>
              <p:nvSpPr>
                <p:cNvPr id="93390" name="Line 206"/>
                <p:cNvSpPr>
                  <a:spLocks noChangeShapeType="1"/>
                </p:cNvSpPr>
                <p:nvPr/>
              </p:nvSpPr>
              <p:spPr bwMode="auto">
                <a:xfrm flipV="1">
                  <a:off x="4152900" y="1262063"/>
                  <a:ext cx="0" cy="3363912"/>
                </a:xfrm>
                <a:prstGeom prst="line">
                  <a:avLst/>
                </a:prstGeom>
                <a:noFill/>
                <a:ln w="19050">
                  <a:solidFill>
                    <a:srgbClr val="FFCC99"/>
                  </a:solidFill>
                  <a:round/>
                  <a:headEnd/>
                  <a:tailEnd/>
                </a:ln>
                <a:effectLst/>
              </p:spPr>
              <p:txBody>
                <a:bodyPr/>
                <a:lstStyle/>
                <a:p>
                  <a:endParaRPr lang="en-US"/>
                </a:p>
              </p:txBody>
            </p:sp>
            <p:sp>
              <p:nvSpPr>
                <p:cNvPr id="93391" name="Line 207"/>
                <p:cNvSpPr>
                  <a:spLocks noChangeShapeType="1"/>
                </p:cNvSpPr>
                <p:nvPr/>
              </p:nvSpPr>
              <p:spPr bwMode="auto">
                <a:xfrm flipV="1">
                  <a:off x="4505325" y="1485900"/>
                  <a:ext cx="0" cy="3363913"/>
                </a:xfrm>
                <a:prstGeom prst="line">
                  <a:avLst/>
                </a:prstGeom>
                <a:noFill/>
                <a:ln w="19050">
                  <a:solidFill>
                    <a:srgbClr val="FFCC99"/>
                  </a:solidFill>
                  <a:round/>
                  <a:headEnd/>
                  <a:tailEnd/>
                </a:ln>
                <a:effectLst/>
              </p:spPr>
              <p:txBody>
                <a:bodyPr/>
                <a:lstStyle/>
                <a:p>
                  <a:endParaRPr lang="en-US"/>
                </a:p>
              </p:txBody>
            </p:sp>
            <p:sp>
              <p:nvSpPr>
                <p:cNvPr id="93392" name="Line 208"/>
                <p:cNvSpPr>
                  <a:spLocks noChangeShapeType="1"/>
                </p:cNvSpPr>
                <p:nvPr/>
              </p:nvSpPr>
              <p:spPr bwMode="auto">
                <a:xfrm flipV="1">
                  <a:off x="4943475" y="1881188"/>
                  <a:ext cx="0" cy="3363912"/>
                </a:xfrm>
                <a:prstGeom prst="line">
                  <a:avLst/>
                </a:prstGeom>
                <a:noFill/>
                <a:ln w="19050">
                  <a:solidFill>
                    <a:srgbClr val="FFCC99"/>
                  </a:solidFill>
                  <a:round/>
                  <a:headEnd/>
                  <a:tailEnd/>
                </a:ln>
                <a:effectLst/>
              </p:spPr>
              <p:txBody>
                <a:bodyPr/>
                <a:lstStyle/>
                <a:p>
                  <a:endParaRPr lang="en-US"/>
                </a:p>
              </p:txBody>
            </p:sp>
            <p:sp>
              <p:nvSpPr>
                <p:cNvPr id="93393" name="Line 209"/>
                <p:cNvSpPr>
                  <a:spLocks noChangeShapeType="1"/>
                </p:cNvSpPr>
                <p:nvPr/>
              </p:nvSpPr>
              <p:spPr bwMode="auto">
                <a:xfrm flipH="1">
                  <a:off x="3852863" y="4629150"/>
                  <a:ext cx="304800" cy="0"/>
                </a:xfrm>
                <a:prstGeom prst="line">
                  <a:avLst/>
                </a:prstGeom>
                <a:noFill/>
                <a:ln w="19050">
                  <a:solidFill>
                    <a:srgbClr val="FFCC99"/>
                  </a:solidFill>
                  <a:round/>
                  <a:headEnd/>
                  <a:tailEnd/>
                </a:ln>
                <a:effectLst/>
              </p:spPr>
              <p:txBody>
                <a:bodyPr/>
                <a:lstStyle/>
                <a:p>
                  <a:endParaRPr lang="en-US"/>
                </a:p>
              </p:txBody>
            </p:sp>
            <p:sp>
              <p:nvSpPr>
                <p:cNvPr id="93394" name="Line 210"/>
                <p:cNvSpPr>
                  <a:spLocks noChangeShapeType="1"/>
                </p:cNvSpPr>
                <p:nvPr/>
              </p:nvSpPr>
              <p:spPr bwMode="auto">
                <a:xfrm flipH="1">
                  <a:off x="3848100" y="4838700"/>
                  <a:ext cx="666750" cy="0"/>
                </a:xfrm>
                <a:prstGeom prst="line">
                  <a:avLst/>
                </a:prstGeom>
                <a:noFill/>
                <a:ln w="19050">
                  <a:solidFill>
                    <a:srgbClr val="FFCC99"/>
                  </a:solidFill>
                  <a:round/>
                  <a:headEnd/>
                  <a:tailEnd/>
                </a:ln>
                <a:effectLst/>
              </p:spPr>
              <p:txBody>
                <a:bodyPr/>
                <a:lstStyle/>
                <a:p>
                  <a:endParaRPr lang="en-US"/>
                </a:p>
              </p:txBody>
            </p:sp>
            <p:sp>
              <p:nvSpPr>
                <p:cNvPr id="93395" name="Line 211"/>
                <p:cNvSpPr>
                  <a:spLocks noChangeShapeType="1"/>
                </p:cNvSpPr>
                <p:nvPr/>
              </p:nvSpPr>
              <p:spPr bwMode="auto">
                <a:xfrm flipH="1">
                  <a:off x="3871913" y="5233988"/>
                  <a:ext cx="1069975" cy="4762"/>
                </a:xfrm>
                <a:prstGeom prst="line">
                  <a:avLst/>
                </a:prstGeom>
                <a:noFill/>
                <a:ln w="19050">
                  <a:solidFill>
                    <a:srgbClr val="FFCC99"/>
                  </a:solidFill>
                  <a:round/>
                  <a:headEnd/>
                  <a:tailEnd/>
                </a:ln>
                <a:effectLst/>
              </p:spPr>
              <p:txBody>
                <a:bodyPr/>
                <a:lstStyle/>
                <a:p>
                  <a:endParaRPr lang="en-US"/>
                </a:p>
              </p:txBody>
            </p:sp>
          </p:grpSp>
          <p:sp>
            <p:nvSpPr>
              <p:cNvPr id="93396" name="Text Box 212"/>
              <p:cNvSpPr txBox="1">
                <a:spLocks noChangeArrowheads="1"/>
              </p:cNvSpPr>
              <p:nvPr/>
            </p:nvSpPr>
            <p:spPr bwMode="auto">
              <a:xfrm>
                <a:off x="4724400" y="1800225"/>
                <a:ext cx="4114800" cy="396875"/>
              </a:xfrm>
              <a:prstGeom prst="rect">
                <a:avLst/>
              </a:prstGeom>
              <a:noFill/>
              <a:ln w="9525">
                <a:noFill/>
                <a:miter lim="800000"/>
                <a:headEnd/>
                <a:tailEnd/>
              </a:ln>
              <a:effectLst/>
            </p:spPr>
            <p:txBody>
              <a:bodyPr>
                <a:spAutoFit/>
              </a:bodyPr>
              <a:lstStyle/>
              <a:p>
                <a:pPr>
                  <a:spcBef>
                    <a:spcPct val="50000"/>
                  </a:spcBef>
                </a:pPr>
                <a:r>
                  <a:rPr lang="en-US" sz="2000" b="1" dirty="0">
                    <a:solidFill>
                      <a:srgbClr val="00FFFF"/>
                    </a:solidFill>
                    <a:latin typeface="Times New Roman" pitchFamily="18" charset="0"/>
                  </a:rPr>
                  <a:t>             CE                RE         WE</a:t>
                </a:r>
              </a:p>
            </p:txBody>
          </p:sp>
        </p:grpSp>
      </p:grpSp>
      <p:sp>
        <p:nvSpPr>
          <p:cNvPr id="213" name="Rectangle 2"/>
          <p:cNvSpPr txBox="1">
            <a:spLocks noChangeArrowheads="1"/>
          </p:cNvSpPr>
          <p:nvPr/>
        </p:nvSpPr>
        <p:spPr>
          <a:xfrm>
            <a:off x="742950" y="9021"/>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sng" strike="noStrike" kern="1200" cap="none" spc="0" normalizeH="0" baseline="0" noProof="0" dirty="0" smtClean="0">
              <a:ln>
                <a:noFill/>
              </a:ln>
              <a:solidFill>
                <a:srgbClr val="66FF33"/>
              </a:solidFill>
              <a:effectLst/>
              <a:uLnTx/>
              <a:uFillTx/>
              <a:latin typeface="Times New Roman" pitchFamily="18" charset="0"/>
              <a:ea typeface="+mj-ea"/>
              <a:cs typeface="+mj-cs"/>
            </a:endParaRPr>
          </a:p>
        </p:txBody>
      </p:sp>
      <p:sp>
        <p:nvSpPr>
          <p:cNvPr id="214" name="Rectangle 213"/>
          <p:cNvSpPr/>
          <p:nvPr/>
        </p:nvSpPr>
        <p:spPr>
          <a:xfrm>
            <a:off x="986135" y="260648"/>
            <a:ext cx="7042249" cy="523220"/>
          </a:xfrm>
          <a:prstGeom prst="rect">
            <a:avLst/>
          </a:prstGeom>
        </p:spPr>
        <p:txBody>
          <a:bodyPr wrap="none">
            <a:spAutoFit/>
          </a:bodyPr>
          <a:lstStyle/>
          <a:p>
            <a:pPr indent="409575">
              <a:buClr>
                <a:srgbClr val="00FFFF"/>
              </a:buClr>
              <a:buFont typeface="Wingdings" pitchFamily="2" charset="2"/>
              <a:buChar char="§"/>
            </a:pPr>
            <a:r>
              <a:rPr lang="en-US" sz="2800" b="1" dirty="0" smtClean="0">
                <a:solidFill>
                  <a:srgbClr val="FFFF00"/>
                </a:solidFill>
                <a:latin typeface="Times New Roman" pitchFamily="18" charset="0"/>
                <a:cs typeface="Times New Roman" pitchFamily="18" charset="0"/>
              </a:rPr>
              <a:t>Electrochemical Synthesis ( Basic Route) -</a:t>
            </a:r>
          </a:p>
        </p:txBody>
      </p:sp>
      <p:sp>
        <p:nvSpPr>
          <p:cNvPr id="211" name="Slide Number Placeholder 210"/>
          <p:cNvSpPr>
            <a:spLocks noGrp="1"/>
          </p:cNvSpPr>
          <p:nvPr>
            <p:ph type="sldNum" sz="quarter" idx="12"/>
          </p:nvPr>
        </p:nvSpPr>
        <p:spPr/>
        <p:txBody>
          <a:bodyPr/>
          <a:lstStyle/>
          <a:p>
            <a:pPr>
              <a:defRPr/>
            </a:pPr>
            <a:fld id="{89250202-7414-4ED7-95A7-DC491D0A2B12}" type="slidenum">
              <a:rPr lang="es-ES" smtClean="0"/>
              <a:pPr>
                <a:defRPr/>
              </a:pPr>
              <a:t>79</a:t>
            </a:fld>
            <a:endParaRPr lang="es-E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0" y="-71462"/>
            <a:ext cx="9144000"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solidFill>
                  <a:srgbClr val="92D050"/>
                </a:solidFill>
                <a:effectLst>
                  <a:outerShdw blurRad="50800" dist="39000" dir="5460000" algn="tl">
                    <a:srgbClr val="000000">
                      <a:alpha val="38000"/>
                    </a:srgbClr>
                  </a:outerShdw>
                </a:effectLst>
                <a:latin typeface="Rockwell" pitchFamily="18" charset="0"/>
              </a:rPr>
              <a:t> </a:t>
            </a:r>
            <a:r>
              <a:rPr lang="en-US" sz="3600" b="1" dirty="0" smtClean="0">
                <a:ln w="11430"/>
                <a:effectLst>
                  <a:outerShdw blurRad="50800" dist="39000" dir="5460000" algn="tl">
                    <a:srgbClr val="000000">
                      <a:alpha val="38000"/>
                    </a:srgbClr>
                  </a:outerShdw>
                </a:effectLst>
                <a:latin typeface="Rockwell" pitchFamily="18" charset="0"/>
              </a:rPr>
              <a:t>Different  Thin Film Synthesis Techniques</a:t>
            </a:r>
            <a:endParaRPr lang="en-US" sz="3600" b="1" dirty="0">
              <a:ln w="11430"/>
              <a:effectLst>
                <a:outerShdw blurRad="50800" dist="39000" dir="5460000" algn="tl">
                  <a:srgbClr val="000000">
                    <a:alpha val="38000"/>
                  </a:srgbClr>
                </a:outerShdw>
              </a:effectLst>
              <a:latin typeface="Rockwell" pitchFamily="18" charset="0"/>
            </a:endParaRPr>
          </a:p>
        </p:txBody>
      </p:sp>
      <p:graphicFrame>
        <p:nvGraphicFramePr>
          <p:cNvPr id="7" name="Diagram 6"/>
          <p:cNvGraphicFramePr/>
          <p:nvPr/>
        </p:nvGraphicFramePr>
        <p:xfrm>
          <a:off x="357158" y="1285860"/>
          <a:ext cx="8072494" cy="5286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8</a:t>
            </a:fld>
            <a:endParaRPr lang="es-E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471863" y="4876800"/>
            <a:ext cx="184150" cy="604838"/>
            <a:chOff x="2055" y="3066"/>
            <a:chExt cx="116" cy="381"/>
          </a:xfrm>
        </p:grpSpPr>
        <p:grpSp>
          <p:nvGrpSpPr>
            <p:cNvPr id="3" name="Group 3"/>
            <p:cNvGrpSpPr>
              <a:grpSpLocks/>
            </p:cNvGrpSpPr>
            <p:nvPr/>
          </p:nvGrpSpPr>
          <p:grpSpPr bwMode="auto">
            <a:xfrm>
              <a:off x="2064" y="3066"/>
              <a:ext cx="107" cy="294"/>
              <a:chOff x="1394" y="3066"/>
              <a:chExt cx="107" cy="294"/>
            </a:xfrm>
          </p:grpSpPr>
          <p:sp>
            <p:nvSpPr>
              <p:cNvPr id="38342" name="Rectangle 4"/>
              <p:cNvSpPr>
                <a:spLocks noChangeArrowheads="1"/>
              </p:cNvSpPr>
              <p:nvPr/>
            </p:nvSpPr>
            <p:spPr bwMode="auto">
              <a:xfrm>
                <a:off x="1404" y="3149"/>
                <a:ext cx="12" cy="46"/>
              </a:xfrm>
              <a:prstGeom prst="rect">
                <a:avLst/>
              </a:prstGeom>
              <a:solidFill>
                <a:srgbClr val="008080"/>
              </a:solidFill>
              <a:ln w="9525">
                <a:noFill/>
                <a:miter lim="800000"/>
                <a:headEnd/>
                <a:tailEnd/>
              </a:ln>
            </p:spPr>
            <p:txBody>
              <a:bodyPr/>
              <a:lstStyle/>
              <a:p>
                <a:endParaRPr lang="en-US"/>
              </a:p>
            </p:txBody>
          </p:sp>
          <p:sp>
            <p:nvSpPr>
              <p:cNvPr id="38343" name="Rectangle 5"/>
              <p:cNvSpPr>
                <a:spLocks noChangeArrowheads="1"/>
              </p:cNvSpPr>
              <p:nvPr/>
            </p:nvSpPr>
            <p:spPr bwMode="auto">
              <a:xfrm>
                <a:off x="1472" y="3084"/>
                <a:ext cx="15" cy="49"/>
              </a:xfrm>
              <a:prstGeom prst="rect">
                <a:avLst/>
              </a:prstGeom>
              <a:solidFill>
                <a:srgbClr val="008080"/>
              </a:solidFill>
              <a:ln w="9525">
                <a:noFill/>
                <a:miter lim="800000"/>
                <a:headEnd/>
                <a:tailEnd/>
              </a:ln>
            </p:spPr>
            <p:txBody>
              <a:bodyPr/>
              <a:lstStyle/>
              <a:p>
                <a:endParaRPr lang="en-US"/>
              </a:p>
            </p:txBody>
          </p:sp>
          <p:sp>
            <p:nvSpPr>
              <p:cNvPr id="38344" name="Rectangle 6"/>
              <p:cNvSpPr>
                <a:spLocks noChangeArrowheads="1"/>
              </p:cNvSpPr>
              <p:nvPr/>
            </p:nvSpPr>
            <p:spPr bwMode="auto">
              <a:xfrm>
                <a:off x="1487" y="3066"/>
                <a:ext cx="14" cy="45"/>
              </a:xfrm>
              <a:prstGeom prst="rect">
                <a:avLst/>
              </a:prstGeom>
              <a:solidFill>
                <a:srgbClr val="808080"/>
              </a:solidFill>
              <a:ln w="9525">
                <a:noFill/>
                <a:miter lim="800000"/>
                <a:headEnd/>
                <a:tailEnd/>
              </a:ln>
            </p:spPr>
            <p:txBody>
              <a:bodyPr/>
              <a:lstStyle/>
              <a:p>
                <a:endParaRPr lang="en-US"/>
              </a:p>
            </p:txBody>
          </p:sp>
          <p:sp>
            <p:nvSpPr>
              <p:cNvPr id="38345" name="Rectangle 7"/>
              <p:cNvSpPr>
                <a:spLocks noChangeArrowheads="1"/>
              </p:cNvSpPr>
              <p:nvPr/>
            </p:nvSpPr>
            <p:spPr bwMode="auto">
              <a:xfrm>
                <a:off x="1437" y="3230"/>
                <a:ext cx="54" cy="49"/>
              </a:xfrm>
              <a:prstGeom prst="rect">
                <a:avLst/>
              </a:prstGeom>
              <a:solidFill>
                <a:srgbClr val="008080"/>
              </a:solidFill>
              <a:ln w="9525">
                <a:noFill/>
                <a:miter lim="800000"/>
                <a:headEnd/>
                <a:tailEnd/>
              </a:ln>
            </p:spPr>
            <p:txBody>
              <a:bodyPr/>
              <a:lstStyle/>
              <a:p>
                <a:endParaRPr lang="en-US"/>
              </a:p>
            </p:txBody>
          </p:sp>
          <p:sp>
            <p:nvSpPr>
              <p:cNvPr id="38346" name="Rectangle 8"/>
              <p:cNvSpPr>
                <a:spLocks noChangeArrowheads="1"/>
              </p:cNvSpPr>
              <p:nvPr/>
            </p:nvSpPr>
            <p:spPr bwMode="auto">
              <a:xfrm>
                <a:off x="1444" y="3106"/>
                <a:ext cx="57" cy="154"/>
              </a:xfrm>
              <a:prstGeom prst="rect">
                <a:avLst/>
              </a:prstGeom>
              <a:solidFill>
                <a:srgbClr val="008000"/>
              </a:solidFill>
              <a:ln w="9525">
                <a:noFill/>
                <a:miter lim="800000"/>
                <a:headEnd/>
                <a:tailEnd/>
              </a:ln>
            </p:spPr>
            <p:txBody>
              <a:bodyPr/>
              <a:lstStyle/>
              <a:p>
                <a:endParaRPr lang="en-US"/>
              </a:p>
            </p:txBody>
          </p:sp>
          <p:sp>
            <p:nvSpPr>
              <p:cNvPr id="38347" name="Rectangle 9"/>
              <p:cNvSpPr>
                <a:spLocks noChangeArrowheads="1"/>
              </p:cNvSpPr>
              <p:nvPr/>
            </p:nvSpPr>
            <p:spPr bwMode="auto">
              <a:xfrm>
                <a:off x="1435" y="3241"/>
                <a:ext cx="56" cy="46"/>
              </a:xfrm>
              <a:prstGeom prst="rect">
                <a:avLst/>
              </a:prstGeom>
              <a:solidFill>
                <a:srgbClr val="808080"/>
              </a:solidFill>
              <a:ln w="9525">
                <a:noFill/>
                <a:miter lim="800000"/>
                <a:headEnd/>
                <a:tailEnd/>
              </a:ln>
            </p:spPr>
            <p:txBody>
              <a:bodyPr/>
              <a:lstStyle/>
              <a:p>
                <a:endParaRPr lang="en-US"/>
              </a:p>
            </p:txBody>
          </p:sp>
          <p:sp>
            <p:nvSpPr>
              <p:cNvPr id="38348" name="Rectangle 10"/>
              <p:cNvSpPr>
                <a:spLocks noChangeArrowheads="1"/>
              </p:cNvSpPr>
              <p:nvPr/>
            </p:nvSpPr>
            <p:spPr bwMode="auto">
              <a:xfrm>
                <a:off x="1430" y="3252"/>
                <a:ext cx="54" cy="46"/>
              </a:xfrm>
              <a:prstGeom prst="rect">
                <a:avLst/>
              </a:prstGeom>
              <a:solidFill>
                <a:srgbClr val="008000"/>
              </a:solidFill>
              <a:ln w="9525">
                <a:noFill/>
                <a:miter lim="800000"/>
                <a:headEnd/>
                <a:tailEnd/>
              </a:ln>
            </p:spPr>
            <p:txBody>
              <a:bodyPr/>
              <a:lstStyle/>
              <a:p>
                <a:endParaRPr lang="en-US"/>
              </a:p>
            </p:txBody>
          </p:sp>
          <p:sp>
            <p:nvSpPr>
              <p:cNvPr id="38349" name="Rectangle 11"/>
              <p:cNvSpPr>
                <a:spLocks noChangeArrowheads="1"/>
              </p:cNvSpPr>
              <p:nvPr/>
            </p:nvSpPr>
            <p:spPr bwMode="auto">
              <a:xfrm>
                <a:off x="1416" y="3130"/>
                <a:ext cx="56" cy="46"/>
              </a:xfrm>
              <a:prstGeom prst="rect">
                <a:avLst/>
              </a:prstGeom>
              <a:solidFill>
                <a:srgbClr val="008000"/>
              </a:solidFill>
              <a:ln w="9525">
                <a:noFill/>
                <a:miter lim="800000"/>
                <a:headEnd/>
                <a:tailEnd/>
              </a:ln>
            </p:spPr>
            <p:txBody>
              <a:bodyPr/>
              <a:lstStyle/>
              <a:p>
                <a:endParaRPr lang="en-US"/>
              </a:p>
            </p:txBody>
          </p:sp>
          <p:sp>
            <p:nvSpPr>
              <p:cNvPr id="38350" name="Rectangle 12"/>
              <p:cNvSpPr>
                <a:spLocks noChangeArrowheads="1"/>
              </p:cNvSpPr>
              <p:nvPr/>
            </p:nvSpPr>
            <p:spPr bwMode="auto">
              <a:xfrm>
                <a:off x="1409" y="3274"/>
                <a:ext cx="54" cy="45"/>
              </a:xfrm>
              <a:prstGeom prst="rect">
                <a:avLst/>
              </a:prstGeom>
              <a:solidFill>
                <a:srgbClr val="808080"/>
              </a:solidFill>
              <a:ln w="9525">
                <a:solidFill>
                  <a:srgbClr val="808080"/>
                </a:solidFill>
                <a:miter lim="800000"/>
                <a:headEnd/>
                <a:tailEnd/>
              </a:ln>
            </p:spPr>
            <p:txBody>
              <a:bodyPr/>
              <a:lstStyle/>
              <a:p>
                <a:endParaRPr lang="en-US"/>
              </a:p>
            </p:txBody>
          </p:sp>
          <p:sp>
            <p:nvSpPr>
              <p:cNvPr id="38351" name="Rectangle 13"/>
              <p:cNvSpPr>
                <a:spLocks noChangeArrowheads="1"/>
              </p:cNvSpPr>
              <p:nvPr/>
            </p:nvSpPr>
            <p:spPr bwMode="auto">
              <a:xfrm>
                <a:off x="1394" y="3209"/>
                <a:ext cx="55" cy="46"/>
              </a:xfrm>
              <a:prstGeom prst="rect">
                <a:avLst/>
              </a:prstGeom>
              <a:solidFill>
                <a:srgbClr val="008080"/>
              </a:solidFill>
              <a:ln w="9525">
                <a:solidFill>
                  <a:srgbClr val="003366"/>
                </a:solidFill>
                <a:miter lim="800000"/>
                <a:headEnd/>
                <a:tailEnd/>
              </a:ln>
            </p:spPr>
            <p:txBody>
              <a:bodyPr/>
              <a:lstStyle/>
              <a:p>
                <a:endParaRPr lang="en-US"/>
              </a:p>
            </p:txBody>
          </p:sp>
          <p:sp>
            <p:nvSpPr>
              <p:cNvPr id="38352" name="Rectangle 14"/>
              <p:cNvSpPr>
                <a:spLocks noChangeArrowheads="1"/>
              </p:cNvSpPr>
              <p:nvPr/>
            </p:nvSpPr>
            <p:spPr bwMode="auto">
              <a:xfrm>
                <a:off x="1406" y="3157"/>
                <a:ext cx="55" cy="203"/>
              </a:xfrm>
              <a:prstGeom prst="rect">
                <a:avLst/>
              </a:prstGeom>
              <a:solidFill>
                <a:srgbClr val="008080"/>
              </a:solidFill>
              <a:ln w="9525">
                <a:noFill/>
                <a:miter lim="800000"/>
                <a:headEnd/>
                <a:tailEnd/>
              </a:ln>
            </p:spPr>
            <p:txBody>
              <a:bodyPr/>
              <a:lstStyle/>
              <a:p>
                <a:endParaRPr lang="en-US"/>
              </a:p>
            </p:txBody>
          </p:sp>
        </p:grpSp>
        <p:sp>
          <p:nvSpPr>
            <p:cNvPr id="38331" name="Rectangle 15"/>
            <p:cNvSpPr>
              <a:spLocks noChangeArrowheads="1"/>
            </p:cNvSpPr>
            <p:nvPr/>
          </p:nvSpPr>
          <p:spPr bwMode="auto">
            <a:xfrm>
              <a:off x="2057" y="3160"/>
              <a:ext cx="47" cy="48"/>
            </a:xfrm>
            <a:prstGeom prst="rect">
              <a:avLst/>
            </a:prstGeom>
            <a:solidFill>
              <a:srgbClr val="008000"/>
            </a:solidFill>
            <a:ln w="9525">
              <a:noFill/>
              <a:miter lim="800000"/>
              <a:headEnd/>
              <a:tailEnd/>
            </a:ln>
          </p:spPr>
          <p:txBody>
            <a:bodyPr/>
            <a:lstStyle/>
            <a:p>
              <a:endParaRPr lang="en-US"/>
            </a:p>
          </p:txBody>
        </p:sp>
        <p:sp>
          <p:nvSpPr>
            <p:cNvPr id="38332" name="Rectangle 16"/>
            <p:cNvSpPr>
              <a:spLocks noChangeArrowheads="1"/>
            </p:cNvSpPr>
            <p:nvPr/>
          </p:nvSpPr>
          <p:spPr bwMode="auto">
            <a:xfrm>
              <a:off x="2056" y="3208"/>
              <a:ext cx="47" cy="48"/>
            </a:xfrm>
            <a:prstGeom prst="rect">
              <a:avLst/>
            </a:prstGeom>
            <a:solidFill>
              <a:srgbClr val="008000"/>
            </a:solidFill>
            <a:ln w="9525">
              <a:noFill/>
              <a:miter lim="800000"/>
              <a:headEnd/>
              <a:tailEnd/>
            </a:ln>
          </p:spPr>
          <p:txBody>
            <a:bodyPr/>
            <a:lstStyle/>
            <a:p>
              <a:endParaRPr lang="en-US"/>
            </a:p>
          </p:txBody>
        </p:sp>
        <p:sp>
          <p:nvSpPr>
            <p:cNvPr id="38333" name="Rectangle 17"/>
            <p:cNvSpPr>
              <a:spLocks noChangeArrowheads="1"/>
            </p:cNvSpPr>
            <p:nvPr/>
          </p:nvSpPr>
          <p:spPr bwMode="auto">
            <a:xfrm>
              <a:off x="2057" y="3256"/>
              <a:ext cx="47" cy="48"/>
            </a:xfrm>
            <a:prstGeom prst="rect">
              <a:avLst/>
            </a:prstGeom>
            <a:solidFill>
              <a:srgbClr val="008000"/>
            </a:solidFill>
            <a:ln w="9525">
              <a:noFill/>
              <a:miter lim="800000"/>
              <a:headEnd/>
              <a:tailEnd/>
            </a:ln>
          </p:spPr>
          <p:txBody>
            <a:bodyPr/>
            <a:lstStyle/>
            <a:p>
              <a:endParaRPr lang="en-US"/>
            </a:p>
          </p:txBody>
        </p:sp>
        <p:sp>
          <p:nvSpPr>
            <p:cNvPr id="38334" name="Rectangle 18"/>
            <p:cNvSpPr>
              <a:spLocks noChangeArrowheads="1"/>
            </p:cNvSpPr>
            <p:nvPr/>
          </p:nvSpPr>
          <p:spPr bwMode="auto">
            <a:xfrm>
              <a:off x="2056" y="3304"/>
              <a:ext cx="47" cy="48"/>
            </a:xfrm>
            <a:prstGeom prst="rect">
              <a:avLst/>
            </a:prstGeom>
            <a:solidFill>
              <a:srgbClr val="008000"/>
            </a:solidFill>
            <a:ln w="9525">
              <a:noFill/>
              <a:miter lim="800000"/>
              <a:headEnd/>
              <a:tailEnd/>
            </a:ln>
          </p:spPr>
          <p:txBody>
            <a:bodyPr/>
            <a:lstStyle/>
            <a:p>
              <a:endParaRPr lang="en-US"/>
            </a:p>
          </p:txBody>
        </p:sp>
        <p:sp>
          <p:nvSpPr>
            <p:cNvPr id="38335" name="Rectangle 19"/>
            <p:cNvSpPr>
              <a:spLocks noChangeArrowheads="1"/>
            </p:cNvSpPr>
            <p:nvPr/>
          </p:nvSpPr>
          <p:spPr bwMode="auto">
            <a:xfrm>
              <a:off x="2056" y="3336"/>
              <a:ext cx="47" cy="48"/>
            </a:xfrm>
            <a:prstGeom prst="rect">
              <a:avLst/>
            </a:prstGeom>
            <a:solidFill>
              <a:srgbClr val="008000"/>
            </a:solidFill>
            <a:ln w="9525">
              <a:noFill/>
              <a:miter lim="800000"/>
              <a:headEnd/>
              <a:tailEnd/>
            </a:ln>
          </p:spPr>
          <p:txBody>
            <a:bodyPr/>
            <a:lstStyle/>
            <a:p>
              <a:endParaRPr lang="en-US"/>
            </a:p>
          </p:txBody>
        </p:sp>
        <p:sp>
          <p:nvSpPr>
            <p:cNvPr id="38336" name="Rectangle 20"/>
            <p:cNvSpPr>
              <a:spLocks noChangeArrowheads="1"/>
            </p:cNvSpPr>
            <p:nvPr/>
          </p:nvSpPr>
          <p:spPr bwMode="auto">
            <a:xfrm>
              <a:off x="2055" y="3381"/>
              <a:ext cx="23" cy="23"/>
            </a:xfrm>
            <a:prstGeom prst="rect">
              <a:avLst/>
            </a:prstGeom>
            <a:solidFill>
              <a:srgbClr val="008000"/>
            </a:solidFill>
            <a:ln w="9525">
              <a:noFill/>
              <a:miter lim="800000"/>
              <a:headEnd/>
              <a:tailEnd/>
            </a:ln>
          </p:spPr>
          <p:txBody>
            <a:bodyPr/>
            <a:lstStyle/>
            <a:p>
              <a:endParaRPr lang="en-US"/>
            </a:p>
          </p:txBody>
        </p:sp>
        <p:sp>
          <p:nvSpPr>
            <p:cNvPr id="38337" name="Rectangle 21"/>
            <p:cNvSpPr>
              <a:spLocks noChangeArrowheads="1"/>
            </p:cNvSpPr>
            <p:nvPr/>
          </p:nvSpPr>
          <p:spPr bwMode="auto">
            <a:xfrm>
              <a:off x="2073" y="3372"/>
              <a:ext cx="23" cy="23"/>
            </a:xfrm>
            <a:prstGeom prst="rect">
              <a:avLst/>
            </a:prstGeom>
            <a:solidFill>
              <a:srgbClr val="008000"/>
            </a:solidFill>
            <a:ln w="9525">
              <a:noFill/>
              <a:miter lim="800000"/>
              <a:headEnd/>
              <a:tailEnd/>
            </a:ln>
          </p:spPr>
          <p:txBody>
            <a:bodyPr/>
            <a:lstStyle/>
            <a:p>
              <a:endParaRPr lang="en-US"/>
            </a:p>
          </p:txBody>
        </p:sp>
        <p:sp>
          <p:nvSpPr>
            <p:cNvPr id="38338" name="Rectangle 22"/>
            <p:cNvSpPr>
              <a:spLocks noChangeArrowheads="1"/>
            </p:cNvSpPr>
            <p:nvPr/>
          </p:nvSpPr>
          <p:spPr bwMode="auto">
            <a:xfrm>
              <a:off x="2064" y="3387"/>
              <a:ext cx="23" cy="23"/>
            </a:xfrm>
            <a:prstGeom prst="rect">
              <a:avLst/>
            </a:prstGeom>
            <a:solidFill>
              <a:srgbClr val="008000"/>
            </a:solidFill>
            <a:ln w="9525">
              <a:noFill/>
              <a:miter lim="800000"/>
              <a:headEnd/>
              <a:tailEnd/>
            </a:ln>
          </p:spPr>
          <p:txBody>
            <a:bodyPr/>
            <a:lstStyle/>
            <a:p>
              <a:endParaRPr lang="en-US"/>
            </a:p>
          </p:txBody>
        </p:sp>
        <p:sp>
          <p:nvSpPr>
            <p:cNvPr id="38339" name="Rectangle 23"/>
            <p:cNvSpPr>
              <a:spLocks noChangeArrowheads="1"/>
            </p:cNvSpPr>
            <p:nvPr/>
          </p:nvSpPr>
          <p:spPr bwMode="auto">
            <a:xfrm>
              <a:off x="2055" y="3404"/>
              <a:ext cx="23" cy="23"/>
            </a:xfrm>
            <a:prstGeom prst="rect">
              <a:avLst/>
            </a:prstGeom>
            <a:solidFill>
              <a:srgbClr val="008000"/>
            </a:solidFill>
            <a:ln w="9525">
              <a:noFill/>
              <a:miter lim="800000"/>
              <a:headEnd/>
              <a:tailEnd/>
            </a:ln>
          </p:spPr>
          <p:txBody>
            <a:bodyPr/>
            <a:lstStyle/>
            <a:p>
              <a:endParaRPr lang="en-US"/>
            </a:p>
          </p:txBody>
        </p:sp>
        <p:sp>
          <p:nvSpPr>
            <p:cNvPr id="38340" name="Rectangle 24"/>
            <p:cNvSpPr>
              <a:spLocks noChangeArrowheads="1"/>
            </p:cNvSpPr>
            <p:nvPr/>
          </p:nvSpPr>
          <p:spPr bwMode="auto">
            <a:xfrm>
              <a:off x="2055" y="3426"/>
              <a:ext cx="12" cy="12"/>
            </a:xfrm>
            <a:prstGeom prst="rect">
              <a:avLst/>
            </a:prstGeom>
            <a:solidFill>
              <a:srgbClr val="008000"/>
            </a:solidFill>
            <a:ln w="9525">
              <a:noFill/>
              <a:miter lim="800000"/>
              <a:headEnd/>
              <a:tailEnd/>
            </a:ln>
          </p:spPr>
          <p:txBody>
            <a:bodyPr/>
            <a:lstStyle/>
            <a:p>
              <a:endParaRPr lang="en-US"/>
            </a:p>
          </p:txBody>
        </p:sp>
        <p:sp>
          <p:nvSpPr>
            <p:cNvPr id="38341" name="Rectangle 25"/>
            <p:cNvSpPr>
              <a:spLocks noChangeArrowheads="1"/>
            </p:cNvSpPr>
            <p:nvPr/>
          </p:nvSpPr>
          <p:spPr bwMode="auto">
            <a:xfrm>
              <a:off x="2058" y="3435"/>
              <a:ext cx="12" cy="12"/>
            </a:xfrm>
            <a:prstGeom prst="rect">
              <a:avLst/>
            </a:prstGeom>
            <a:solidFill>
              <a:srgbClr val="008000"/>
            </a:solidFill>
            <a:ln w="9525">
              <a:noFill/>
              <a:miter lim="800000"/>
              <a:headEnd/>
              <a:tailEnd/>
            </a:ln>
          </p:spPr>
          <p:txBody>
            <a:bodyPr/>
            <a:lstStyle/>
            <a:p>
              <a:endParaRPr lang="en-US"/>
            </a:p>
          </p:txBody>
        </p:sp>
      </p:grpSp>
      <p:sp>
        <p:nvSpPr>
          <p:cNvPr id="37891" name="Oval 26"/>
          <p:cNvSpPr>
            <a:spLocks noChangeArrowheads="1"/>
          </p:cNvSpPr>
          <p:nvPr/>
        </p:nvSpPr>
        <p:spPr bwMode="auto">
          <a:xfrm>
            <a:off x="5638800" y="3733800"/>
            <a:ext cx="3429000" cy="2895600"/>
          </a:xfrm>
          <a:prstGeom prst="ellipse">
            <a:avLst/>
          </a:prstGeom>
          <a:noFill/>
          <a:ln w="9525">
            <a:solidFill>
              <a:srgbClr val="0000FF"/>
            </a:solidFill>
            <a:round/>
            <a:headEnd/>
            <a:tailEnd/>
          </a:ln>
        </p:spPr>
        <p:txBody>
          <a:bodyPr wrap="none" anchor="ctr"/>
          <a:lstStyle/>
          <a:p>
            <a:endParaRPr lang="en-US"/>
          </a:p>
        </p:txBody>
      </p:sp>
      <p:grpSp>
        <p:nvGrpSpPr>
          <p:cNvPr id="4" name="Group 27"/>
          <p:cNvGrpSpPr>
            <a:grpSpLocks/>
          </p:cNvGrpSpPr>
          <p:nvPr/>
        </p:nvGrpSpPr>
        <p:grpSpPr bwMode="auto">
          <a:xfrm>
            <a:off x="5715000" y="3733800"/>
            <a:ext cx="3673475" cy="2003425"/>
            <a:chOff x="3600" y="2352"/>
            <a:chExt cx="2314" cy="1262"/>
          </a:xfrm>
        </p:grpSpPr>
        <p:sp>
          <p:nvSpPr>
            <p:cNvPr id="38255" name="Rectangle 28"/>
            <p:cNvSpPr>
              <a:spLocks noChangeArrowheads="1"/>
            </p:cNvSpPr>
            <p:nvPr/>
          </p:nvSpPr>
          <p:spPr bwMode="auto">
            <a:xfrm>
              <a:off x="4880" y="3376"/>
              <a:ext cx="5" cy="17"/>
            </a:xfrm>
            <a:prstGeom prst="rect">
              <a:avLst/>
            </a:prstGeom>
            <a:solidFill>
              <a:srgbClr val="008080"/>
            </a:solidFill>
            <a:ln w="9525">
              <a:noFill/>
              <a:miter lim="800000"/>
              <a:headEnd/>
              <a:tailEnd/>
            </a:ln>
          </p:spPr>
          <p:txBody>
            <a:bodyPr/>
            <a:lstStyle/>
            <a:p>
              <a:endParaRPr lang="en-US"/>
            </a:p>
          </p:txBody>
        </p:sp>
        <p:sp>
          <p:nvSpPr>
            <p:cNvPr id="38256" name="Rectangle 29"/>
            <p:cNvSpPr>
              <a:spLocks noChangeArrowheads="1"/>
            </p:cNvSpPr>
            <p:nvPr/>
          </p:nvSpPr>
          <p:spPr bwMode="auto">
            <a:xfrm>
              <a:off x="4909" y="3352"/>
              <a:ext cx="6" cy="18"/>
            </a:xfrm>
            <a:prstGeom prst="rect">
              <a:avLst/>
            </a:prstGeom>
            <a:solidFill>
              <a:srgbClr val="008080"/>
            </a:solidFill>
            <a:ln w="9525">
              <a:noFill/>
              <a:miter lim="800000"/>
              <a:headEnd/>
              <a:tailEnd/>
            </a:ln>
          </p:spPr>
          <p:txBody>
            <a:bodyPr/>
            <a:lstStyle/>
            <a:p>
              <a:endParaRPr lang="en-US"/>
            </a:p>
          </p:txBody>
        </p:sp>
        <p:sp>
          <p:nvSpPr>
            <p:cNvPr id="38257" name="Rectangle 30"/>
            <p:cNvSpPr>
              <a:spLocks noChangeArrowheads="1"/>
            </p:cNvSpPr>
            <p:nvPr/>
          </p:nvSpPr>
          <p:spPr bwMode="auto">
            <a:xfrm>
              <a:off x="4885" y="3458"/>
              <a:ext cx="6" cy="17"/>
            </a:xfrm>
            <a:prstGeom prst="rect">
              <a:avLst/>
            </a:prstGeom>
            <a:solidFill>
              <a:srgbClr val="808080"/>
            </a:solidFill>
            <a:ln w="9525">
              <a:noFill/>
              <a:miter lim="800000"/>
              <a:headEnd/>
              <a:tailEnd/>
            </a:ln>
          </p:spPr>
          <p:txBody>
            <a:bodyPr/>
            <a:lstStyle/>
            <a:p>
              <a:endParaRPr lang="en-US"/>
            </a:p>
          </p:txBody>
        </p:sp>
        <p:sp>
          <p:nvSpPr>
            <p:cNvPr id="38258" name="Rectangle 31"/>
            <p:cNvSpPr>
              <a:spLocks noChangeArrowheads="1"/>
            </p:cNvSpPr>
            <p:nvPr/>
          </p:nvSpPr>
          <p:spPr bwMode="auto">
            <a:xfrm>
              <a:off x="4915" y="3345"/>
              <a:ext cx="6" cy="17"/>
            </a:xfrm>
            <a:prstGeom prst="rect">
              <a:avLst/>
            </a:prstGeom>
            <a:solidFill>
              <a:srgbClr val="808080"/>
            </a:solidFill>
            <a:ln w="9525">
              <a:noFill/>
              <a:miter lim="800000"/>
              <a:headEnd/>
              <a:tailEnd/>
            </a:ln>
          </p:spPr>
          <p:txBody>
            <a:bodyPr/>
            <a:lstStyle/>
            <a:p>
              <a:endParaRPr lang="en-US"/>
            </a:p>
          </p:txBody>
        </p:sp>
        <p:sp>
          <p:nvSpPr>
            <p:cNvPr id="38259" name="Rectangle 32"/>
            <p:cNvSpPr>
              <a:spLocks noChangeArrowheads="1"/>
            </p:cNvSpPr>
            <p:nvPr/>
          </p:nvSpPr>
          <p:spPr bwMode="auto">
            <a:xfrm>
              <a:off x="4894" y="3406"/>
              <a:ext cx="23" cy="18"/>
            </a:xfrm>
            <a:prstGeom prst="rect">
              <a:avLst/>
            </a:prstGeom>
            <a:solidFill>
              <a:srgbClr val="008080"/>
            </a:solidFill>
            <a:ln w="9525">
              <a:noFill/>
              <a:miter lim="800000"/>
              <a:headEnd/>
              <a:tailEnd/>
            </a:ln>
          </p:spPr>
          <p:txBody>
            <a:bodyPr/>
            <a:lstStyle/>
            <a:p>
              <a:endParaRPr lang="en-US"/>
            </a:p>
          </p:txBody>
        </p:sp>
        <p:sp>
          <p:nvSpPr>
            <p:cNvPr id="38260" name="Rectangle 33"/>
            <p:cNvSpPr>
              <a:spLocks noChangeArrowheads="1"/>
            </p:cNvSpPr>
            <p:nvPr/>
          </p:nvSpPr>
          <p:spPr bwMode="auto">
            <a:xfrm>
              <a:off x="4897" y="3360"/>
              <a:ext cx="24" cy="57"/>
            </a:xfrm>
            <a:prstGeom prst="rect">
              <a:avLst/>
            </a:prstGeom>
            <a:solidFill>
              <a:srgbClr val="008000"/>
            </a:solidFill>
            <a:ln w="9525">
              <a:noFill/>
              <a:miter lim="800000"/>
              <a:headEnd/>
              <a:tailEnd/>
            </a:ln>
          </p:spPr>
          <p:txBody>
            <a:bodyPr/>
            <a:lstStyle/>
            <a:p>
              <a:endParaRPr lang="en-US"/>
            </a:p>
          </p:txBody>
        </p:sp>
        <p:sp>
          <p:nvSpPr>
            <p:cNvPr id="38261" name="Rectangle 34"/>
            <p:cNvSpPr>
              <a:spLocks noChangeArrowheads="1"/>
            </p:cNvSpPr>
            <p:nvPr/>
          </p:nvSpPr>
          <p:spPr bwMode="auto">
            <a:xfrm>
              <a:off x="4893" y="3410"/>
              <a:ext cx="24" cy="17"/>
            </a:xfrm>
            <a:prstGeom prst="rect">
              <a:avLst/>
            </a:prstGeom>
            <a:solidFill>
              <a:srgbClr val="808080"/>
            </a:solidFill>
            <a:ln w="9525">
              <a:noFill/>
              <a:miter lim="800000"/>
              <a:headEnd/>
              <a:tailEnd/>
            </a:ln>
          </p:spPr>
          <p:txBody>
            <a:bodyPr/>
            <a:lstStyle/>
            <a:p>
              <a:endParaRPr lang="en-US"/>
            </a:p>
          </p:txBody>
        </p:sp>
        <p:sp>
          <p:nvSpPr>
            <p:cNvPr id="38262" name="Rectangle 35"/>
            <p:cNvSpPr>
              <a:spLocks noChangeArrowheads="1"/>
            </p:cNvSpPr>
            <p:nvPr/>
          </p:nvSpPr>
          <p:spPr bwMode="auto">
            <a:xfrm>
              <a:off x="4891" y="3414"/>
              <a:ext cx="23" cy="17"/>
            </a:xfrm>
            <a:prstGeom prst="rect">
              <a:avLst/>
            </a:prstGeom>
            <a:solidFill>
              <a:srgbClr val="008000"/>
            </a:solidFill>
            <a:ln w="9525">
              <a:noFill/>
              <a:miter lim="800000"/>
              <a:headEnd/>
              <a:tailEnd/>
            </a:ln>
          </p:spPr>
          <p:txBody>
            <a:bodyPr/>
            <a:lstStyle/>
            <a:p>
              <a:endParaRPr lang="en-US"/>
            </a:p>
          </p:txBody>
        </p:sp>
        <p:sp>
          <p:nvSpPr>
            <p:cNvPr id="38263" name="Rectangle 36"/>
            <p:cNvSpPr>
              <a:spLocks noChangeArrowheads="1"/>
            </p:cNvSpPr>
            <p:nvPr/>
          </p:nvSpPr>
          <p:spPr bwMode="auto">
            <a:xfrm>
              <a:off x="4885" y="3369"/>
              <a:ext cx="24" cy="17"/>
            </a:xfrm>
            <a:prstGeom prst="rect">
              <a:avLst/>
            </a:prstGeom>
            <a:solidFill>
              <a:srgbClr val="008000"/>
            </a:solidFill>
            <a:ln w="9525">
              <a:noFill/>
              <a:miter lim="800000"/>
              <a:headEnd/>
              <a:tailEnd/>
            </a:ln>
          </p:spPr>
          <p:txBody>
            <a:bodyPr/>
            <a:lstStyle/>
            <a:p>
              <a:endParaRPr lang="en-US"/>
            </a:p>
          </p:txBody>
        </p:sp>
        <p:sp>
          <p:nvSpPr>
            <p:cNvPr id="38264" name="AutoShape 37"/>
            <p:cNvSpPr>
              <a:spLocks noChangeArrowheads="1"/>
            </p:cNvSpPr>
            <p:nvPr/>
          </p:nvSpPr>
          <p:spPr bwMode="auto">
            <a:xfrm>
              <a:off x="4886" y="2778"/>
              <a:ext cx="29" cy="29"/>
            </a:xfrm>
            <a:prstGeom prst="flowChartSummingJunction">
              <a:avLst/>
            </a:prstGeom>
            <a:solidFill>
              <a:srgbClr val="FF00FF"/>
            </a:solidFill>
            <a:ln w="9525">
              <a:solidFill>
                <a:srgbClr val="000000"/>
              </a:solidFill>
              <a:round/>
              <a:headEnd/>
              <a:tailEnd/>
            </a:ln>
          </p:spPr>
          <p:txBody>
            <a:bodyPr/>
            <a:lstStyle/>
            <a:p>
              <a:endParaRPr lang="en-US"/>
            </a:p>
          </p:txBody>
        </p:sp>
        <p:sp>
          <p:nvSpPr>
            <p:cNvPr id="38265" name="Line 38"/>
            <p:cNvSpPr>
              <a:spLocks noChangeShapeType="1"/>
            </p:cNvSpPr>
            <p:nvPr/>
          </p:nvSpPr>
          <p:spPr bwMode="auto">
            <a:xfrm>
              <a:off x="4299" y="3110"/>
              <a:ext cx="0" cy="504"/>
            </a:xfrm>
            <a:prstGeom prst="line">
              <a:avLst/>
            </a:prstGeom>
            <a:noFill/>
            <a:ln w="28575">
              <a:solidFill>
                <a:srgbClr val="0000FF"/>
              </a:solidFill>
              <a:round/>
              <a:headEnd/>
              <a:tailEnd/>
            </a:ln>
          </p:spPr>
          <p:txBody>
            <a:bodyPr/>
            <a:lstStyle/>
            <a:p>
              <a:endParaRPr lang="en-IN"/>
            </a:p>
          </p:txBody>
        </p:sp>
        <p:sp>
          <p:nvSpPr>
            <p:cNvPr id="38266" name="Line 39"/>
            <p:cNvSpPr>
              <a:spLocks noChangeShapeType="1"/>
            </p:cNvSpPr>
            <p:nvPr/>
          </p:nvSpPr>
          <p:spPr bwMode="auto">
            <a:xfrm>
              <a:off x="5025" y="3110"/>
              <a:ext cx="0" cy="504"/>
            </a:xfrm>
            <a:prstGeom prst="line">
              <a:avLst/>
            </a:prstGeom>
            <a:noFill/>
            <a:ln w="28575">
              <a:solidFill>
                <a:srgbClr val="0000FF"/>
              </a:solidFill>
              <a:round/>
              <a:headEnd/>
              <a:tailEnd/>
            </a:ln>
          </p:spPr>
          <p:txBody>
            <a:bodyPr/>
            <a:lstStyle/>
            <a:p>
              <a:endParaRPr lang="en-IN"/>
            </a:p>
          </p:txBody>
        </p:sp>
        <p:sp>
          <p:nvSpPr>
            <p:cNvPr id="38267" name="Line 40"/>
            <p:cNvSpPr>
              <a:spLocks noChangeShapeType="1"/>
            </p:cNvSpPr>
            <p:nvPr/>
          </p:nvSpPr>
          <p:spPr bwMode="auto">
            <a:xfrm>
              <a:off x="4299" y="3614"/>
              <a:ext cx="726" cy="0"/>
            </a:xfrm>
            <a:prstGeom prst="line">
              <a:avLst/>
            </a:prstGeom>
            <a:noFill/>
            <a:ln w="28575">
              <a:solidFill>
                <a:srgbClr val="0000FF"/>
              </a:solidFill>
              <a:round/>
              <a:headEnd/>
              <a:tailEnd/>
            </a:ln>
          </p:spPr>
          <p:txBody>
            <a:bodyPr/>
            <a:lstStyle/>
            <a:p>
              <a:endParaRPr lang="en-IN"/>
            </a:p>
          </p:txBody>
        </p:sp>
        <p:sp>
          <p:nvSpPr>
            <p:cNvPr id="38268" name="Line 41"/>
            <p:cNvSpPr>
              <a:spLocks noChangeShapeType="1"/>
            </p:cNvSpPr>
            <p:nvPr/>
          </p:nvSpPr>
          <p:spPr bwMode="auto">
            <a:xfrm>
              <a:off x="4449" y="2768"/>
              <a:ext cx="0" cy="504"/>
            </a:xfrm>
            <a:prstGeom prst="line">
              <a:avLst/>
            </a:prstGeom>
            <a:noFill/>
            <a:ln w="28575">
              <a:solidFill>
                <a:srgbClr val="000000"/>
              </a:solidFill>
              <a:round/>
              <a:headEnd/>
              <a:tailEnd/>
            </a:ln>
          </p:spPr>
          <p:txBody>
            <a:bodyPr/>
            <a:lstStyle/>
            <a:p>
              <a:endParaRPr lang="en-IN"/>
            </a:p>
          </p:txBody>
        </p:sp>
        <p:sp>
          <p:nvSpPr>
            <p:cNvPr id="38269" name="Line 42"/>
            <p:cNvSpPr>
              <a:spLocks noChangeShapeType="1"/>
            </p:cNvSpPr>
            <p:nvPr/>
          </p:nvSpPr>
          <p:spPr bwMode="auto">
            <a:xfrm>
              <a:off x="4425" y="3278"/>
              <a:ext cx="0" cy="288"/>
            </a:xfrm>
            <a:prstGeom prst="line">
              <a:avLst/>
            </a:prstGeom>
            <a:noFill/>
            <a:ln w="9525">
              <a:solidFill>
                <a:srgbClr val="000000"/>
              </a:solidFill>
              <a:round/>
              <a:headEnd/>
              <a:tailEnd/>
            </a:ln>
          </p:spPr>
          <p:txBody>
            <a:bodyPr/>
            <a:lstStyle/>
            <a:p>
              <a:endParaRPr lang="en-IN"/>
            </a:p>
          </p:txBody>
        </p:sp>
        <p:sp>
          <p:nvSpPr>
            <p:cNvPr id="38270" name="Line 43"/>
            <p:cNvSpPr>
              <a:spLocks noChangeShapeType="1"/>
            </p:cNvSpPr>
            <p:nvPr/>
          </p:nvSpPr>
          <p:spPr bwMode="auto">
            <a:xfrm>
              <a:off x="4473" y="3200"/>
              <a:ext cx="0" cy="288"/>
            </a:xfrm>
            <a:prstGeom prst="line">
              <a:avLst/>
            </a:prstGeom>
            <a:noFill/>
            <a:ln w="9525">
              <a:solidFill>
                <a:srgbClr val="000000"/>
              </a:solidFill>
              <a:round/>
              <a:headEnd/>
              <a:tailEnd/>
            </a:ln>
          </p:spPr>
          <p:txBody>
            <a:bodyPr/>
            <a:lstStyle/>
            <a:p>
              <a:endParaRPr lang="en-IN"/>
            </a:p>
          </p:txBody>
        </p:sp>
        <p:sp>
          <p:nvSpPr>
            <p:cNvPr id="38271" name="Line 44"/>
            <p:cNvSpPr>
              <a:spLocks noChangeShapeType="1"/>
            </p:cNvSpPr>
            <p:nvPr/>
          </p:nvSpPr>
          <p:spPr bwMode="auto">
            <a:xfrm flipV="1">
              <a:off x="4425" y="3206"/>
              <a:ext cx="42" cy="72"/>
            </a:xfrm>
            <a:prstGeom prst="line">
              <a:avLst/>
            </a:prstGeom>
            <a:noFill/>
            <a:ln w="9525">
              <a:solidFill>
                <a:srgbClr val="000000"/>
              </a:solidFill>
              <a:round/>
              <a:headEnd/>
              <a:tailEnd/>
            </a:ln>
          </p:spPr>
          <p:txBody>
            <a:bodyPr/>
            <a:lstStyle/>
            <a:p>
              <a:endParaRPr lang="en-IN"/>
            </a:p>
          </p:txBody>
        </p:sp>
        <p:sp>
          <p:nvSpPr>
            <p:cNvPr id="38272" name="Line 45"/>
            <p:cNvSpPr>
              <a:spLocks noChangeShapeType="1"/>
            </p:cNvSpPr>
            <p:nvPr/>
          </p:nvSpPr>
          <p:spPr bwMode="auto">
            <a:xfrm flipV="1">
              <a:off x="4431" y="3488"/>
              <a:ext cx="42" cy="72"/>
            </a:xfrm>
            <a:prstGeom prst="line">
              <a:avLst/>
            </a:prstGeom>
            <a:noFill/>
            <a:ln w="9525">
              <a:solidFill>
                <a:srgbClr val="000000"/>
              </a:solidFill>
              <a:round/>
              <a:headEnd/>
              <a:tailEnd/>
            </a:ln>
          </p:spPr>
          <p:txBody>
            <a:bodyPr/>
            <a:lstStyle/>
            <a:p>
              <a:endParaRPr lang="en-IN"/>
            </a:p>
          </p:txBody>
        </p:sp>
        <p:sp>
          <p:nvSpPr>
            <p:cNvPr id="38273" name="Line 46"/>
            <p:cNvSpPr>
              <a:spLocks noChangeShapeType="1"/>
            </p:cNvSpPr>
            <p:nvPr/>
          </p:nvSpPr>
          <p:spPr bwMode="auto">
            <a:xfrm>
              <a:off x="4899" y="2798"/>
              <a:ext cx="0" cy="504"/>
            </a:xfrm>
            <a:prstGeom prst="line">
              <a:avLst/>
            </a:prstGeom>
            <a:noFill/>
            <a:ln w="28575">
              <a:solidFill>
                <a:srgbClr val="000000"/>
              </a:solidFill>
              <a:round/>
              <a:headEnd/>
              <a:tailEnd/>
            </a:ln>
          </p:spPr>
          <p:txBody>
            <a:bodyPr/>
            <a:lstStyle/>
            <a:p>
              <a:endParaRPr lang="en-IN"/>
            </a:p>
          </p:txBody>
        </p:sp>
        <p:sp>
          <p:nvSpPr>
            <p:cNvPr id="38274" name="Line 47"/>
            <p:cNvSpPr>
              <a:spLocks noChangeShapeType="1"/>
            </p:cNvSpPr>
            <p:nvPr/>
          </p:nvSpPr>
          <p:spPr bwMode="auto">
            <a:xfrm>
              <a:off x="4875" y="3313"/>
              <a:ext cx="0" cy="175"/>
            </a:xfrm>
            <a:prstGeom prst="line">
              <a:avLst/>
            </a:prstGeom>
            <a:noFill/>
            <a:ln w="9525">
              <a:solidFill>
                <a:srgbClr val="000000"/>
              </a:solidFill>
              <a:round/>
              <a:headEnd/>
              <a:tailEnd/>
            </a:ln>
          </p:spPr>
          <p:txBody>
            <a:bodyPr/>
            <a:lstStyle/>
            <a:p>
              <a:endParaRPr lang="en-IN"/>
            </a:p>
          </p:txBody>
        </p:sp>
        <p:sp>
          <p:nvSpPr>
            <p:cNvPr id="38275" name="Line 48"/>
            <p:cNvSpPr>
              <a:spLocks noChangeShapeType="1"/>
            </p:cNvSpPr>
            <p:nvPr/>
          </p:nvSpPr>
          <p:spPr bwMode="auto">
            <a:xfrm>
              <a:off x="4923" y="3242"/>
              <a:ext cx="0" cy="175"/>
            </a:xfrm>
            <a:prstGeom prst="line">
              <a:avLst/>
            </a:prstGeom>
            <a:noFill/>
            <a:ln w="9525">
              <a:solidFill>
                <a:srgbClr val="000000"/>
              </a:solidFill>
              <a:round/>
              <a:headEnd/>
              <a:tailEnd/>
            </a:ln>
          </p:spPr>
          <p:txBody>
            <a:bodyPr/>
            <a:lstStyle/>
            <a:p>
              <a:endParaRPr lang="en-IN"/>
            </a:p>
          </p:txBody>
        </p:sp>
        <p:sp>
          <p:nvSpPr>
            <p:cNvPr id="38276" name="Line 49"/>
            <p:cNvSpPr>
              <a:spLocks noChangeShapeType="1"/>
            </p:cNvSpPr>
            <p:nvPr/>
          </p:nvSpPr>
          <p:spPr bwMode="auto">
            <a:xfrm flipV="1">
              <a:off x="4875" y="3242"/>
              <a:ext cx="42" cy="72"/>
            </a:xfrm>
            <a:prstGeom prst="line">
              <a:avLst/>
            </a:prstGeom>
            <a:noFill/>
            <a:ln w="9525">
              <a:solidFill>
                <a:srgbClr val="000000"/>
              </a:solidFill>
              <a:round/>
              <a:headEnd/>
              <a:tailEnd/>
            </a:ln>
          </p:spPr>
          <p:txBody>
            <a:bodyPr/>
            <a:lstStyle/>
            <a:p>
              <a:endParaRPr lang="en-IN"/>
            </a:p>
          </p:txBody>
        </p:sp>
        <p:sp>
          <p:nvSpPr>
            <p:cNvPr id="38277" name="Line 50"/>
            <p:cNvSpPr>
              <a:spLocks noChangeShapeType="1"/>
            </p:cNvSpPr>
            <p:nvPr/>
          </p:nvSpPr>
          <p:spPr bwMode="auto">
            <a:xfrm flipV="1">
              <a:off x="4881" y="3416"/>
              <a:ext cx="42" cy="72"/>
            </a:xfrm>
            <a:prstGeom prst="line">
              <a:avLst/>
            </a:prstGeom>
            <a:noFill/>
            <a:ln w="9525">
              <a:solidFill>
                <a:srgbClr val="000000"/>
              </a:solidFill>
              <a:round/>
              <a:headEnd/>
              <a:tailEnd/>
            </a:ln>
          </p:spPr>
          <p:txBody>
            <a:bodyPr/>
            <a:lstStyle/>
            <a:p>
              <a:endParaRPr lang="en-IN"/>
            </a:p>
          </p:txBody>
        </p:sp>
        <p:sp>
          <p:nvSpPr>
            <p:cNvPr id="38278" name="Line 51"/>
            <p:cNvSpPr>
              <a:spLocks noChangeShapeType="1"/>
            </p:cNvSpPr>
            <p:nvPr/>
          </p:nvSpPr>
          <p:spPr bwMode="auto">
            <a:xfrm flipH="1">
              <a:off x="4790" y="2870"/>
              <a:ext cx="0" cy="432"/>
            </a:xfrm>
            <a:prstGeom prst="line">
              <a:avLst/>
            </a:prstGeom>
            <a:noFill/>
            <a:ln w="57150">
              <a:solidFill>
                <a:srgbClr val="FF00FF"/>
              </a:solidFill>
              <a:round/>
              <a:headEnd/>
              <a:tailEnd/>
            </a:ln>
          </p:spPr>
          <p:txBody>
            <a:bodyPr/>
            <a:lstStyle/>
            <a:p>
              <a:endParaRPr lang="en-IN"/>
            </a:p>
          </p:txBody>
        </p:sp>
        <p:sp>
          <p:nvSpPr>
            <p:cNvPr id="38279" name="Oval 52"/>
            <p:cNvSpPr>
              <a:spLocks noChangeArrowheads="1"/>
            </p:cNvSpPr>
            <p:nvPr/>
          </p:nvSpPr>
          <p:spPr bwMode="auto">
            <a:xfrm flipH="1">
              <a:off x="4771" y="3260"/>
              <a:ext cx="34" cy="115"/>
            </a:xfrm>
            <a:prstGeom prst="ellipse">
              <a:avLst/>
            </a:prstGeom>
            <a:solidFill>
              <a:srgbClr val="800000"/>
            </a:solidFill>
            <a:ln w="9525">
              <a:solidFill>
                <a:srgbClr val="FF0000"/>
              </a:solidFill>
              <a:round/>
              <a:headEnd/>
              <a:tailEnd/>
            </a:ln>
          </p:spPr>
          <p:txBody>
            <a:bodyPr/>
            <a:lstStyle/>
            <a:p>
              <a:endParaRPr lang="en-US"/>
            </a:p>
          </p:txBody>
        </p:sp>
        <p:sp>
          <p:nvSpPr>
            <p:cNvPr id="38280" name="Line 53"/>
            <p:cNvSpPr>
              <a:spLocks noChangeShapeType="1"/>
            </p:cNvSpPr>
            <p:nvPr/>
          </p:nvSpPr>
          <p:spPr bwMode="auto">
            <a:xfrm flipH="1">
              <a:off x="4805" y="2708"/>
              <a:ext cx="0" cy="576"/>
            </a:xfrm>
            <a:prstGeom prst="line">
              <a:avLst/>
            </a:prstGeom>
            <a:noFill/>
            <a:ln w="9525">
              <a:solidFill>
                <a:srgbClr val="808080"/>
              </a:solidFill>
              <a:round/>
              <a:headEnd/>
              <a:tailEnd/>
            </a:ln>
          </p:spPr>
          <p:txBody>
            <a:bodyPr/>
            <a:lstStyle/>
            <a:p>
              <a:endParaRPr lang="en-IN"/>
            </a:p>
          </p:txBody>
        </p:sp>
        <p:sp>
          <p:nvSpPr>
            <p:cNvPr id="38281" name="Line 54"/>
            <p:cNvSpPr>
              <a:spLocks noChangeShapeType="1"/>
            </p:cNvSpPr>
            <p:nvPr/>
          </p:nvSpPr>
          <p:spPr bwMode="auto">
            <a:xfrm flipH="1">
              <a:off x="4769" y="2708"/>
              <a:ext cx="0" cy="576"/>
            </a:xfrm>
            <a:prstGeom prst="line">
              <a:avLst/>
            </a:prstGeom>
            <a:noFill/>
            <a:ln w="9525">
              <a:solidFill>
                <a:srgbClr val="808080"/>
              </a:solidFill>
              <a:round/>
              <a:headEnd/>
              <a:tailEnd/>
            </a:ln>
          </p:spPr>
          <p:txBody>
            <a:bodyPr/>
            <a:lstStyle/>
            <a:p>
              <a:endParaRPr lang="en-IN"/>
            </a:p>
          </p:txBody>
        </p:sp>
        <p:sp>
          <p:nvSpPr>
            <p:cNvPr id="38282" name="Oval 55"/>
            <p:cNvSpPr>
              <a:spLocks noChangeArrowheads="1"/>
            </p:cNvSpPr>
            <p:nvPr/>
          </p:nvSpPr>
          <p:spPr bwMode="auto">
            <a:xfrm flipH="1">
              <a:off x="4765" y="3356"/>
              <a:ext cx="44" cy="58"/>
            </a:xfrm>
            <a:prstGeom prst="ellipse">
              <a:avLst/>
            </a:prstGeom>
            <a:solidFill>
              <a:srgbClr val="00FFFF"/>
            </a:solidFill>
            <a:ln w="9525">
              <a:solidFill>
                <a:srgbClr val="FF00FF"/>
              </a:solidFill>
              <a:round/>
              <a:headEnd/>
              <a:tailEnd/>
            </a:ln>
          </p:spPr>
          <p:txBody>
            <a:bodyPr/>
            <a:lstStyle/>
            <a:p>
              <a:endParaRPr lang="en-US"/>
            </a:p>
          </p:txBody>
        </p:sp>
        <p:sp>
          <p:nvSpPr>
            <p:cNvPr id="38283" name="AutoShape 56"/>
            <p:cNvSpPr>
              <a:spLocks noChangeArrowheads="1"/>
            </p:cNvSpPr>
            <p:nvPr/>
          </p:nvSpPr>
          <p:spPr bwMode="auto">
            <a:xfrm flipH="1">
              <a:off x="4759" y="2630"/>
              <a:ext cx="62" cy="144"/>
            </a:xfrm>
            <a:prstGeom prst="flowChartMagneticDisk">
              <a:avLst/>
            </a:prstGeom>
            <a:solidFill>
              <a:srgbClr val="808080"/>
            </a:solidFill>
            <a:ln w="9525">
              <a:solidFill>
                <a:srgbClr val="000000"/>
              </a:solidFill>
              <a:round/>
              <a:headEnd/>
              <a:tailEnd/>
            </a:ln>
          </p:spPr>
          <p:txBody>
            <a:bodyPr/>
            <a:lstStyle/>
            <a:p>
              <a:endParaRPr lang="en-US"/>
            </a:p>
          </p:txBody>
        </p:sp>
        <p:sp>
          <p:nvSpPr>
            <p:cNvPr id="923705" name="toilet"/>
            <p:cNvSpPr>
              <a:spLocks noEditPoints="1" noChangeArrowheads="1"/>
            </p:cNvSpPr>
            <p:nvPr/>
          </p:nvSpPr>
          <p:spPr bwMode="auto">
            <a:xfrm rot="5400000" flipH="1">
              <a:off x="4680" y="2885"/>
              <a:ext cx="93" cy="75"/>
            </a:xfrm>
            <a:custGeom>
              <a:avLst/>
              <a:gdLst>
                <a:gd name="T0" fmla="*/ 0 w 21600"/>
                <a:gd name="T1" fmla="*/ 0 h 21600"/>
                <a:gd name="T2" fmla="*/ 10800 w 21600"/>
                <a:gd name="T3" fmla="*/ 0 h 21600"/>
                <a:gd name="T4" fmla="*/ 21600 w 21600"/>
                <a:gd name="T5" fmla="*/ 0 h 21600"/>
                <a:gd name="T6" fmla="*/ 10800 w 21600"/>
                <a:gd name="T7" fmla="*/ 21600 h 21600"/>
                <a:gd name="T8" fmla="*/ 931 w 21600"/>
                <a:gd name="T9" fmla="*/ 538 h 21600"/>
                <a:gd name="T10" fmla="*/ 20729 w 21600"/>
                <a:gd name="T11" fmla="*/ 6606 h 21600"/>
              </a:gdLst>
              <a:ahLst/>
              <a:cxnLst>
                <a:cxn ang="0">
                  <a:pos x="T0" y="T1"/>
                </a:cxn>
                <a:cxn ang="0">
                  <a:pos x="T2" y="T3"/>
                </a:cxn>
                <a:cxn ang="0">
                  <a:pos x="T4" y="T5"/>
                </a:cxn>
                <a:cxn ang="0">
                  <a:pos x="T6" y="T7"/>
                </a:cxn>
              </a:cxnLst>
              <a:rect l="T8" t="T9" r="T10" b="T11"/>
              <a:pathLst>
                <a:path w="21600" h="21600" extrusionOk="0">
                  <a:moveTo>
                    <a:pt x="21600" y="7298"/>
                  </a:moveTo>
                  <a:lnTo>
                    <a:pt x="21600" y="0"/>
                  </a:lnTo>
                  <a:lnTo>
                    <a:pt x="10679" y="0"/>
                  </a:lnTo>
                  <a:lnTo>
                    <a:pt x="0" y="0"/>
                  </a:lnTo>
                  <a:lnTo>
                    <a:pt x="0" y="7298"/>
                  </a:lnTo>
                  <a:lnTo>
                    <a:pt x="6033" y="7298"/>
                  </a:lnTo>
                  <a:lnTo>
                    <a:pt x="6206" y="7616"/>
                  </a:lnTo>
                  <a:lnTo>
                    <a:pt x="6310" y="7935"/>
                  </a:lnTo>
                  <a:lnTo>
                    <a:pt x="6345" y="8302"/>
                  </a:lnTo>
                  <a:lnTo>
                    <a:pt x="6310" y="8620"/>
                  </a:lnTo>
                  <a:lnTo>
                    <a:pt x="6206" y="8963"/>
                  </a:lnTo>
                  <a:lnTo>
                    <a:pt x="6102" y="9331"/>
                  </a:lnTo>
                  <a:lnTo>
                    <a:pt x="5894" y="9722"/>
                  </a:lnTo>
                  <a:lnTo>
                    <a:pt x="5513" y="10163"/>
                  </a:lnTo>
                  <a:lnTo>
                    <a:pt x="4577" y="11339"/>
                  </a:lnTo>
                  <a:lnTo>
                    <a:pt x="3848" y="12539"/>
                  </a:lnTo>
                  <a:lnTo>
                    <a:pt x="3363" y="13641"/>
                  </a:lnTo>
                  <a:lnTo>
                    <a:pt x="3086" y="14718"/>
                  </a:lnTo>
                  <a:lnTo>
                    <a:pt x="3051" y="15649"/>
                  </a:lnTo>
                  <a:lnTo>
                    <a:pt x="3086" y="16580"/>
                  </a:lnTo>
                  <a:lnTo>
                    <a:pt x="3467" y="17510"/>
                  </a:lnTo>
                  <a:lnTo>
                    <a:pt x="3952" y="18294"/>
                  </a:lnTo>
                  <a:lnTo>
                    <a:pt x="4577" y="19029"/>
                  </a:lnTo>
                  <a:lnTo>
                    <a:pt x="5270" y="19616"/>
                  </a:lnTo>
                  <a:lnTo>
                    <a:pt x="6137" y="20229"/>
                  </a:lnTo>
                  <a:lnTo>
                    <a:pt x="6969" y="20718"/>
                  </a:lnTo>
                  <a:lnTo>
                    <a:pt x="7905" y="21061"/>
                  </a:lnTo>
                  <a:lnTo>
                    <a:pt x="8876" y="21331"/>
                  </a:lnTo>
                  <a:lnTo>
                    <a:pt x="9812" y="21600"/>
                  </a:lnTo>
                  <a:lnTo>
                    <a:pt x="10817" y="21600"/>
                  </a:lnTo>
                  <a:lnTo>
                    <a:pt x="11753" y="21600"/>
                  </a:lnTo>
                  <a:lnTo>
                    <a:pt x="12690" y="21331"/>
                  </a:lnTo>
                  <a:lnTo>
                    <a:pt x="13695" y="21061"/>
                  </a:lnTo>
                  <a:lnTo>
                    <a:pt x="14492" y="20718"/>
                  </a:lnTo>
                  <a:lnTo>
                    <a:pt x="15359" y="20229"/>
                  </a:lnTo>
                  <a:lnTo>
                    <a:pt x="16157" y="19616"/>
                  </a:lnTo>
                  <a:lnTo>
                    <a:pt x="16781" y="19029"/>
                  </a:lnTo>
                  <a:lnTo>
                    <a:pt x="17335" y="18294"/>
                  </a:lnTo>
                  <a:lnTo>
                    <a:pt x="17717" y="17510"/>
                  </a:lnTo>
                  <a:lnTo>
                    <a:pt x="18098" y="16580"/>
                  </a:lnTo>
                  <a:lnTo>
                    <a:pt x="18237" y="15649"/>
                  </a:lnTo>
                  <a:lnTo>
                    <a:pt x="18098" y="14718"/>
                  </a:lnTo>
                  <a:lnTo>
                    <a:pt x="17856" y="13641"/>
                  </a:lnTo>
                  <a:lnTo>
                    <a:pt x="17231" y="12539"/>
                  </a:lnTo>
                  <a:lnTo>
                    <a:pt x="16538" y="11339"/>
                  </a:lnTo>
                  <a:lnTo>
                    <a:pt x="15533" y="10163"/>
                  </a:lnTo>
                  <a:lnTo>
                    <a:pt x="15221" y="9722"/>
                  </a:lnTo>
                  <a:lnTo>
                    <a:pt x="14978" y="9404"/>
                  </a:lnTo>
                  <a:lnTo>
                    <a:pt x="14804" y="9012"/>
                  </a:lnTo>
                  <a:lnTo>
                    <a:pt x="14735" y="8620"/>
                  </a:lnTo>
                  <a:lnTo>
                    <a:pt x="14700" y="8302"/>
                  </a:lnTo>
                  <a:lnTo>
                    <a:pt x="14735" y="7959"/>
                  </a:lnTo>
                  <a:lnTo>
                    <a:pt x="14874" y="7616"/>
                  </a:lnTo>
                  <a:lnTo>
                    <a:pt x="14978" y="7298"/>
                  </a:lnTo>
                  <a:lnTo>
                    <a:pt x="21600" y="7298"/>
                  </a:lnTo>
                  <a:close/>
                </a:path>
                <a:path w="21600" h="21600" extrusionOk="0">
                  <a:moveTo>
                    <a:pt x="21600" y="7298"/>
                  </a:moveTo>
                  <a:lnTo>
                    <a:pt x="6033" y="7298"/>
                  </a:lnTo>
                  <a:lnTo>
                    <a:pt x="11164" y="7298"/>
                  </a:lnTo>
                </a:path>
              </a:pathLst>
            </a:custGeom>
            <a:solidFill>
              <a:srgbClr val="808080"/>
            </a:solidFill>
            <a:ln w="9525">
              <a:solidFill>
                <a:srgbClr val="000000"/>
              </a:solidFill>
              <a:miter lim="800000"/>
              <a:headEnd/>
              <a:tailEnd/>
            </a:ln>
            <a:effectLst>
              <a:outerShdw dist="107763" dir="18900000" algn="ctr" rotWithShape="0">
                <a:srgbClr val="808080">
                  <a:alpha val="50000"/>
                </a:srgbClr>
              </a:outerShdw>
            </a:effectLst>
          </p:spPr>
          <p:txBody>
            <a:bodyPr/>
            <a:lstStyle/>
            <a:p>
              <a:pPr>
                <a:defRPr/>
              </a:pPr>
              <a:endParaRPr lang="en-US"/>
            </a:p>
          </p:txBody>
        </p:sp>
        <p:sp>
          <p:nvSpPr>
            <p:cNvPr id="38285" name="Line 58"/>
            <p:cNvSpPr>
              <a:spLocks noChangeShapeType="1"/>
            </p:cNvSpPr>
            <p:nvPr/>
          </p:nvSpPr>
          <p:spPr bwMode="auto">
            <a:xfrm>
              <a:off x="4455" y="3128"/>
              <a:ext cx="432" cy="0"/>
            </a:xfrm>
            <a:prstGeom prst="line">
              <a:avLst/>
            </a:prstGeom>
            <a:noFill/>
            <a:ln w="9525">
              <a:solidFill>
                <a:srgbClr val="000000"/>
              </a:solidFill>
              <a:round/>
              <a:headEnd type="arrow" w="sm" len="med"/>
              <a:tailEnd type="arrow" w="sm" len="med"/>
            </a:ln>
          </p:spPr>
          <p:txBody>
            <a:bodyPr/>
            <a:lstStyle/>
            <a:p>
              <a:endParaRPr lang="en-IN"/>
            </a:p>
          </p:txBody>
        </p:sp>
        <p:sp>
          <p:nvSpPr>
            <p:cNvPr id="38286" name="Text Box 59"/>
            <p:cNvSpPr txBox="1">
              <a:spLocks noChangeArrowheads="1"/>
            </p:cNvSpPr>
            <p:nvPr/>
          </p:nvSpPr>
          <p:spPr bwMode="auto">
            <a:xfrm>
              <a:off x="4521" y="3020"/>
              <a:ext cx="288" cy="144"/>
            </a:xfrm>
            <a:prstGeom prst="rect">
              <a:avLst/>
            </a:prstGeom>
            <a:noFill/>
            <a:ln w="9525">
              <a:noFill/>
              <a:miter lim="800000"/>
              <a:headEnd/>
              <a:tailEnd/>
            </a:ln>
          </p:spPr>
          <p:txBody>
            <a:bodyPr/>
            <a:lstStyle/>
            <a:p>
              <a:pPr>
                <a:spcBef>
                  <a:spcPct val="0"/>
                </a:spcBef>
                <a:buFontTx/>
                <a:buNone/>
              </a:pPr>
              <a:r>
                <a:rPr lang="en-US" sz="900" b="1">
                  <a:solidFill>
                    <a:srgbClr val="000000"/>
                  </a:solidFill>
                  <a:latin typeface="Arial" pitchFamily="34" charset="0"/>
                </a:rPr>
                <a:t>4 cm</a:t>
              </a:r>
              <a:endParaRPr lang="en-US" sz="2000">
                <a:latin typeface="Arial" pitchFamily="34" charset="0"/>
              </a:endParaRPr>
            </a:p>
          </p:txBody>
        </p:sp>
        <p:sp>
          <p:nvSpPr>
            <p:cNvPr id="38287" name="Line 60"/>
            <p:cNvSpPr>
              <a:spLocks noChangeShapeType="1"/>
            </p:cNvSpPr>
            <p:nvPr/>
          </p:nvSpPr>
          <p:spPr bwMode="auto">
            <a:xfrm>
              <a:off x="4305" y="3344"/>
              <a:ext cx="720" cy="0"/>
            </a:xfrm>
            <a:prstGeom prst="line">
              <a:avLst/>
            </a:prstGeom>
            <a:noFill/>
            <a:ln w="38100" cmpd="dbl">
              <a:solidFill>
                <a:srgbClr val="808080"/>
              </a:solidFill>
              <a:prstDash val="sysDot"/>
              <a:round/>
              <a:headEnd/>
              <a:tailEnd/>
            </a:ln>
          </p:spPr>
          <p:txBody>
            <a:bodyPr/>
            <a:lstStyle/>
            <a:p>
              <a:endParaRPr lang="en-IN"/>
            </a:p>
          </p:txBody>
        </p:sp>
        <p:sp>
          <p:nvSpPr>
            <p:cNvPr id="38288" name="Line 61"/>
            <p:cNvSpPr>
              <a:spLocks noChangeShapeType="1"/>
            </p:cNvSpPr>
            <p:nvPr/>
          </p:nvSpPr>
          <p:spPr bwMode="auto">
            <a:xfrm>
              <a:off x="4323" y="3386"/>
              <a:ext cx="720" cy="0"/>
            </a:xfrm>
            <a:prstGeom prst="line">
              <a:avLst/>
            </a:prstGeom>
            <a:noFill/>
            <a:ln w="38100" cmpd="dbl">
              <a:solidFill>
                <a:srgbClr val="808080"/>
              </a:solidFill>
              <a:prstDash val="sysDot"/>
              <a:round/>
              <a:headEnd/>
              <a:tailEnd/>
            </a:ln>
          </p:spPr>
          <p:txBody>
            <a:bodyPr/>
            <a:lstStyle/>
            <a:p>
              <a:endParaRPr lang="en-IN"/>
            </a:p>
          </p:txBody>
        </p:sp>
        <p:sp>
          <p:nvSpPr>
            <p:cNvPr id="38289" name="Line 62"/>
            <p:cNvSpPr>
              <a:spLocks noChangeShapeType="1"/>
            </p:cNvSpPr>
            <p:nvPr/>
          </p:nvSpPr>
          <p:spPr bwMode="auto">
            <a:xfrm>
              <a:off x="4293" y="3440"/>
              <a:ext cx="720" cy="0"/>
            </a:xfrm>
            <a:prstGeom prst="line">
              <a:avLst/>
            </a:prstGeom>
            <a:noFill/>
            <a:ln w="38100" cmpd="dbl">
              <a:solidFill>
                <a:srgbClr val="808080"/>
              </a:solidFill>
              <a:prstDash val="sysDot"/>
              <a:round/>
              <a:headEnd/>
              <a:tailEnd/>
            </a:ln>
          </p:spPr>
          <p:txBody>
            <a:bodyPr/>
            <a:lstStyle/>
            <a:p>
              <a:endParaRPr lang="en-IN"/>
            </a:p>
          </p:txBody>
        </p:sp>
        <p:sp>
          <p:nvSpPr>
            <p:cNvPr id="38290" name="Line 63"/>
            <p:cNvSpPr>
              <a:spLocks noChangeShapeType="1"/>
            </p:cNvSpPr>
            <p:nvPr/>
          </p:nvSpPr>
          <p:spPr bwMode="auto">
            <a:xfrm>
              <a:off x="4317" y="3482"/>
              <a:ext cx="720" cy="0"/>
            </a:xfrm>
            <a:prstGeom prst="line">
              <a:avLst/>
            </a:prstGeom>
            <a:noFill/>
            <a:ln w="38100" cmpd="dbl">
              <a:solidFill>
                <a:srgbClr val="808080"/>
              </a:solidFill>
              <a:prstDash val="sysDot"/>
              <a:round/>
              <a:headEnd/>
              <a:tailEnd/>
            </a:ln>
          </p:spPr>
          <p:txBody>
            <a:bodyPr/>
            <a:lstStyle/>
            <a:p>
              <a:endParaRPr lang="en-IN"/>
            </a:p>
          </p:txBody>
        </p:sp>
        <p:sp>
          <p:nvSpPr>
            <p:cNvPr id="38291" name="Line 64"/>
            <p:cNvSpPr>
              <a:spLocks noChangeShapeType="1"/>
            </p:cNvSpPr>
            <p:nvPr/>
          </p:nvSpPr>
          <p:spPr bwMode="auto">
            <a:xfrm>
              <a:off x="4293" y="3536"/>
              <a:ext cx="720" cy="0"/>
            </a:xfrm>
            <a:prstGeom prst="line">
              <a:avLst/>
            </a:prstGeom>
            <a:noFill/>
            <a:ln w="38100" cmpd="dbl">
              <a:solidFill>
                <a:srgbClr val="808080"/>
              </a:solidFill>
              <a:prstDash val="sysDot"/>
              <a:round/>
              <a:headEnd/>
              <a:tailEnd/>
            </a:ln>
          </p:spPr>
          <p:txBody>
            <a:bodyPr/>
            <a:lstStyle/>
            <a:p>
              <a:endParaRPr lang="en-IN"/>
            </a:p>
          </p:txBody>
        </p:sp>
        <p:sp>
          <p:nvSpPr>
            <p:cNvPr id="38292" name="Line 65"/>
            <p:cNvSpPr>
              <a:spLocks noChangeShapeType="1"/>
            </p:cNvSpPr>
            <p:nvPr/>
          </p:nvSpPr>
          <p:spPr bwMode="auto">
            <a:xfrm>
              <a:off x="4305" y="3578"/>
              <a:ext cx="720" cy="0"/>
            </a:xfrm>
            <a:prstGeom prst="line">
              <a:avLst/>
            </a:prstGeom>
            <a:noFill/>
            <a:ln w="38100" cmpd="dbl">
              <a:solidFill>
                <a:srgbClr val="808080"/>
              </a:solidFill>
              <a:prstDash val="sysDot"/>
              <a:round/>
              <a:headEnd/>
              <a:tailEnd/>
            </a:ln>
          </p:spPr>
          <p:txBody>
            <a:bodyPr/>
            <a:lstStyle/>
            <a:p>
              <a:endParaRPr lang="en-IN"/>
            </a:p>
          </p:txBody>
        </p:sp>
        <p:sp>
          <p:nvSpPr>
            <p:cNvPr id="38293" name="Line 66"/>
            <p:cNvSpPr>
              <a:spLocks noChangeShapeType="1"/>
            </p:cNvSpPr>
            <p:nvPr/>
          </p:nvSpPr>
          <p:spPr bwMode="auto">
            <a:xfrm flipV="1">
              <a:off x="4791" y="2582"/>
              <a:ext cx="0" cy="72"/>
            </a:xfrm>
            <a:prstGeom prst="line">
              <a:avLst/>
            </a:prstGeom>
            <a:noFill/>
            <a:ln w="28575">
              <a:solidFill>
                <a:srgbClr val="000000"/>
              </a:solidFill>
              <a:round/>
              <a:headEnd/>
              <a:tailEnd/>
            </a:ln>
          </p:spPr>
          <p:txBody>
            <a:bodyPr/>
            <a:lstStyle/>
            <a:p>
              <a:endParaRPr lang="en-IN"/>
            </a:p>
          </p:txBody>
        </p:sp>
        <p:sp>
          <p:nvSpPr>
            <p:cNvPr id="38294" name="Rectangle 67"/>
            <p:cNvSpPr>
              <a:spLocks noChangeArrowheads="1"/>
            </p:cNvSpPr>
            <p:nvPr/>
          </p:nvSpPr>
          <p:spPr bwMode="auto">
            <a:xfrm>
              <a:off x="4876" y="3446"/>
              <a:ext cx="23" cy="17"/>
            </a:xfrm>
            <a:prstGeom prst="rect">
              <a:avLst/>
            </a:prstGeom>
            <a:solidFill>
              <a:srgbClr val="008080"/>
            </a:solidFill>
            <a:ln w="9525">
              <a:solidFill>
                <a:srgbClr val="003366"/>
              </a:solidFill>
              <a:miter lim="800000"/>
              <a:headEnd/>
              <a:tailEnd/>
            </a:ln>
          </p:spPr>
          <p:txBody>
            <a:bodyPr/>
            <a:lstStyle/>
            <a:p>
              <a:endParaRPr lang="en-US"/>
            </a:p>
          </p:txBody>
        </p:sp>
        <p:sp>
          <p:nvSpPr>
            <p:cNvPr id="38295" name="Rectangle 68"/>
            <p:cNvSpPr>
              <a:spLocks noChangeArrowheads="1"/>
            </p:cNvSpPr>
            <p:nvPr/>
          </p:nvSpPr>
          <p:spPr bwMode="auto">
            <a:xfrm>
              <a:off x="4882" y="3422"/>
              <a:ext cx="23" cy="17"/>
            </a:xfrm>
            <a:prstGeom prst="rect">
              <a:avLst/>
            </a:prstGeom>
            <a:solidFill>
              <a:srgbClr val="808080"/>
            </a:solidFill>
            <a:ln w="9525">
              <a:solidFill>
                <a:srgbClr val="808080"/>
              </a:solidFill>
              <a:miter lim="800000"/>
              <a:headEnd/>
              <a:tailEnd/>
            </a:ln>
          </p:spPr>
          <p:txBody>
            <a:bodyPr/>
            <a:lstStyle/>
            <a:p>
              <a:endParaRPr lang="en-US"/>
            </a:p>
          </p:txBody>
        </p:sp>
        <p:sp>
          <p:nvSpPr>
            <p:cNvPr id="38296" name="Rectangle 69"/>
            <p:cNvSpPr>
              <a:spLocks noChangeArrowheads="1"/>
            </p:cNvSpPr>
            <p:nvPr/>
          </p:nvSpPr>
          <p:spPr bwMode="auto">
            <a:xfrm>
              <a:off x="4876" y="3398"/>
              <a:ext cx="23" cy="17"/>
            </a:xfrm>
            <a:prstGeom prst="rect">
              <a:avLst/>
            </a:prstGeom>
            <a:solidFill>
              <a:srgbClr val="008080"/>
            </a:solidFill>
            <a:ln w="9525">
              <a:solidFill>
                <a:srgbClr val="003366"/>
              </a:solidFill>
              <a:miter lim="800000"/>
              <a:headEnd/>
              <a:tailEnd/>
            </a:ln>
          </p:spPr>
          <p:txBody>
            <a:bodyPr/>
            <a:lstStyle/>
            <a:p>
              <a:endParaRPr lang="en-US"/>
            </a:p>
          </p:txBody>
        </p:sp>
        <p:sp>
          <p:nvSpPr>
            <p:cNvPr id="38297" name="Rectangle 70"/>
            <p:cNvSpPr>
              <a:spLocks noChangeArrowheads="1"/>
            </p:cNvSpPr>
            <p:nvPr/>
          </p:nvSpPr>
          <p:spPr bwMode="auto">
            <a:xfrm>
              <a:off x="4875" y="3380"/>
              <a:ext cx="24" cy="17"/>
            </a:xfrm>
            <a:prstGeom prst="rect">
              <a:avLst/>
            </a:prstGeom>
            <a:solidFill>
              <a:srgbClr val="008080"/>
            </a:solidFill>
            <a:ln w="9525">
              <a:solidFill>
                <a:srgbClr val="003366"/>
              </a:solidFill>
              <a:miter lim="800000"/>
              <a:headEnd/>
              <a:tailEnd/>
            </a:ln>
          </p:spPr>
          <p:txBody>
            <a:bodyPr/>
            <a:lstStyle/>
            <a:p>
              <a:endParaRPr lang="en-US"/>
            </a:p>
          </p:txBody>
        </p:sp>
        <p:sp>
          <p:nvSpPr>
            <p:cNvPr id="38298" name="Rectangle 71"/>
            <p:cNvSpPr>
              <a:spLocks noChangeArrowheads="1"/>
            </p:cNvSpPr>
            <p:nvPr/>
          </p:nvSpPr>
          <p:spPr bwMode="auto">
            <a:xfrm>
              <a:off x="4893" y="3398"/>
              <a:ext cx="23" cy="17"/>
            </a:xfrm>
            <a:prstGeom prst="rect">
              <a:avLst/>
            </a:prstGeom>
            <a:solidFill>
              <a:srgbClr val="008080"/>
            </a:solidFill>
            <a:ln w="9525">
              <a:solidFill>
                <a:srgbClr val="003366"/>
              </a:solidFill>
              <a:miter lim="800000"/>
              <a:headEnd/>
              <a:tailEnd/>
            </a:ln>
          </p:spPr>
          <p:txBody>
            <a:bodyPr/>
            <a:lstStyle/>
            <a:p>
              <a:endParaRPr lang="en-US"/>
            </a:p>
          </p:txBody>
        </p:sp>
        <p:sp>
          <p:nvSpPr>
            <p:cNvPr id="38299" name="Rectangle 72"/>
            <p:cNvSpPr>
              <a:spLocks noChangeArrowheads="1"/>
            </p:cNvSpPr>
            <p:nvPr/>
          </p:nvSpPr>
          <p:spPr bwMode="auto">
            <a:xfrm>
              <a:off x="4899" y="3374"/>
              <a:ext cx="23" cy="17"/>
            </a:xfrm>
            <a:prstGeom prst="rect">
              <a:avLst/>
            </a:prstGeom>
            <a:solidFill>
              <a:srgbClr val="008080"/>
            </a:solidFill>
            <a:ln w="9525">
              <a:solidFill>
                <a:srgbClr val="003366"/>
              </a:solidFill>
              <a:miter lim="800000"/>
              <a:headEnd/>
              <a:tailEnd/>
            </a:ln>
          </p:spPr>
          <p:txBody>
            <a:bodyPr/>
            <a:lstStyle/>
            <a:p>
              <a:endParaRPr lang="en-US"/>
            </a:p>
          </p:txBody>
        </p:sp>
        <p:sp>
          <p:nvSpPr>
            <p:cNvPr id="38300" name="Rectangle 73"/>
            <p:cNvSpPr>
              <a:spLocks noChangeArrowheads="1"/>
            </p:cNvSpPr>
            <p:nvPr/>
          </p:nvSpPr>
          <p:spPr bwMode="auto">
            <a:xfrm>
              <a:off x="4881" y="3379"/>
              <a:ext cx="23" cy="75"/>
            </a:xfrm>
            <a:prstGeom prst="rect">
              <a:avLst/>
            </a:prstGeom>
            <a:solidFill>
              <a:srgbClr val="008080"/>
            </a:solidFill>
            <a:ln w="9525">
              <a:noFill/>
              <a:miter lim="800000"/>
              <a:headEnd/>
              <a:tailEnd/>
            </a:ln>
          </p:spPr>
          <p:txBody>
            <a:bodyPr/>
            <a:lstStyle/>
            <a:p>
              <a:endParaRPr lang="en-US"/>
            </a:p>
          </p:txBody>
        </p:sp>
        <p:sp>
          <p:nvSpPr>
            <p:cNvPr id="38301" name="AutoShape 74"/>
            <p:cNvSpPr>
              <a:spLocks noChangeArrowheads="1"/>
            </p:cNvSpPr>
            <p:nvPr/>
          </p:nvSpPr>
          <p:spPr bwMode="auto">
            <a:xfrm>
              <a:off x="4875" y="2759"/>
              <a:ext cx="46" cy="46"/>
            </a:xfrm>
            <a:prstGeom prst="flowChartSummingJunction">
              <a:avLst/>
            </a:prstGeom>
            <a:solidFill>
              <a:srgbClr val="FFFFFF"/>
            </a:solidFill>
            <a:ln w="9525">
              <a:solidFill>
                <a:srgbClr val="000000"/>
              </a:solidFill>
              <a:round/>
              <a:headEnd/>
              <a:tailEnd/>
            </a:ln>
          </p:spPr>
          <p:txBody>
            <a:bodyPr/>
            <a:lstStyle/>
            <a:p>
              <a:endParaRPr lang="en-US"/>
            </a:p>
          </p:txBody>
        </p:sp>
        <p:sp>
          <p:nvSpPr>
            <p:cNvPr id="38302" name="AutoShape 75"/>
            <p:cNvSpPr>
              <a:spLocks noChangeArrowheads="1"/>
            </p:cNvSpPr>
            <p:nvPr/>
          </p:nvSpPr>
          <p:spPr bwMode="auto">
            <a:xfrm>
              <a:off x="4770" y="2566"/>
              <a:ext cx="46" cy="46"/>
            </a:xfrm>
            <a:prstGeom prst="flowChartSummingJunction">
              <a:avLst/>
            </a:prstGeom>
            <a:solidFill>
              <a:srgbClr val="FFFFFF"/>
            </a:solidFill>
            <a:ln w="9525">
              <a:solidFill>
                <a:srgbClr val="000000"/>
              </a:solidFill>
              <a:round/>
              <a:headEnd/>
              <a:tailEnd/>
            </a:ln>
          </p:spPr>
          <p:txBody>
            <a:bodyPr/>
            <a:lstStyle/>
            <a:p>
              <a:endParaRPr lang="en-US"/>
            </a:p>
          </p:txBody>
        </p:sp>
        <p:sp>
          <p:nvSpPr>
            <p:cNvPr id="38303" name="AutoShape 76"/>
            <p:cNvSpPr>
              <a:spLocks noChangeArrowheads="1"/>
            </p:cNvSpPr>
            <p:nvPr/>
          </p:nvSpPr>
          <p:spPr bwMode="auto">
            <a:xfrm>
              <a:off x="4421" y="2748"/>
              <a:ext cx="46" cy="46"/>
            </a:xfrm>
            <a:prstGeom prst="flowChartSummingJunction">
              <a:avLst/>
            </a:prstGeom>
            <a:solidFill>
              <a:srgbClr val="FFFFFF"/>
            </a:solidFill>
            <a:ln w="9525">
              <a:solidFill>
                <a:srgbClr val="000000"/>
              </a:solidFill>
              <a:round/>
              <a:headEnd/>
              <a:tailEnd/>
            </a:ln>
          </p:spPr>
          <p:txBody>
            <a:bodyPr/>
            <a:lstStyle/>
            <a:p>
              <a:endParaRPr lang="en-US"/>
            </a:p>
          </p:txBody>
        </p:sp>
        <p:sp>
          <p:nvSpPr>
            <p:cNvPr id="38304" name="Line 77"/>
            <p:cNvSpPr>
              <a:spLocks noChangeShapeType="1"/>
            </p:cNvSpPr>
            <p:nvPr/>
          </p:nvSpPr>
          <p:spPr bwMode="auto">
            <a:xfrm flipH="1">
              <a:off x="4808" y="3018"/>
              <a:ext cx="288" cy="216"/>
            </a:xfrm>
            <a:prstGeom prst="line">
              <a:avLst/>
            </a:prstGeom>
            <a:noFill/>
            <a:ln w="9525">
              <a:solidFill>
                <a:srgbClr val="000000"/>
              </a:solidFill>
              <a:round/>
              <a:headEnd/>
              <a:tailEnd type="triangle" w="med" len="med"/>
            </a:ln>
          </p:spPr>
          <p:txBody>
            <a:bodyPr/>
            <a:lstStyle/>
            <a:p>
              <a:endParaRPr lang="en-IN"/>
            </a:p>
          </p:txBody>
        </p:sp>
        <p:sp>
          <p:nvSpPr>
            <p:cNvPr id="38305" name="Text Box 78"/>
            <p:cNvSpPr txBox="1">
              <a:spLocks noChangeArrowheads="1"/>
            </p:cNvSpPr>
            <p:nvPr/>
          </p:nvSpPr>
          <p:spPr bwMode="auto">
            <a:xfrm>
              <a:off x="5119" y="3325"/>
              <a:ext cx="641" cy="288"/>
            </a:xfrm>
            <a:prstGeom prst="rect">
              <a:avLst/>
            </a:prstGeom>
            <a:noFill/>
            <a:ln w="9525">
              <a:noFill/>
              <a:miter lim="800000"/>
              <a:headEnd/>
              <a:tailEnd/>
            </a:ln>
          </p:spPr>
          <p:txBody>
            <a:bodyPr/>
            <a:lstStyle/>
            <a:p>
              <a:pPr>
                <a:spcBef>
                  <a:spcPct val="0"/>
                </a:spcBef>
                <a:buFontTx/>
                <a:buNone/>
              </a:pPr>
              <a:r>
                <a:rPr lang="en-US" sz="1200" b="1">
                  <a:solidFill>
                    <a:srgbClr val="000000"/>
                  </a:solidFill>
                </a:rPr>
                <a:t>Working </a:t>
              </a:r>
            </a:p>
            <a:p>
              <a:pPr>
                <a:spcBef>
                  <a:spcPct val="0"/>
                </a:spcBef>
                <a:buFontTx/>
                <a:buNone/>
              </a:pPr>
              <a:r>
                <a:rPr lang="en-US" sz="1200" b="1">
                  <a:solidFill>
                    <a:srgbClr val="000000"/>
                  </a:solidFill>
                </a:rPr>
                <a:t>Electrode </a:t>
              </a:r>
              <a:endParaRPr lang="en-US" sz="2800">
                <a:latin typeface="Arial" pitchFamily="34" charset="0"/>
              </a:endParaRPr>
            </a:p>
          </p:txBody>
        </p:sp>
        <p:sp>
          <p:nvSpPr>
            <p:cNvPr id="38306" name="Line 79"/>
            <p:cNvSpPr>
              <a:spLocks noChangeShapeType="1"/>
            </p:cNvSpPr>
            <p:nvPr/>
          </p:nvSpPr>
          <p:spPr bwMode="auto">
            <a:xfrm>
              <a:off x="4054" y="3234"/>
              <a:ext cx="360" cy="144"/>
            </a:xfrm>
            <a:prstGeom prst="line">
              <a:avLst/>
            </a:prstGeom>
            <a:noFill/>
            <a:ln w="9525">
              <a:solidFill>
                <a:srgbClr val="000000"/>
              </a:solidFill>
              <a:round/>
              <a:headEnd/>
              <a:tailEnd type="triangle" w="med" len="med"/>
            </a:ln>
          </p:spPr>
          <p:txBody>
            <a:bodyPr/>
            <a:lstStyle/>
            <a:p>
              <a:endParaRPr lang="en-IN"/>
            </a:p>
          </p:txBody>
        </p:sp>
        <p:sp>
          <p:nvSpPr>
            <p:cNvPr id="38307" name="Text Box 80"/>
            <p:cNvSpPr txBox="1">
              <a:spLocks noChangeArrowheads="1"/>
            </p:cNvSpPr>
            <p:nvPr/>
          </p:nvSpPr>
          <p:spPr bwMode="auto">
            <a:xfrm>
              <a:off x="3600" y="2977"/>
              <a:ext cx="583" cy="288"/>
            </a:xfrm>
            <a:prstGeom prst="rect">
              <a:avLst/>
            </a:prstGeom>
            <a:noFill/>
            <a:ln w="9525">
              <a:noFill/>
              <a:miter lim="800000"/>
              <a:headEnd/>
              <a:tailEnd/>
            </a:ln>
          </p:spPr>
          <p:txBody>
            <a:bodyPr/>
            <a:lstStyle/>
            <a:p>
              <a:pPr>
                <a:spcBef>
                  <a:spcPct val="0"/>
                </a:spcBef>
                <a:buFontTx/>
                <a:buNone/>
              </a:pPr>
              <a:r>
                <a:rPr lang="en-US" sz="1200" b="1">
                  <a:solidFill>
                    <a:srgbClr val="000000"/>
                  </a:solidFill>
                </a:rPr>
                <a:t>Counter </a:t>
              </a:r>
            </a:p>
            <a:p>
              <a:pPr>
                <a:spcBef>
                  <a:spcPct val="0"/>
                </a:spcBef>
                <a:buFontTx/>
                <a:buNone/>
              </a:pPr>
              <a:r>
                <a:rPr lang="en-US" sz="1200" b="1">
                  <a:solidFill>
                    <a:srgbClr val="000000"/>
                  </a:solidFill>
                </a:rPr>
                <a:t>Electrode </a:t>
              </a:r>
              <a:endParaRPr lang="en-US" sz="2800">
                <a:latin typeface="Arial" pitchFamily="34" charset="0"/>
              </a:endParaRPr>
            </a:p>
          </p:txBody>
        </p:sp>
        <p:sp>
          <p:nvSpPr>
            <p:cNvPr id="38308" name="Text Box 81"/>
            <p:cNvSpPr txBox="1">
              <a:spLocks noChangeArrowheads="1"/>
            </p:cNvSpPr>
            <p:nvPr/>
          </p:nvSpPr>
          <p:spPr bwMode="auto">
            <a:xfrm>
              <a:off x="5050" y="2849"/>
              <a:ext cx="864" cy="288"/>
            </a:xfrm>
            <a:prstGeom prst="rect">
              <a:avLst/>
            </a:prstGeom>
            <a:noFill/>
            <a:ln w="9525">
              <a:noFill/>
              <a:miter lim="800000"/>
              <a:headEnd/>
              <a:tailEnd/>
            </a:ln>
          </p:spPr>
          <p:txBody>
            <a:bodyPr/>
            <a:lstStyle/>
            <a:p>
              <a:pPr>
                <a:spcBef>
                  <a:spcPct val="0"/>
                </a:spcBef>
                <a:buFontTx/>
                <a:buNone/>
              </a:pPr>
              <a:r>
                <a:rPr lang="en-US" sz="1200" b="1">
                  <a:solidFill>
                    <a:srgbClr val="000000"/>
                  </a:solidFill>
                </a:rPr>
                <a:t>Reference </a:t>
              </a:r>
            </a:p>
            <a:p>
              <a:pPr>
                <a:spcBef>
                  <a:spcPct val="0"/>
                </a:spcBef>
                <a:buFontTx/>
                <a:buNone/>
              </a:pPr>
              <a:r>
                <a:rPr lang="en-US" sz="1200" b="1">
                  <a:solidFill>
                    <a:srgbClr val="000000"/>
                  </a:solidFill>
                </a:rPr>
                <a:t>Electrode</a:t>
              </a:r>
            </a:p>
            <a:p>
              <a:pPr>
                <a:spcBef>
                  <a:spcPct val="0"/>
                </a:spcBef>
                <a:buFontTx/>
                <a:buNone/>
              </a:pPr>
              <a:r>
                <a:rPr lang="en-US" sz="1200" b="1">
                  <a:solidFill>
                    <a:srgbClr val="000000"/>
                  </a:solidFill>
                </a:rPr>
                <a:t> (S C E)</a:t>
              </a:r>
              <a:endParaRPr lang="en-US" sz="2800">
                <a:latin typeface="Arial" pitchFamily="34" charset="0"/>
              </a:endParaRPr>
            </a:p>
          </p:txBody>
        </p:sp>
        <p:sp>
          <p:nvSpPr>
            <p:cNvPr id="38309" name="Line 82"/>
            <p:cNvSpPr>
              <a:spLocks noChangeShapeType="1"/>
            </p:cNvSpPr>
            <p:nvPr/>
          </p:nvSpPr>
          <p:spPr bwMode="auto">
            <a:xfrm flipH="1" flipV="1">
              <a:off x="4910" y="3382"/>
              <a:ext cx="216" cy="72"/>
            </a:xfrm>
            <a:prstGeom prst="line">
              <a:avLst/>
            </a:prstGeom>
            <a:noFill/>
            <a:ln w="9525">
              <a:solidFill>
                <a:srgbClr val="000000"/>
              </a:solidFill>
              <a:round/>
              <a:headEnd/>
              <a:tailEnd type="triangle" w="med" len="med"/>
            </a:ln>
          </p:spPr>
          <p:txBody>
            <a:bodyPr/>
            <a:lstStyle/>
            <a:p>
              <a:endParaRPr lang="en-IN"/>
            </a:p>
          </p:txBody>
        </p:sp>
        <p:sp>
          <p:nvSpPr>
            <p:cNvPr id="38310" name="Text Box 83"/>
            <p:cNvSpPr txBox="1">
              <a:spLocks noChangeArrowheads="1"/>
            </p:cNvSpPr>
            <p:nvPr/>
          </p:nvSpPr>
          <p:spPr bwMode="auto">
            <a:xfrm>
              <a:off x="3612" y="3360"/>
              <a:ext cx="768" cy="203"/>
            </a:xfrm>
            <a:prstGeom prst="rect">
              <a:avLst/>
            </a:prstGeom>
            <a:noFill/>
            <a:ln w="9525">
              <a:noFill/>
              <a:miter lim="800000"/>
              <a:headEnd/>
              <a:tailEnd/>
            </a:ln>
          </p:spPr>
          <p:txBody>
            <a:bodyPr/>
            <a:lstStyle/>
            <a:p>
              <a:pPr>
                <a:spcBef>
                  <a:spcPct val="0"/>
                </a:spcBef>
                <a:buFontTx/>
                <a:buNone/>
              </a:pPr>
              <a:r>
                <a:rPr lang="en-US" sz="1200" b="1"/>
                <a:t>Electrolyte solution</a:t>
              </a:r>
              <a:endParaRPr lang="en-US" sz="2800" b="1"/>
            </a:p>
          </p:txBody>
        </p:sp>
        <p:sp>
          <p:nvSpPr>
            <p:cNvPr id="38311" name="Line 84"/>
            <p:cNvSpPr>
              <a:spLocks noChangeShapeType="1"/>
            </p:cNvSpPr>
            <p:nvPr/>
          </p:nvSpPr>
          <p:spPr bwMode="auto">
            <a:xfrm>
              <a:off x="3960" y="3527"/>
              <a:ext cx="720" cy="0"/>
            </a:xfrm>
            <a:prstGeom prst="line">
              <a:avLst/>
            </a:prstGeom>
            <a:noFill/>
            <a:ln w="9525">
              <a:solidFill>
                <a:srgbClr val="000000"/>
              </a:solidFill>
              <a:round/>
              <a:headEnd/>
              <a:tailEnd type="triangle" w="med" len="med"/>
            </a:ln>
          </p:spPr>
          <p:txBody>
            <a:bodyPr/>
            <a:lstStyle/>
            <a:p>
              <a:endParaRPr lang="en-IN"/>
            </a:p>
          </p:txBody>
        </p:sp>
        <p:grpSp>
          <p:nvGrpSpPr>
            <p:cNvPr id="5" name="Group 85"/>
            <p:cNvGrpSpPr>
              <a:grpSpLocks/>
            </p:cNvGrpSpPr>
            <p:nvPr/>
          </p:nvGrpSpPr>
          <p:grpSpPr bwMode="auto">
            <a:xfrm>
              <a:off x="4790" y="2448"/>
              <a:ext cx="72" cy="144"/>
              <a:chOff x="5220" y="6660"/>
              <a:chExt cx="900" cy="864"/>
            </a:xfrm>
          </p:grpSpPr>
          <p:sp>
            <p:nvSpPr>
              <p:cNvPr id="38326" name="Line 86"/>
              <p:cNvSpPr>
                <a:spLocks noChangeShapeType="1"/>
              </p:cNvSpPr>
              <p:nvPr/>
            </p:nvSpPr>
            <p:spPr bwMode="auto">
              <a:xfrm flipV="1">
                <a:off x="5400" y="6840"/>
                <a:ext cx="720" cy="336"/>
              </a:xfrm>
              <a:prstGeom prst="line">
                <a:avLst/>
              </a:prstGeom>
              <a:noFill/>
              <a:ln w="9525">
                <a:solidFill>
                  <a:srgbClr val="000000"/>
                </a:solidFill>
                <a:round/>
                <a:headEnd/>
                <a:tailEnd/>
              </a:ln>
            </p:spPr>
            <p:txBody>
              <a:bodyPr/>
              <a:lstStyle/>
              <a:p>
                <a:endParaRPr lang="en-IN"/>
              </a:p>
            </p:txBody>
          </p:sp>
          <p:sp>
            <p:nvSpPr>
              <p:cNvPr id="38327" name="Line 87"/>
              <p:cNvSpPr>
                <a:spLocks noChangeShapeType="1"/>
              </p:cNvSpPr>
              <p:nvPr/>
            </p:nvSpPr>
            <p:spPr bwMode="auto">
              <a:xfrm flipV="1">
                <a:off x="5580" y="6660"/>
                <a:ext cx="360" cy="720"/>
              </a:xfrm>
              <a:prstGeom prst="line">
                <a:avLst/>
              </a:prstGeom>
              <a:noFill/>
              <a:ln w="9525">
                <a:solidFill>
                  <a:srgbClr val="000000"/>
                </a:solidFill>
                <a:round/>
                <a:headEnd/>
                <a:tailEnd/>
              </a:ln>
            </p:spPr>
            <p:txBody>
              <a:bodyPr/>
              <a:lstStyle/>
              <a:p>
                <a:endParaRPr lang="en-IN"/>
              </a:p>
            </p:txBody>
          </p:sp>
          <p:sp>
            <p:nvSpPr>
              <p:cNvPr id="38328" name="Line 88"/>
              <p:cNvSpPr>
                <a:spLocks noChangeShapeType="1"/>
              </p:cNvSpPr>
              <p:nvPr/>
            </p:nvSpPr>
            <p:spPr bwMode="auto">
              <a:xfrm flipV="1">
                <a:off x="5220" y="7380"/>
                <a:ext cx="360" cy="144"/>
              </a:xfrm>
              <a:prstGeom prst="line">
                <a:avLst/>
              </a:prstGeom>
              <a:noFill/>
              <a:ln w="9525">
                <a:solidFill>
                  <a:srgbClr val="000000"/>
                </a:solidFill>
                <a:round/>
                <a:headEnd/>
                <a:tailEnd/>
              </a:ln>
            </p:spPr>
            <p:txBody>
              <a:bodyPr/>
              <a:lstStyle/>
              <a:p>
                <a:endParaRPr lang="en-IN"/>
              </a:p>
            </p:txBody>
          </p:sp>
          <p:sp>
            <p:nvSpPr>
              <p:cNvPr id="38329" name="Line 89"/>
              <p:cNvSpPr>
                <a:spLocks noChangeShapeType="1"/>
              </p:cNvSpPr>
              <p:nvPr/>
            </p:nvSpPr>
            <p:spPr bwMode="auto">
              <a:xfrm flipV="1">
                <a:off x="5232" y="7164"/>
                <a:ext cx="180" cy="360"/>
              </a:xfrm>
              <a:prstGeom prst="line">
                <a:avLst/>
              </a:prstGeom>
              <a:noFill/>
              <a:ln w="9525">
                <a:solidFill>
                  <a:srgbClr val="000000"/>
                </a:solidFill>
                <a:round/>
                <a:headEnd/>
                <a:tailEnd/>
              </a:ln>
            </p:spPr>
            <p:txBody>
              <a:bodyPr/>
              <a:lstStyle/>
              <a:p>
                <a:endParaRPr lang="en-IN"/>
              </a:p>
            </p:txBody>
          </p:sp>
        </p:grpSp>
        <p:grpSp>
          <p:nvGrpSpPr>
            <p:cNvPr id="6" name="Group 90"/>
            <p:cNvGrpSpPr>
              <a:grpSpLocks/>
            </p:cNvGrpSpPr>
            <p:nvPr/>
          </p:nvGrpSpPr>
          <p:grpSpPr bwMode="auto">
            <a:xfrm rot="-878842">
              <a:off x="4881" y="2688"/>
              <a:ext cx="216" cy="72"/>
              <a:chOff x="5220" y="6660"/>
              <a:chExt cx="900" cy="864"/>
            </a:xfrm>
          </p:grpSpPr>
          <p:sp>
            <p:nvSpPr>
              <p:cNvPr id="38322" name="Line 91"/>
              <p:cNvSpPr>
                <a:spLocks noChangeShapeType="1"/>
              </p:cNvSpPr>
              <p:nvPr/>
            </p:nvSpPr>
            <p:spPr bwMode="auto">
              <a:xfrm flipV="1">
                <a:off x="5400" y="6840"/>
                <a:ext cx="720" cy="336"/>
              </a:xfrm>
              <a:prstGeom prst="line">
                <a:avLst/>
              </a:prstGeom>
              <a:noFill/>
              <a:ln w="9525">
                <a:solidFill>
                  <a:srgbClr val="000000"/>
                </a:solidFill>
                <a:round/>
                <a:headEnd/>
                <a:tailEnd/>
              </a:ln>
            </p:spPr>
            <p:txBody>
              <a:bodyPr/>
              <a:lstStyle/>
              <a:p>
                <a:endParaRPr lang="en-IN"/>
              </a:p>
            </p:txBody>
          </p:sp>
          <p:sp>
            <p:nvSpPr>
              <p:cNvPr id="38323" name="Line 92"/>
              <p:cNvSpPr>
                <a:spLocks noChangeShapeType="1"/>
              </p:cNvSpPr>
              <p:nvPr/>
            </p:nvSpPr>
            <p:spPr bwMode="auto">
              <a:xfrm flipV="1">
                <a:off x="5580" y="6660"/>
                <a:ext cx="360" cy="720"/>
              </a:xfrm>
              <a:prstGeom prst="line">
                <a:avLst/>
              </a:prstGeom>
              <a:noFill/>
              <a:ln w="9525">
                <a:solidFill>
                  <a:srgbClr val="000000"/>
                </a:solidFill>
                <a:round/>
                <a:headEnd/>
                <a:tailEnd/>
              </a:ln>
            </p:spPr>
            <p:txBody>
              <a:bodyPr/>
              <a:lstStyle/>
              <a:p>
                <a:endParaRPr lang="en-IN"/>
              </a:p>
            </p:txBody>
          </p:sp>
          <p:sp>
            <p:nvSpPr>
              <p:cNvPr id="38324" name="Line 93"/>
              <p:cNvSpPr>
                <a:spLocks noChangeShapeType="1"/>
              </p:cNvSpPr>
              <p:nvPr/>
            </p:nvSpPr>
            <p:spPr bwMode="auto">
              <a:xfrm flipV="1">
                <a:off x="5220" y="7380"/>
                <a:ext cx="360" cy="144"/>
              </a:xfrm>
              <a:prstGeom prst="line">
                <a:avLst/>
              </a:prstGeom>
              <a:noFill/>
              <a:ln w="9525">
                <a:solidFill>
                  <a:srgbClr val="000000"/>
                </a:solidFill>
                <a:round/>
                <a:headEnd/>
                <a:tailEnd/>
              </a:ln>
            </p:spPr>
            <p:txBody>
              <a:bodyPr/>
              <a:lstStyle/>
              <a:p>
                <a:endParaRPr lang="en-IN"/>
              </a:p>
            </p:txBody>
          </p:sp>
          <p:sp>
            <p:nvSpPr>
              <p:cNvPr id="38325" name="Line 94"/>
              <p:cNvSpPr>
                <a:spLocks noChangeShapeType="1"/>
              </p:cNvSpPr>
              <p:nvPr/>
            </p:nvSpPr>
            <p:spPr bwMode="auto">
              <a:xfrm flipV="1">
                <a:off x="5232" y="7164"/>
                <a:ext cx="180" cy="360"/>
              </a:xfrm>
              <a:prstGeom prst="line">
                <a:avLst/>
              </a:prstGeom>
              <a:noFill/>
              <a:ln w="9525">
                <a:solidFill>
                  <a:srgbClr val="000000"/>
                </a:solidFill>
                <a:round/>
                <a:headEnd/>
                <a:tailEnd/>
              </a:ln>
            </p:spPr>
            <p:txBody>
              <a:bodyPr/>
              <a:lstStyle/>
              <a:p>
                <a:endParaRPr lang="en-IN"/>
              </a:p>
            </p:txBody>
          </p:sp>
        </p:grpSp>
        <p:grpSp>
          <p:nvGrpSpPr>
            <p:cNvPr id="7" name="Group 95"/>
            <p:cNvGrpSpPr>
              <a:grpSpLocks/>
            </p:cNvGrpSpPr>
            <p:nvPr/>
          </p:nvGrpSpPr>
          <p:grpSpPr bwMode="auto">
            <a:xfrm rot="-2638907">
              <a:off x="4373" y="2645"/>
              <a:ext cx="216" cy="72"/>
              <a:chOff x="5220" y="6660"/>
              <a:chExt cx="900" cy="864"/>
            </a:xfrm>
          </p:grpSpPr>
          <p:sp>
            <p:nvSpPr>
              <p:cNvPr id="38318" name="Line 96"/>
              <p:cNvSpPr>
                <a:spLocks noChangeShapeType="1"/>
              </p:cNvSpPr>
              <p:nvPr/>
            </p:nvSpPr>
            <p:spPr bwMode="auto">
              <a:xfrm flipV="1">
                <a:off x="5400" y="6840"/>
                <a:ext cx="720" cy="336"/>
              </a:xfrm>
              <a:prstGeom prst="line">
                <a:avLst/>
              </a:prstGeom>
              <a:noFill/>
              <a:ln w="9525">
                <a:solidFill>
                  <a:srgbClr val="000000"/>
                </a:solidFill>
                <a:round/>
                <a:headEnd/>
                <a:tailEnd/>
              </a:ln>
            </p:spPr>
            <p:txBody>
              <a:bodyPr/>
              <a:lstStyle/>
              <a:p>
                <a:endParaRPr lang="en-IN"/>
              </a:p>
            </p:txBody>
          </p:sp>
          <p:sp>
            <p:nvSpPr>
              <p:cNvPr id="38319" name="Line 97"/>
              <p:cNvSpPr>
                <a:spLocks noChangeShapeType="1"/>
              </p:cNvSpPr>
              <p:nvPr/>
            </p:nvSpPr>
            <p:spPr bwMode="auto">
              <a:xfrm flipV="1">
                <a:off x="5580" y="6660"/>
                <a:ext cx="360" cy="720"/>
              </a:xfrm>
              <a:prstGeom prst="line">
                <a:avLst/>
              </a:prstGeom>
              <a:noFill/>
              <a:ln w="9525">
                <a:solidFill>
                  <a:srgbClr val="000000"/>
                </a:solidFill>
                <a:round/>
                <a:headEnd/>
                <a:tailEnd/>
              </a:ln>
            </p:spPr>
            <p:txBody>
              <a:bodyPr/>
              <a:lstStyle/>
              <a:p>
                <a:endParaRPr lang="en-IN"/>
              </a:p>
            </p:txBody>
          </p:sp>
          <p:sp>
            <p:nvSpPr>
              <p:cNvPr id="38320" name="Line 98"/>
              <p:cNvSpPr>
                <a:spLocks noChangeShapeType="1"/>
              </p:cNvSpPr>
              <p:nvPr/>
            </p:nvSpPr>
            <p:spPr bwMode="auto">
              <a:xfrm flipV="1">
                <a:off x="5220" y="7380"/>
                <a:ext cx="360" cy="144"/>
              </a:xfrm>
              <a:prstGeom prst="line">
                <a:avLst/>
              </a:prstGeom>
              <a:noFill/>
              <a:ln w="9525">
                <a:solidFill>
                  <a:srgbClr val="000000"/>
                </a:solidFill>
                <a:round/>
                <a:headEnd/>
                <a:tailEnd/>
              </a:ln>
            </p:spPr>
            <p:txBody>
              <a:bodyPr/>
              <a:lstStyle/>
              <a:p>
                <a:endParaRPr lang="en-IN"/>
              </a:p>
            </p:txBody>
          </p:sp>
          <p:sp>
            <p:nvSpPr>
              <p:cNvPr id="38321" name="Line 99"/>
              <p:cNvSpPr>
                <a:spLocks noChangeShapeType="1"/>
              </p:cNvSpPr>
              <p:nvPr/>
            </p:nvSpPr>
            <p:spPr bwMode="auto">
              <a:xfrm flipV="1">
                <a:off x="5232" y="7164"/>
                <a:ext cx="180" cy="360"/>
              </a:xfrm>
              <a:prstGeom prst="line">
                <a:avLst/>
              </a:prstGeom>
              <a:noFill/>
              <a:ln w="9525">
                <a:solidFill>
                  <a:srgbClr val="000000"/>
                </a:solidFill>
                <a:round/>
                <a:headEnd/>
                <a:tailEnd/>
              </a:ln>
            </p:spPr>
            <p:txBody>
              <a:bodyPr/>
              <a:lstStyle/>
              <a:p>
                <a:endParaRPr lang="en-IN"/>
              </a:p>
            </p:txBody>
          </p:sp>
        </p:grpSp>
        <p:sp>
          <p:nvSpPr>
            <p:cNvPr id="38315" name="Freeform 100"/>
            <p:cNvSpPr>
              <a:spLocks/>
            </p:cNvSpPr>
            <p:nvPr/>
          </p:nvSpPr>
          <p:spPr bwMode="auto">
            <a:xfrm>
              <a:off x="4530" y="2352"/>
              <a:ext cx="152" cy="252"/>
            </a:xfrm>
            <a:custGeom>
              <a:avLst/>
              <a:gdLst>
                <a:gd name="T0" fmla="*/ 0 w 152"/>
                <a:gd name="T1" fmla="*/ 252 h 240"/>
                <a:gd name="T2" fmla="*/ 144 w 152"/>
                <a:gd name="T3" fmla="*/ 101 h 240"/>
                <a:gd name="T4" fmla="*/ 48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0" y="240"/>
                  </a:moveTo>
                  <a:cubicBezTo>
                    <a:pt x="68" y="188"/>
                    <a:pt x="136" y="136"/>
                    <a:pt x="144" y="96"/>
                  </a:cubicBezTo>
                  <a:cubicBezTo>
                    <a:pt x="152" y="56"/>
                    <a:pt x="100" y="28"/>
                    <a:pt x="48" y="0"/>
                  </a:cubicBezTo>
                </a:path>
              </a:pathLst>
            </a:custGeom>
            <a:noFill/>
            <a:ln w="9525">
              <a:solidFill>
                <a:schemeClr val="tx1"/>
              </a:solidFill>
              <a:round/>
              <a:headEnd/>
              <a:tailEnd/>
            </a:ln>
          </p:spPr>
          <p:txBody>
            <a:bodyPr/>
            <a:lstStyle/>
            <a:p>
              <a:endParaRPr lang="en-US"/>
            </a:p>
          </p:txBody>
        </p:sp>
        <p:sp>
          <p:nvSpPr>
            <p:cNvPr id="38316" name="Freeform 101"/>
            <p:cNvSpPr>
              <a:spLocks/>
            </p:cNvSpPr>
            <p:nvPr/>
          </p:nvSpPr>
          <p:spPr bwMode="auto">
            <a:xfrm>
              <a:off x="4608" y="2352"/>
              <a:ext cx="240" cy="112"/>
            </a:xfrm>
            <a:custGeom>
              <a:avLst/>
              <a:gdLst>
                <a:gd name="T0" fmla="*/ 240 w 240"/>
                <a:gd name="T1" fmla="*/ 96 h 112"/>
                <a:gd name="T2" fmla="*/ 96 w 240"/>
                <a:gd name="T3" fmla="*/ 96 h 112"/>
                <a:gd name="T4" fmla="*/ 0 w 240"/>
                <a:gd name="T5" fmla="*/ 0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240" y="96"/>
                  </a:moveTo>
                  <a:cubicBezTo>
                    <a:pt x="188" y="104"/>
                    <a:pt x="136" y="112"/>
                    <a:pt x="96" y="96"/>
                  </a:cubicBezTo>
                  <a:cubicBezTo>
                    <a:pt x="56" y="80"/>
                    <a:pt x="16" y="16"/>
                    <a:pt x="0" y="0"/>
                  </a:cubicBezTo>
                </a:path>
              </a:pathLst>
            </a:custGeom>
            <a:noFill/>
            <a:ln w="9525">
              <a:solidFill>
                <a:schemeClr val="tx1"/>
              </a:solidFill>
              <a:round/>
              <a:headEnd/>
              <a:tailEnd/>
            </a:ln>
          </p:spPr>
          <p:txBody>
            <a:bodyPr/>
            <a:lstStyle/>
            <a:p>
              <a:endParaRPr lang="en-US"/>
            </a:p>
          </p:txBody>
        </p:sp>
        <p:sp>
          <p:nvSpPr>
            <p:cNvPr id="38317" name="Freeform 102"/>
            <p:cNvSpPr>
              <a:spLocks/>
            </p:cNvSpPr>
            <p:nvPr/>
          </p:nvSpPr>
          <p:spPr bwMode="auto">
            <a:xfrm>
              <a:off x="4650" y="2358"/>
              <a:ext cx="432" cy="324"/>
            </a:xfrm>
            <a:custGeom>
              <a:avLst/>
              <a:gdLst>
                <a:gd name="T0" fmla="*/ 432 w 432"/>
                <a:gd name="T1" fmla="*/ 324 h 280"/>
                <a:gd name="T2" fmla="*/ 336 w 432"/>
                <a:gd name="T3" fmla="*/ 46 h 280"/>
                <a:gd name="T4" fmla="*/ 0 w 432"/>
                <a:gd name="T5" fmla="*/ 46 h 280"/>
                <a:gd name="T6" fmla="*/ 0 60000 65536"/>
                <a:gd name="T7" fmla="*/ 0 60000 65536"/>
                <a:gd name="T8" fmla="*/ 0 60000 65536"/>
                <a:gd name="T9" fmla="*/ 0 w 432"/>
                <a:gd name="T10" fmla="*/ 0 h 280"/>
                <a:gd name="T11" fmla="*/ 432 w 432"/>
                <a:gd name="T12" fmla="*/ 280 h 280"/>
              </a:gdLst>
              <a:ahLst/>
              <a:cxnLst>
                <a:cxn ang="T6">
                  <a:pos x="T0" y="T1"/>
                </a:cxn>
                <a:cxn ang="T7">
                  <a:pos x="T2" y="T3"/>
                </a:cxn>
                <a:cxn ang="T8">
                  <a:pos x="T4" y="T5"/>
                </a:cxn>
              </a:cxnLst>
              <a:rect l="T9" t="T10" r="T11" b="T12"/>
              <a:pathLst>
                <a:path w="432" h="280">
                  <a:moveTo>
                    <a:pt x="432" y="280"/>
                  </a:moveTo>
                  <a:cubicBezTo>
                    <a:pt x="420" y="180"/>
                    <a:pt x="408" y="80"/>
                    <a:pt x="336" y="40"/>
                  </a:cubicBezTo>
                  <a:cubicBezTo>
                    <a:pt x="264" y="0"/>
                    <a:pt x="132" y="20"/>
                    <a:pt x="0" y="40"/>
                  </a:cubicBezTo>
                </a:path>
              </a:pathLst>
            </a:custGeom>
            <a:noFill/>
            <a:ln w="9525">
              <a:solidFill>
                <a:schemeClr val="tx1"/>
              </a:solidFill>
              <a:round/>
              <a:headEnd/>
              <a:tailEnd/>
            </a:ln>
          </p:spPr>
          <p:txBody>
            <a:bodyPr/>
            <a:lstStyle/>
            <a:p>
              <a:endParaRPr lang="en-US"/>
            </a:p>
          </p:txBody>
        </p:sp>
      </p:grpSp>
      <p:sp>
        <p:nvSpPr>
          <p:cNvPr id="37893" name="Line 103"/>
          <p:cNvSpPr>
            <a:spLocks noChangeShapeType="1"/>
          </p:cNvSpPr>
          <p:nvPr/>
        </p:nvSpPr>
        <p:spPr bwMode="auto">
          <a:xfrm>
            <a:off x="1295400" y="3859213"/>
            <a:ext cx="0" cy="2160587"/>
          </a:xfrm>
          <a:prstGeom prst="line">
            <a:avLst/>
          </a:prstGeom>
          <a:noFill/>
          <a:ln w="28575">
            <a:solidFill>
              <a:srgbClr val="0000FF"/>
            </a:solidFill>
            <a:round/>
            <a:headEnd/>
            <a:tailEnd/>
          </a:ln>
        </p:spPr>
        <p:txBody>
          <a:bodyPr/>
          <a:lstStyle/>
          <a:p>
            <a:endParaRPr lang="en-IN"/>
          </a:p>
        </p:txBody>
      </p:sp>
      <p:sp>
        <p:nvSpPr>
          <p:cNvPr id="37894" name="Line 104"/>
          <p:cNvSpPr>
            <a:spLocks noChangeShapeType="1"/>
          </p:cNvSpPr>
          <p:nvPr/>
        </p:nvSpPr>
        <p:spPr bwMode="auto">
          <a:xfrm>
            <a:off x="4021138" y="3859213"/>
            <a:ext cx="0" cy="2160587"/>
          </a:xfrm>
          <a:prstGeom prst="line">
            <a:avLst/>
          </a:prstGeom>
          <a:noFill/>
          <a:ln w="28575">
            <a:solidFill>
              <a:srgbClr val="0000FF"/>
            </a:solidFill>
            <a:round/>
            <a:headEnd/>
            <a:tailEnd/>
          </a:ln>
        </p:spPr>
        <p:txBody>
          <a:bodyPr/>
          <a:lstStyle/>
          <a:p>
            <a:endParaRPr lang="en-IN"/>
          </a:p>
        </p:txBody>
      </p:sp>
      <p:sp>
        <p:nvSpPr>
          <p:cNvPr id="37895" name="Line 105"/>
          <p:cNvSpPr>
            <a:spLocks noChangeShapeType="1"/>
          </p:cNvSpPr>
          <p:nvPr/>
        </p:nvSpPr>
        <p:spPr bwMode="auto">
          <a:xfrm>
            <a:off x="1295400" y="6019800"/>
            <a:ext cx="2725738" cy="0"/>
          </a:xfrm>
          <a:prstGeom prst="line">
            <a:avLst/>
          </a:prstGeom>
          <a:noFill/>
          <a:ln w="28575">
            <a:solidFill>
              <a:srgbClr val="0000FF"/>
            </a:solidFill>
            <a:round/>
            <a:headEnd/>
            <a:tailEnd/>
          </a:ln>
        </p:spPr>
        <p:txBody>
          <a:bodyPr/>
          <a:lstStyle/>
          <a:p>
            <a:endParaRPr lang="en-IN"/>
          </a:p>
        </p:txBody>
      </p:sp>
      <p:grpSp>
        <p:nvGrpSpPr>
          <p:cNvPr id="8" name="Group 106"/>
          <p:cNvGrpSpPr>
            <a:grpSpLocks/>
          </p:cNvGrpSpPr>
          <p:nvPr/>
        </p:nvGrpSpPr>
        <p:grpSpPr bwMode="auto">
          <a:xfrm>
            <a:off x="2759075" y="1527175"/>
            <a:ext cx="495300" cy="3635375"/>
            <a:chOff x="1615" y="962"/>
            <a:chExt cx="312" cy="2290"/>
          </a:xfrm>
        </p:grpSpPr>
        <p:sp>
          <p:nvSpPr>
            <p:cNvPr id="38246" name="Line 107"/>
            <p:cNvSpPr>
              <a:spLocks noChangeShapeType="1"/>
            </p:cNvSpPr>
            <p:nvPr/>
          </p:nvSpPr>
          <p:spPr bwMode="auto">
            <a:xfrm flipH="1">
              <a:off x="1854" y="1783"/>
              <a:ext cx="0" cy="1166"/>
            </a:xfrm>
            <a:prstGeom prst="line">
              <a:avLst/>
            </a:prstGeom>
            <a:noFill/>
            <a:ln w="57150">
              <a:solidFill>
                <a:srgbClr val="FF00FF"/>
              </a:solidFill>
              <a:round/>
              <a:headEnd/>
              <a:tailEnd/>
            </a:ln>
          </p:spPr>
          <p:txBody>
            <a:bodyPr/>
            <a:lstStyle/>
            <a:p>
              <a:endParaRPr lang="en-IN"/>
            </a:p>
          </p:txBody>
        </p:sp>
        <p:sp>
          <p:nvSpPr>
            <p:cNvPr id="38247" name="Oval 108"/>
            <p:cNvSpPr>
              <a:spLocks noChangeArrowheads="1"/>
            </p:cNvSpPr>
            <p:nvPr/>
          </p:nvSpPr>
          <p:spPr bwMode="auto">
            <a:xfrm flipH="1">
              <a:off x="1809" y="2836"/>
              <a:ext cx="81" cy="311"/>
            </a:xfrm>
            <a:prstGeom prst="ellipse">
              <a:avLst/>
            </a:prstGeom>
            <a:solidFill>
              <a:srgbClr val="800000"/>
            </a:solidFill>
            <a:ln w="9525">
              <a:solidFill>
                <a:srgbClr val="FF0000"/>
              </a:solidFill>
              <a:round/>
              <a:headEnd/>
              <a:tailEnd/>
            </a:ln>
          </p:spPr>
          <p:txBody>
            <a:bodyPr/>
            <a:lstStyle/>
            <a:p>
              <a:endParaRPr lang="en-US"/>
            </a:p>
          </p:txBody>
        </p:sp>
        <p:sp>
          <p:nvSpPr>
            <p:cNvPr id="38248" name="Line 109"/>
            <p:cNvSpPr>
              <a:spLocks noChangeShapeType="1"/>
            </p:cNvSpPr>
            <p:nvPr/>
          </p:nvSpPr>
          <p:spPr bwMode="auto">
            <a:xfrm flipH="1">
              <a:off x="1890" y="1345"/>
              <a:ext cx="0" cy="1556"/>
            </a:xfrm>
            <a:prstGeom prst="line">
              <a:avLst/>
            </a:prstGeom>
            <a:noFill/>
            <a:ln w="9525">
              <a:solidFill>
                <a:srgbClr val="808080"/>
              </a:solidFill>
              <a:round/>
              <a:headEnd/>
              <a:tailEnd/>
            </a:ln>
          </p:spPr>
          <p:txBody>
            <a:bodyPr/>
            <a:lstStyle/>
            <a:p>
              <a:endParaRPr lang="en-IN"/>
            </a:p>
          </p:txBody>
        </p:sp>
        <p:sp>
          <p:nvSpPr>
            <p:cNvPr id="38249" name="Line 110"/>
            <p:cNvSpPr>
              <a:spLocks noChangeShapeType="1"/>
            </p:cNvSpPr>
            <p:nvPr/>
          </p:nvSpPr>
          <p:spPr bwMode="auto">
            <a:xfrm flipH="1">
              <a:off x="1804" y="1345"/>
              <a:ext cx="0" cy="1556"/>
            </a:xfrm>
            <a:prstGeom prst="line">
              <a:avLst/>
            </a:prstGeom>
            <a:noFill/>
            <a:ln w="9525">
              <a:solidFill>
                <a:srgbClr val="808080"/>
              </a:solidFill>
              <a:round/>
              <a:headEnd/>
              <a:tailEnd/>
            </a:ln>
          </p:spPr>
          <p:txBody>
            <a:bodyPr/>
            <a:lstStyle/>
            <a:p>
              <a:endParaRPr lang="en-IN"/>
            </a:p>
          </p:txBody>
        </p:sp>
        <p:sp>
          <p:nvSpPr>
            <p:cNvPr id="38250" name="Oval 111"/>
            <p:cNvSpPr>
              <a:spLocks noChangeArrowheads="1"/>
            </p:cNvSpPr>
            <p:nvPr/>
          </p:nvSpPr>
          <p:spPr bwMode="auto">
            <a:xfrm flipH="1">
              <a:off x="1795" y="3095"/>
              <a:ext cx="104" cy="157"/>
            </a:xfrm>
            <a:prstGeom prst="ellipse">
              <a:avLst/>
            </a:prstGeom>
            <a:solidFill>
              <a:srgbClr val="00FFFF"/>
            </a:solidFill>
            <a:ln w="9525">
              <a:solidFill>
                <a:srgbClr val="FF00FF"/>
              </a:solidFill>
              <a:round/>
              <a:headEnd/>
              <a:tailEnd/>
            </a:ln>
          </p:spPr>
          <p:txBody>
            <a:bodyPr/>
            <a:lstStyle/>
            <a:p>
              <a:endParaRPr lang="en-US"/>
            </a:p>
          </p:txBody>
        </p:sp>
        <p:sp>
          <p:nvSpPr>
            <p:cNvPr id="38251" name="AutoShape 112"/>
            <p:cNvSpPr>
              <a:spLocks noChangeArrowheads="1"/>
            </p:cNvSpPr>
            <p:nvPr/>
          </p:nvSpPr>
          <p:spPr bwMode="auto">
            <a:xfrm flipH="1">
              <a:off x="1781" y="1135"/>
              <a:ext cx="146" cy="389"/>
            </a:xfrm>
            <a:prstGeom prst="flowChartMagneticDisk">
              <a:avLst/>
            </a:prstGeom>
            <a:solidFill>
              <a:srgbClr val="808080"/>
            </a:solidFill>
            <a:ln w="9525">
              <a:solidFill>
                <a:srgbClr val="000000"/>
              </a:solidFill>
              <a:round/>
              <a:headEnd/>
              <a:tailEnd/>
            </a:ln>
          </p:spPr>
          <p:txBody>
            <a:bodyPr/>
            <a:lstStyle/>
            <a:p>
              <a:endParaRPr lang="en-US"/>
            </a:p>
          </p:txBody>
        </p:sp>
        <p:sp>
          <p:nvSpPr>
            <p:cNvPr id="923761" name="toilet"/>
            <p:cNvSpPr>
              <a:spLocks noEditPoints="1" noChangeArrowheads="1"/>
            </p:cNvSpPr>
            <p:nvPr/>
          </p:nvSpPr>
          <p:spPr bwMode="auto">
            <a:xfrm rot="5400000" flipH="1">
              <a:off x="1580" y="1835"/>
              <a:ext cx="251" cy="178"/>
            </a:xfrm>
            <a:custGeom>
              <a:avLst/>
              <a:gdLst>
                <a:gd name="T0" fmla="*/ 0 w 21600"/>
                <a:gd name="T1" fmla="*/ 0 h 21600"/>
                <a:gd name="T2" fmla="*/ 10800 w 21600"/>
                <a:gd name="T3" fmla="*/ 0 h 21600"/>
                <a:gd name="T4" fmla="*/ 21600 w 21600"/>
                <a:gd name="T5" fmla="*/ 0 h 21600"/>
                <a:gd name="T6" fmla="*/ 10800 w 21600"/>
                <a:gd name="T7" fmla="*/ 21600 h 21600"/>
                <a:gd name="T8" fmla="*/ 931 w 21600"/>
                <a:gd name="T9" fmla="*/ 538 h 21600"/>
                <a:gd name="T10" fmla="*/ 20729 w 21600"/>
                <a:gd name="T11" fmla="*/ 6606 h 21600"/>
              </a:gdLst>
              <a:ahLst/>
              <a:cxnLst>
                <a:cxn ang="0">
                  <a:pos x="T0" y="T1"/>
                </a:cxn>
                <a:cxn ang="0">
                  <a:pos x="T2" y="T3"/>
                </a:cxn>
                <a:cxn ang="0">
                  <a:pos x="T4" y="T5"/>
                </a:cxn>
                <a:cxn ang="0">
                  <a:pos x="T6" y="T7"/>
                </a:cxn>
              </a:cxnLst>
              <a:rect l="T8" t="T9" r="T10" b="T11"/>
              <a:pathLst>
                <a:path w="21600" h="21600" extrusionOk="0">
                  <a:moveTo>
                    <a:pt x="21600" y="7298"/>
                  </a:moveTo>
                  <a:lnTo>
                    <a:pt x="21600" y="0"/>
                  </a:lnTo>
                  <a:lnTo>
                    <a:pt x="10679" y="0"/>
                  </a:lnTo>
                  <a:lnTo>
                    <a:pt x="0" y="0"/>
                  </a:lnTo>
                  <a:lnTo>
                    <a:pt x="0" y="7298"/>
                  </a:lnTo>
                  <a:lnTo>
                    <a:pt x="6033" y="7298"/>
                  </a:lnTo>
                  <a:lnTo>
                    <a:pt x="6206" y="7616"/>
                  </a:lnTo>
                  <a:lnTo>
                    <a:pt x="6310" y="7935"/>
                  </a:lnTo>
                  <a:lnTo>
                    <a:pt x="6345" y="8302"/>
                  </a:lnTo>
                  <a:lnTo>
                    <a:pt x="6310" y="8620"/>
                  </a:lnTo>
                  <a:lnTo>
                    <a:pt x="6206" y="8963"/>
                  </a:lnTo>
                  <a:lnTo>
                    <a:pt x="6102" y="9331"/>
                  </a:lnTo>
                  <a:lnTo>
                    <a:pt x="5894" y="9722"/>
                  </a:lnTo>
                  <a:lnTo>
                    <a:pt x="5513" y="10163"/>
                  </a:lnTo>
                  <a:lnTo>
                    <a:pt x="4577" y="11339"/>
                  </a:lnTo>
                  <a:lnTo>
                    <a:pt x="3848" y="12539"/>
                  </a:lnTo>
                  <a:lnTo>
                    <a:pt x="3363" y="13641"/>
                  </a:lnTo>
                  <a:lnTo>
                    <a:pt x="3086" y="14718"/>
                  </a:lnTo>
                  <a:lnTo>
                    <a:pt x="3051" y="15649"/>
                  </a:lnTo>
                  <a:lnTo>
                    <a:pt x="3086" y="16580"/>
                  </a:lnTo>
                  <a:lnTo>
                    <a:pt x="3467" y="17510"/>
                  </a:lnTo>
                  <a:lnTo>
                    <a:pt x="3952" y="18294"/>
                  </a:lnTo>
                  <a:lnTo>
                    <a:pt x="4577" y="19029"/>
                  </a:lnTo>
                  <a:lnTo>
                    <a:pt x="5270" y="19616"/>
                  </a:lnTo>
                  <a:lnTo>
                    <a:pt x="6137" y="20229"/>
                  </a:lnTo>
                  <a:lnTo>
                    <a:pt x="6969" y="20718"/>
                  </a:lnTo>
                  <a:lnTo>
                    <a:pt x="7905" y="21061"/>
                  </a:lnTo>
                  <a:lnTo>
                    <a:pt x="8876" y="21331"/>
                  </a:lnTo>
                  <a:lnTo>
                    <a:pt x="9812" y="21600"/>
                  </a:lnTo>
                  <a:lnTo>
                    <a:pt x="10817" y="21600"/>
                  </a:lnTo>
                  <a:lnTo>
                    <a:pt x="11753" y="21600"/>
                  </a:lnTo>
                  <a:lnTo>
                    <a:pt x="12690" y="21331"/>
                  </a:lnTo>
                  <a:lnTo>
                    <a:pt x="13695" y="21061"/>
                  </a:lnTo>
                  <a:lnTo>
                    <a:pt x="14492" y="20718"/>
                  </a:lnTo>
                  <a:lnTo>
                    <a:pt x="15359" y="20229"/>
                  </a:lnTo>
                  <a:lnTo>
                    <a:pt x="16157" y="19616"/>
                  </a:lnTo>
                  <a:lnTo>
                    <a:pt x="16781" y="19029"/>
                  </a:lnTo>
                  <a:lnTo>
                    <a:pt x="17335" y="18294"/>
                  </a:lnTo>
                  <a:lnTo>
                    <a:pt x="17717" y="17510"/>
                  </a:lnTo>
                  <a:lnTo>
                    <a:pt x="18098" y="16580"/>
                  </a:lnTo>
                  <a:lnTo>
                    <a:pt x="18237" y="15649"/>
                  </a:lnTo>
                  <a:lnTo>
                    <a:pt x="18098" y="14718"/>
                  </a:lnTo>
                  <a:lnTo>
                    <a:pt x="17856" y="13641"/>
                  </a:lnTo>
                  <a:lnTo>
                    <a:pt x="17231" y="12539"/>
                  </a:lnTo>
                  <a:lnTo>
                    <a:pt x="16538" y="11339"/>
                  </a:lnTo>
                  <a:lnTo>
                    <a:pt x="15533" y="10163"/>
                  </a:lnTo>
                  <a:lnTo>
                    <a:pt x="15221" y="9722"/>
                  </a:lnTo>
                  <a:lnTo>
                    <a:pt x="14978" y="9404"/>
                  </a:lnTo>
                  <a:lnTo>
                    <a:pt x="14804" y="9012"/>
                  </a:lnTo>
                  <a:lnTo>
                    <a:pt x="14735" y="8620"/>
                  </a:lnTo>
                  <a:lnTo>
                    <a:pt x="14700" y="8302"/>
                  </a:lnTo>
                  <a:lnTo>
                    <a:pt x="14735" y="7959"/>
                  </a:lnTo>
                  <a:lnTo>
                    <a:pt x="14874" y="7616"/>
                  </a:lnTo>
                  <a:lnTo>
                    <a:pt x="14978" y="7298"/>
                  </a:lnTo>
                  <a:lnTo>
                    <a:pt x="21600" y="7298"/>
                  </a:lnTo>
                  <a:close/>
                </a:path>
                <a:path w="21600" h="21600" extrusionOk="0">
                  <a:moveTo>
                    <a:pt x="21600" y="7298"/>
                  </a:moveTo>
                  <a:lnTo>
                    <a:pt x="6033" y="7298"/>
                  </a:lnTo>
                  <a:lnTo>
                    <a:pt x="11164" y="7298"/>
                  </a:lnTo>
                </a:path>
              </a:pathLst>
            </a:custGeom>
            <a:solidFill>
              <a:srgbClr val="808080"/>
            </a:solidFill>
            <a:ln w="9525">
              <a:solidFill>
                <a:srgbClr val="000000"/>
              </a:solidFill>
              <a:miter lim="800000"/>
              <a:headEnd/>
              <a:tailEnd/>
            </a:ln>
            <a:effectLst>
              <a:outerShdw dist="107763" dir="18900000" algn="ctr" rotWithShape="0">
                <a:srgbClr val="808080">
                  <a:alpha val="50000"/>
                </a:srgbClr>
              </a:outerShdw>
            </a:effectLst>
          </p:spPr>
          <p:txBody>
            <a:bodyPr/>
            <a:lstStyle/>
            <a:p>
              <a:pPr>
                <a:defRPr/>
              </a:pPr>
              <a:endParaRPr lang="en-US"/>
            </a:p>
          </p:txBody>
        </p:sp>
        <p:sp>
          <p:nvSpPr>
            <p:cNvPr id="38253" name="Line 114"/>
            <p:cNvSpPr>
              <a:spLocks noChangeShapeType="1"/>
            </p:cNvSpPr>
            <p:nvPr/>
          </p:nvSpPr>
          <p:spPr bwMode="auto">
            <a:xfrm flipV="1">
              <a:off x="1856" y="1005"/>
              <a:ext cx="0" cy="195"/>
            </a:xfrm>
            <a:prstGeom prst="line">
              <a:avLst/>
            </a:prstGeom>
            <a:noFill/>
            <a:ln w="28575">
              <a:solidFill>
                <a:srgbClr val="000000"/>
              </a:solidFill>
              <a:round/>
              <a:headEnd/>
              <a:tailEnd/>
            </a:ln>
          </p:spPr>
          <p:txBody>
            <a:bodyPr/>
            <a:lstStyle/>
            <a:p>
              <a:endParaRPr lang="en-IN"/>
            </a:p>
          </p:txBody>
        </p:sp>
        <p:sp>
          <p:nvSpPr>
            <p:cNvPr id="38254" name="AutoShape 115"/>
            <p:cNvSpPr>
              <a:spLocks noChangeArrowheads="1"/>
            </p:cNvSpPr>
            <p:nvPr/>
          </p:nvSpPr>
          <p:spPr bwMode="auto">
            <a:xfrm>
              <a:off x="1807" y="962"/>
              <a:ext cx="109" cy="124"/>
            </a:xfrm>
            <a:prstGeom prst="flowChartSummingJunction">
              <a:avLst/>
            </a:prstGeom>
            <a:solidFill>
              <a:srgbClr val="FFFFFF"/>
            </a:solidFill>
            <a:ln w="9525">
              <a:solidFill>
                <a:srgbClr val="000000"/>
              </a:solidFill>
              <a:round/>
              <a:headEnd/>
              <a:tailEnd/>
            </a:ln>
          </p:spPr>
          <p:txBody>
            <a:bodyPr/>
            <a:lstStyle/>
            <a:p>
              <a:endParaRPr lang="en-US"/>
            </a:p>
          </p:txBody>
        </p:sp>
      </p:grpSp>
      <p:grpSp>
        <p:nvGrpSpPr>
          <p:cNvPr id="9" name="Group 116"/>
          <p:cNvGrpSpPr>
            <a:grpSpLocks/>
          </p:cNvGrpSpPr>
          <p:nvPr/>
        </p:nvGrpSpPr>
        <p:grpSpPr bwMode="auto">
          <a:xfrm>
            <a:off x="3138488" y="1020763"/>
            <a:ext cx="269875" cy="617537"/>
            <a:chOff x="5220" y="6660"/>
            <a:chExt cx="900" cy="864"/>
          </a:xfrm>
        </p:grpSpPr>
        <p:sp>
          <p:nvSpPr>
            <p:cNvPr id="38242" name="Line 117"/>
            <p:cNvSpPr>
              <a:spLocks noChangeShapeType="1"/>
            </p:cNvSpPr>
            <p:nvPr/>
          </p:nvSpPr>
          <p:spPr bwMode="auto">
            <a:xfrm flipV="1">
              <a:off x="5400" y="6840"/>
              <a:ext cx="720" cy="336"/>
            </a:xfrm>
            <a:prstGeom prst="line">
              <a:avLst/>
            </a:prstGeom>
            <a:noFill/>
            <a:ln w="9525">
              <a:solidFill>
                <a:srgbClr val="000000"/>
              </a:solidFill>
              <a:round/>
              <a:headEnd/>
              <a:tailEnd/>
            </a:ln>
          </p:spPr>
          <p:txBody>
            <a:bodyPr/>
            <a:lstStyle/>
            <a:p>
              <a:endParaRPr lang="en-IN"/>
            </a:p>
          </p:txBody>
        </p:sp>
        <p:sp>
          <p:nvSpPr>
            <p:cNvPr id="38243" name="Line 118"/>
            <p:cNvSpPr>
              <a:spLocks noChangeShapeType="1"/>
            </p:cNvSpPr>
            <p:nvPr/>
          </p:nvSpPr>
          <p:spPr bwMode="auto">
            <a:xfrm flipV="1">
              <a:off x="5580" y="6660"/>
              <a:ext cx="360" cy="720"/>
            </a:xfrm>
            <a:prstGeom prst="line">
              <a:avLst/>
            </a:prstGeom>
            <a:noFill/>
            <a:ln w="9525">
              <a:solidFill>
                <a:srgbClr val="000000"/>
              </a:solidFill>
              <a:round/>
              <a:headEnd/>
              <a:tailEnd/>
            </a:ln>
          </p:spPr>
          <p:txBody>
            <a:bodyPr/>
            <a:lstStyle/>
            <a:p>
              <a:endParaRPr lang="en-IN"/>
            </a:p>
          </p:txBody>
        </p:sp>
        <p:sp>
          <p:nvSpPr>
            <p:cNvPr id="38244" name="Line 119"/>
            <p:cNvSpPr>
              <a:spLocks noChangeShapeType="1"/>
            </p:cNvSpPr>
            <p:nvPr/>
          </p:nvSpPr>
          <p:spPr bwMode="auto">
            <a:xfrm flipV="1">
              <a:off x="5220" y="7380"/>
              <a:ext cx="360" cy="144"/>
            </a:xfrm>
            <a:prstGeom prst="line">
              <a:avLst/>
            </a:prstGeom>
            <a:noFill/>
            <a:ln w="9525">
              <a:solidFill>
                <a:srgbClr val="000000"/>
              </a:solidFill>
              <a:round/>
              <a:headEnd/>
              <a:tailEnd/>
            </a:ln>
          </p:spPr>
          <p:txBody>
            <a:bodyPr/>
            <a:lstStyle/>
            <a:p>
              <a:endParaRPr lang="en-IN"/>
            </a:p>
          </p:txBody>
        </p:sp>
        <p:sp>
          <p:nvSpPr>
            <p:cNvPr id="38245" name="Line 120"/>
            <p:cNvSpPr>
              <a:spLocks noChangeShapeType="1"/>
            </p:cNvSpPr>
            <p:nvPr/>
          </p:nvSpPr>
          <p:spPr bwMode="auto">
            <a:xfrm flipV="1">
              <a:off x="5232" y="7164"/>
              <a:ext cx="180" cy="360"/>
            </a:xfrm>
            <a:prstGeom prst="line">
              <a:avLst/>
            </a:prstGeom>
            <a:noFill/>
            <a:ln w="9525">
              <a:solidFill>
                <a:srgbClr val="000000"/>
              </a:solidFill>
              <a:round/>
              <a:headEnd/>
              <a:tailEnd/>
            </a:ln>
          </p:spPr>
          <p:txBody>
            <a:bodyPr/>
            <a:lstStyle/>
            <a:p>
              <a:endParaRPr lang="en-IN"/>
            </a:p>
          </p:txBody>
        </p:sp>
      </p:grpSp>
      <p:grpSp>
        <p:nvGrpSpPr>
          <p:cNvPr id="10" name="Group 121"/>
          <p:cNvGrpSpPr>
            <a:grpSpLocks/>
          </p:cNvGrpSpPr>
          <p:nvPr/>
        </p:nvGrpSpPr>
        <p:grpSpPr bwMode="auto">
          <a:xfrm rot="-878842">
            <a:off x="3479800" y="2049463"/>
            <a:ext cx="811213" cy="309562"/>
            <a:chOff x="5220" y="6660"/>
            <a:chExt cx="900" cy="864"/>
          </a:xfrm>
        </p:grpSpPr>
        <p:sp>
          <p:nvSpPr>
            <p:cNvPr id="38238" name="Line 122"/>
            <p:cNvSpPr>
              <a:spLocks noChangeShapeType="1"/>
            </p:cNvSpPr>
            <p:nvPr/>
          </p:nvSpPr>
          <p:spPr bwMode="auto">
            <a:xfrm flipV="1">
              <a:off x="5400" y="6840"/>
              <a:ext cx="720" cy="336"/>
            </a:xfrm>
            <a:prstGeom prst="line">
              <a:avLst/>
            </a:prstGeom>
            <a:noFill/>
            <a:ln w="9525">
              <a:solidFill>
                <a:srgbClr val="000000"/>
              </a:solidFill>
              <a:round/>
              <a:headEnd/>
              <a:tailEnd/>
            </a:ln>
          </p:spPr>
          <p:txBody>
            <a:bodyPr/>
            <a:lstStyle/>
            <a:p>
              <a:endParaRPr lang="en-IN"/>
            </a:p>
          </p:txBody>
        </p:sp>
        <p:sp>
          <p:nvSpPr>
            <p:cNvPr id="38239" name="Line 123"/>
            <p:cNvSpPr>
              <a:spLocks noChangeShapeType="1"/>
            </p:cNvSpPr>
            <p:nvPr/>
          </p:nvSpPr>
          <p:spPr bwMode="auto">
            <a:xfrm flipV="1">
              <a:off x="5580" y="6660"/>
              <a:ext cx="360" cy="720"/>
            </a:xfrm>
            <a:prstGeom prst="line">
              <a:avLst/>
            </a:prstGeom>
            <a:noFill/>
            <a:ln w="9525">
              <a:solidFill>
                <a:srgbClr val="000000"/>
              </a:solidFill>
              <a:round/>
              <a:headEnd/>
              <a:tailEnd/>
            </a:ln>
          </p:spPr>
          <p:txBody>
            <a:bodyPr/>
            <a:lstStyle/>
            <a:p>
              <a:endParaRPr lang="en-IN"/>
            </a:p>
          </p:txBody>
        </p:sp>
        <p:sp>
          <p:nvSpPr>
            <p:cNvPr id="38240" name="Line 124"/>
            <p:cNvSpPr>
              <a:spLocks noChangeShapeType="1"/>
            </p:cNvSpPr>
            <p:nvPr/>
          </p:nvSpPr>
          <p:spPr bwMode="auto">
            <a:xfrm flipV="1">
              <a:off x="5220" y="7380"/>
              <a:ext cx="360" cy="144"/>
            </a:xfrm>
            <a:prstGeom prst="line">
              <a:avLst/>
            </a:prstGeom>
            <a:noFill/>
            <a:ln w="9525">
              <a:solidFill>
                <a:srgbClr val="000000"/>
              </a:solidFill>
              <a:round/>
              <a:headEnd/>
              <a:tailEnd/>
            </a:ln>
          </p:spPr>
          <p:txBody>
            <a:bodyPr/>
            <a:lstStyle/>
            <a:p>
              <a:endParaRPr lang="en-IN"/>
            </a:p>
          </p:txBody>
        </p:sp>
        <p:sp>
          <p:nvSpPr>
            <p:cNvPr id="38241" name="Line 125"/>
            <p:cNvSpPr>
              <a:spLocks noChangeShapeType="1"/>
            </p:cNvSpPr>
            <p:nvPr/>
          </p:nvSpPr>
          <p:spPr bwMode="auto">
            <a:xfrm flipV="1">
              <a:off x="5232" y="7164"/>
              <a:ext cx="180" cy="360"/>
            </a:xfrm>
            <a:prstGeom prst="line">
              <a:avLst/>
            </a:prstGeom>
            <a:noFill/>
            <a:ln w="9525">
              <a:solidFill>
                <a:srgbClr val="000000"/>
              </a:solidFill>
              <a:round/>
              <a:headEnd/>
              <a:tailEnd/>
            </a:ln>
          </p:spPr>
          <p:txBody>
            <a:bodyPr/>
            <a:lstStyle/>
            <a:p>
              <a:endParaRPr lang="en-IN"/>
            </a:p>
          </p:txBody>
        </p:sp>
      </p:grpSp>
      <p:sp>
        <p:nvSpPr>
          <p:cNvPr id="37899" name="Freeform 126"/>
          <p:cNvSpPr>
            <a:spLocks/>
          </p:cNvSpPr>
          <p:nvPr/>
        </p:nvSpPr>
        <p:spPr bwMode="auto">
          <a:xfrm>
            <a:off x="2162175" y="609600"/>
            <a:ext cx="571500" cy="1081088"/>
          </a:xfrm>
          <a:custGeom>
            <a:avLst/>
            <a:gdLst>
              <a:gd name="T0" fmla="*/ 0 w 152"/>
              <a:gd name="T1" fmla="*/ 1081088 h 240"/>
              <a:gd name="T2" fmla="*/ 541421 w 152"/>
              <a:gd name="T3" fmla="*/ 432435 h 240"/>
              <a:gd name="T4" fmla="*/ 180474 w 152"/>
              <a:gd name="T5" fmla="*/ 0 h 240"/>
              <a:gd name="T6" fmla="*/ 0 60000 65536"/>
              <a:gd name="T7" fmla="*/ 0 60000 65536"/>
              <a:gd name="T8" fmla="*/ 0 60000 65536"/>
              <a:gd name="T9" fmla="*/ 0 w 152"/>
              <a:gd name="T10" fmla="*/ 0 h 240"/>
              <a:gd name="T11" fmla="*/ 152 w 152"/>
              <a:gd name="T12" fmla="*/ 240 h 240"/>
            </a:gdLst>
            <a:ahLst/>
            <a:cxnLst>
              <a:cxn ang="T6">
                <a:pos x="T0" y="T1"/>
              </a:cxn>
              <a:cxn ang="T7">
                <a:pos x="T2" y="T3"/>
              </a:cxn>
              <a:cxn ang="T8">
                <a:pos x="T4" y="T5"/>
              </a:cxn>
            </a:cxnLst>
            <a:rect l="T9" t="T10" r="T11" b="T12"/>
            <a:pathLst>
              <a:path w="152" h="240">
                <a:moveTo>
                  <a:pt x="0" y="240"/>
                </a:moveTo>
                <a:cubicBezTo>
                  <a:pt x="68" y="188"/>
                  <a:pt x="136" y="136"/>
                  <a:pt x="144" y="96"/>
                </a:cubicBezTo>
                <a:cubicBezTo>
                  <a:pt x="152" y="56"/>
                  <a:pt x="100" y="28"/>
                  <a:pt x="48" y="0"/>
                </a:cubicBezTo>
              </a:path>
            </a:pathLst>
          </a:custGeom>
          <a:noFill/>
          <a:ln w="9525">
            <a:solidFill>
              <a:schemeClr val="tx1"/>
            </a:solidFill>
            <a:round/>
            <a:headEnd/>
            <a:tailEnd/>
          </a:ln>
        </p:spPr>
        <p:txBody>
          <a:bodyPr/>
          <a:lstStyle/>
          <a:p>
            <a:endParaRPr lang="en-US"/>
          </a:p>
        </p:txBody>
      </p:sp>
      <p:sp>
        <p:nvSpPr>
          <p:cNvPr id="37900" name="Freeform 127"/>
          <p:cNvSpPr>
            <a:spLocks/>
          </p:cNvSpPr>
          <p:nvPr/>
        </p:nvSpPr>
        <p:spPr bwMode="auto">
          <a:xfrm>
            <a:off x="2455863" y="609600"/>
            <a:ext cx="900112" cy="479425"/>
          </a:xfrm>
          <a:custGeom>
            <a:avLst/>
            <a:gdLst>
              <a:gd name="T0" fmla="*/ 900112 w 240"/>
              <a:gd name="T1" fmla="*/ 410936 h 112"/>
              <a:gd name="T2" fmla="*/ 360045 w 240"/>
              <a:gd name="T3" fmla="*/ 410936 h 112"/>
              <a:gd name="T4" fmla="*/ 0 w 240"/>
              <a:gd name="T5" fmla="*/ 0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240" y="96"/>
                </a:moveTo>
                <a:cubicBezTo>
                  <a:pt x="188" y="104"/>
                  <a:pt x="136" y="112"/>
                  <a:pt x="96" y="96"/>
                </a:cubicBezTo>
                <a:cubicBezTo>
                  <a:pt x="56" y="80"/>
                  <a:pt x="16" y="16"/>
                  <a:pt x="0" y="0"/>
                </a:cubicBezTo>
              </a:path>
            </a:pathLst>
          </a:custGeom>
          <a:noFill/>
          <a:ln w="9525">
            <a:solidFill>
              <a:schemeClr val="tx1"/>
            </a:solidFill>
            <a:round/>
            <a:headEnd/>
            <a:tailEnd/>
          </a:ln>
        </p:spPr>
        <p:txBody>
          <a:bodyPr/>
          <a:lstStyle/>
          <a:p>
            <a:endParaRPr lang="en-US"/>
          </a:p>
        </p:txBody>
      </p:sp>
      <p:sp>
        <p:nvSpPr>
          <p:cNvPr id="37901" name="Freeform 128"/>
          <p:cNvSpPr>
            <a:spLocks/>
          </p:cNvSpPr>
          <p:nvPr/>
        </p:nvSpPr>
        <p:spPr bwMode="auto">
          <a:xfrm>
            <a:off x="2613025" y="635000"/>
            <a:ext cx="1622425" cy="1389063"/>
          </a:xfrm>
          <a:custGeom>
            <a:avLst/>
            <a:gdLst>
              <a:gd name="T0" fmla="*/ 1622425 w 432"/>
              <a:gd name="T1" fmla="*/ 1389063 h 280"/>
              <a:gd name="T2" fmla="*/ 1261886 w 432"/>
              <a:gd name="T3" fmla="*/ 198438 h 280"/>
              <a:gd name="T4" fmla="*/ 0 w 432"/>
              <a:gd name="T5" fmla="*/ 198438 h 280"/>
              <a:gd name="T6" fmla="*/ 0 60000 65536"/>
              <a:gd name="T7" fmla="*/ 0 60000 65536"/>
              <a:gd name="T8" fmla="*/ 0 60000 65536"/>
              <a:gd name="T9" fmla="*/ 0 w 432"/>
              <a:gd name="T10" fmla="*/ 0 h 280"/>
              <a:gd name="T11" fmla="*/ 432 w 432"/>
              <a:gd name="T12" fmla="*/ 280 h 280"/>
            </a:gdLst>
            <a:ahLst/>
            <a:cxnLst>
              <a:cxn ang="T6">
                <a:pos x="T0" y="T1"/>
              </a:cxn>
              <a:cxn ang="T7">
                <a:pos x="T2" y="T3"/>
              </a:cxn>
              <a:cxn ang="T8">
                <a:pos x="T4" y="T5"/>
              </a:cxn>
            </a:cxnLst>
            <a:rect l="T9" t="T10" r="T11" b="T12"/>
            <a:pathLst>
              <a:path w="432" h="280">
                <a:moveTo>
                  <a:pt x="432" y="280"/>
                </a:moveTo>
                <a:cubicBezTo>
                  <a:pt x="420" y="180"/>
                  <a:pt x="408" y="80"/>
                  <a:pt x="336" y="40"/>
                </a:cubicBezTo>
                <a:cubicBezTo>
                  <a:pt x="264" y="0"/>
                  <a:pt x="132" y="20"/>
                  <a:pt x="0" y="40"/>
                </a:cubicBezTo>
              </a:path>
            </a:pathLst>
          </a:custGeom>
          <a:noFill/>
          <a:ln w="9525">
            <a:solidFill>
              <a:schemeClr val="tx1"/>
            </a:solidFill>
            <a:round/>
            <a:headEnd/>
            <a:tailEnd/>
          </a:ln>
        </p:spPr>
        <p:txBody>
          <a:bodyPr/>
          <a:lstStyle/>
          <a:p>
            <a:endParaRPr lang="en-US"/>
          </a:p>
        </p:txBody>
      </p:sp>
      <p:grpSp>
        <p:nvGrpSpPr>
          <p:cNvPr id="11" name="Group 129"/>
          <p:cNvGrpSpPr>
            <a:grpSpLocks/>
          </p:cNvGrpSpPr>
          <p:nvPr/>
        </p:nvGrpSpPr>
        <p:grpSpPr bwMode="auto">
          <a:xfrm>
            <a:off x="3471863" y="2354263"/>
            <a:ext cx="180975" cy="3132137"/>
            <a:chOff x="2055" y="1483"/>
            <a:chExt cx="114" cy="1973"/>
          </a:xfrm>
        </p:grpSpPr>
        <p:sp>
          <p:nvSpPr>
            <p:cNvPr id="38230" name="AutoShape 130"/>
            <p:cNvSpPr>
              <a:spLocks noChangeArrowheads="1"/>
            </p:cNvSpPr>
            <p:nvPr/>
          </p:nvSpPr>
          <p:spPr bwMode="auto">
            <a:xfrm>
              <a:off x="2081" y="1534"/>
              <a:ext cx="69" cy="79"/>
            </a:xfrm>
            <a:prstGeom prst="flowChartSummingJunction">
              <a:avLst/>
            </a:prstGeom>
            <a:solidFill>
              <a:srgbClr val="FF00FF"/>
            </a:solidFill>
            <a:ln w="9525">
              <a:solidFill>
                <a:srgbClr val="000000"/>
              </a:solidFill>
              <a:round/>
              <a:headEnd/>
              <a:tailEnd/>
            </a:ln>
          </p:spPr>
          <p:txBody>
            <a:bodyPr/>
            <a:lstStyle/>
            <a:p>
              <a:endParaRPr lang="en-US"/>
            </a:p>
          </p:txBody>
        </p:sp>
        <p:sp>
          <p:nvSpPr>
            <p:cNvPr id="38231" name="Line 131"/>
            <p:cNvSpPr>
              <a:spLocks noChangeShapeType="1"/>
            </p:cNvSpPr>
            <p:nvPr/>
          </p:nvSpPr>
          <p:spPr bwMode="auto">
            <a:xfrm>
              <a:off x="2112" y="1588"/>
              <a:ext cx="0" cy="1361"/>
            </a:xfrm>
            <a:prstGeom prst="line">
              <a:avLst/>
            </a:prstGeom>
            <a:noFill/>
            <a:ln w="28575">
              <a:solidFill>
                <a:srgbClr val="000000"/>
              </a:solidFill>
              <a:round/>
              <a:headEnd/>
              <a:tailEnd/>
            </a:ln>
          </p:spPr>
          <p:txBody>
            <a:bodyPr/>
            <a:lstStyle/>
            <a:p>
              <a:endParaRPr lang="en-IN"/>
            </a:p>
          </p:txBody>
        </p:sp>
        <p:sp>
          <p:nvSpPr>
            <p:cNvPr id="38232" name="AutoShape 132"/>
            <p:cNvSpPr>
              <a:spLocks noChangeArrowheads="1"/>
            </p:cNvSpPr>
            <p:nvPr/>
          </p:nvSpPr>
          <p:spPr bwMode="auto">
            <a:xfrm>
              <a:off x="2055" y="1483"/>
              <a:ext cx="109" cy="124"/>
            </a:xfrm>
            <a:prstGeom prst="flowChartSummingJunction">
              <a:avLst/>
            </a:prstGeom>
            <a:solidFill>
              <a:srgbClr val="FFFFFF"/>
            </a:solidFill>
            <a:ln w="9525">
              <a:solidFill>
                <a:srgbClr val="000000"/>
              </a:solidFill>
              <a:round/>
              <a:headEnd/>
              <a:tailEnd/>
            </a:ln>
          </p:spPr>
          <p:txBody>
            <a:bodyPr/>
            <a:lstStyle/>
            <a:p>
              <a:endParaRPr lang="en-US"/>
            </a:p>
          </p:txBody>
        </p:sp>
        <p:grpSp>
          <p:nvGrpSpPr>
            <p:cNvPr id="12" name="Group 133"/>
            <p:cNvGrpSpPr>
              <a:grpSpLocks/>
            </p:cNvGrpSpPr>
            <p:nvPr/>
          </p:nvGrpSpPr>
          <p:grpSpPr bwMode="auto">
            <a:xfrm>
              <a:off x="2055" y="2787"/>
              <a:ext cx="114" cy="669"/>
              <a:chOff x="2055" y="2787"/>
              <a:chExt cx="114" cy="669"/>
            </a:xfrm>
          </p:grpSpPr>
          <p:sp>
            <p:nvSpPr>
              <p:cNvPr id="38234" name="Line 134"/>
              <p:cNvSpPr>
                <a:spLocks noChangeShapeType="1"/>
              </p:cNvSpPr>
              <p:nvPr/>
            </p:nvSpPr>
            <p:spPr bwMode="auto">
              <a:xfrm>
                <a:off x="2055" y="2979"/>
                <a:ext cx="0" cy="473"/>
              </a:xfrm>
              <a:prstGeom prst="line">
                <a:avLst/>
              </a:prstGeom>
              <a:noFill/>
              <a:ln w="9525">
                <a:solidFill>
                  <a:srgbClr val="000000"/>
                </a:solidFill>
                <a:round/>
                <a:headEnd/>
                <a:tailEnd/>
              </a:ln>
            </p:spPr>
            <p:txBody>
              <a:bodyPr/>
              <a:lstStyle/>
              <a:p>
                <a:endParaRPr lang="en-IN"/>
              </a:p>
            </p:txBody>
          </p:sp>
          <p:sp>
            <p:nvSpPr>
              <p:cNvPr id="38235" name="Line 135"/>
              <p:cNvSpPr>
                <a:spLocks noChangeShapeType="1"/>
              </p:cNvSpPr>
              <p:nvPr/>
            </p:nvSpPr>
            <p:spPr bwMode="auto">
              <a:xfrm>
                <a:off x="2169" y="2787"/>
                <a:ext cx="0" cy="473"/>
              </a:xfrm>
              <a:prstGeom prst="line">
                <a:avLst/>
              </a:prstGeom>
              <a:noFill/>
              <a:ln w="9525">
                <a:solidFill>
                  <a:srgbClr val="000000"/>
                </a:solidFill>
                <a:round/>
                <a:headEnd/>
                <a:tailEnd/>
              </a:ln>
            </p:spPr>
            <p:txBody>
              <a:bodyPr/>
              <a:lstStyle/>
              <a:p>
                <a:endParaRPr lang="en-IN"/>
              </a:p>
            </p:txBody>
          </p:sp>
          <p:sp>
            <p:nvSpPr>
              <p:cNvPr id="38236" name="Line 136"/>
              <p:cNvSpPr>
                <a:spLocks noChangeShapeType="1"/>
              </p:cNvSpPr>
              <p:nvPr/>
            </p:nvSpPr>
            <p:spPr bwMode="auto">
              <a:xfrm flipV="1">
                <a:off x="2055" y="2787"/>
                <a:ext cx="99" cy="195"/>
              </a:xfrm>
              <a:prstGeom prst="line">
                <a:avLst/>
              </a:prstGeom>
              <a:noFill/>
              <a:ln w="9525">
                <a:solidFill>
                  <a:srgbClr val="000000"/>
                </a:solidFill>
                <a:round/>
                <a:headEnd/>
                <a:tailEnd/>
              </a:ln>
            </p:spPr>
            <p:txBody>
              <a:bodyPr/>
              <a:lstStyle/>
              <a:p>
                <a:endParaRPr lang="en-IN"/>
              </a:p>
            </p:txBody>
          </p:sp>
          <p:sp>
            <p:nvSpPr>
              <p:cNvPr id="38237" name="Line 137"/>
              <p:cNvSpPr>
                <a:spLocks noChangeShapeType="1"/>
              </p:cNvSpPr>
              <p:nvPr/>
            </p:nvSpPr>
            <p:spPr bwMode="auto">
              <a:xfrm flipV="1">
                <a:off x="2064" y="3261"/>
                <a:ext cx="100" cy="195"/>
              </a:xfrm>
              <a:prstGeom prst="line">
                <a:avLst/>
              </a:prstGeom>
              <a:noFill/>
              <a:ln w="9525">
                <a:solidFill>
                  <a:srgbClr val="000000"/>
                </a:solidFill>
                <a:round/>
                <a:headEnd/>
                <a:tailEnd/>
              </a:ln>
            </p:spPr>
            <p:txBody>
              <a:bodyPr/>
              <a:lstStyle/>
              <a:p>
                <a:endParaRPr lang="en-IN"/>
              </a:p>
            </p:txBody>
          </p:sp>
        </p:grpSp>
      </p:grpSp>
      <p:grpSp>
        <p:nvGrpSpPr>
          <p:cNvPr id="13" name="Group 138"/>
          <p:cNvGrpSpPr>
            <a:grpSpLocks/>
          </p:cNvGrpSpPr>
          <p:nvPr/>
        </p:nvGrpSpPr>
        <p:grpSpPr bwMode="auto">
          <a:xfrm>
            <a:off x="1338263" y="1865313"/>
            <a:ext cx="1046162" cy="3948112"/>
            <a:chOff x="720" y="1175"/>
            <a:chExt cx="659" cy="2487"/>
          </a:xfrm>
        </p:grpSpPr>
        <p:sp>
          <p:nvSpPr>
            <p:cNvPr id="38217" name="Line 139"/>
            <p:cNvSpPr>
              <a:spLocks noChangeShapeType="1"/>
            </p:cNvSpPr>
            <p:nvPr/>
          </p:nvSpPr>
          <p:spPr bwMode="auto">
            <a:xfrm>
              <a:off x="1048" y="1507"/>
              <a:ext cx="0" cy="1361"/>
            </a:xfrm>
            <a:prstGeom prst="line">
              <a:avLst/>
            </a:prstGeom>
            <a:noFill/>
            <a:ln w="28575">
              <a:solidFill>
                <a:srgbClr val="000000"/>
              </a:solidFill>
              <a:round/>
              <a:headEnd/>
              <a:tailEnd/>
            </a:ln>
          </p:spPr>
          <p:txBody>
            <a:bodyPr/>
            <a:lstStyle/>
            <a:p>
              <a:endParaRPr lang="en-IN"/>
            </a:p>
          </p:txBody>
        </p:sp>
        <p:grpSp>
          <p:nvGrpSpPr>
            <p:cNvPr id="14" name="Group 140"/>
            <p:cNvGrpSpPr>
              <a:grpSpLocks/>
            </p:cNvGrpSpPr>
            <p:nvPr/>
          </p:nvGrpSpPr>
          <p:grpSpPr bwMode="auto">
            <a:xfrm>
              <a:off x="991" y="2674"/>
              <a:ext cx="113" cy="988"/>
              <a:chOff x="991" y="2674"/>
              <a:chExt cx="113" cy="988"/>
            </a:xfrm>
          </p:grpSpPr>
          <p:sp>
            <p:nvSpPr>
              <p:cNvPr id="38226" name="Line 141"/>
              <p:cNvSpPr>
                <a:spLocks noChangeShapeType="1"/>
              </p:cNvSpPr>
              <p:nvPr/>
            </p:nvSpPr>
            <p:spPr bwMode="auto">
              <a:xfrm>
                <a:off x="991" y="2885"/>
                <a:ext cx="0" cy="777"/>
              </a:xfrm>
              <a:prstGeom prst="line">
                <a:avLst/>
              </a:prstGeom>
              <a:noFill/>
              <a:ln w="9525">
                <a:solidFill>
                  <a:srgbClr val="000000"/>
                </a:solidFill>
                <a:round/>
                <a:headEnd/>
                <a:tailEnd/>
              </a:ln>
            </p:spPr>
            <p:txBody>
              <a:bodyPr/>
              <a:lstStyle/>
              <a:p>
                <a:endParaRPr lang="en-IN"/>
              </a:p>
            </p:txBody>
          </p:sp>
          <p:sp>
            <p:nvSpPr>
              <p:cNvPr id="38227" name="Line 142"/>
              <p:cNvSpPr>
                <a:spLocks noChangeShapeType="1"/>
              </p:cNvSpPr>
              <p:nvPr/>
            </p:nvSpPr>
            <p:spPr bwMode="auto">
              <a:xfrm>
                <a:off x="1104" y="2674"/>
                <a:ext cx="0" cy="778"/>
              </a:xfrm>
              <a:prstGeom prst="line">
                <a:avLst/>
              </a:prstGeom>
              <a:noFill/>
              <a:ln w="9525">
                <a:solidFill>
                  <a:srgbClr val="000000"/>
                </a:solidFill>
                <a:round/>
                <a:headEnd/>
                <a:tailEnd/>
              </a:ln>
            </p:spPr>
            <p:txBody>
              <a:bodyPr/>
              <a:lstStyle/>
              <a:p>
                <a:endParaRPr lang="en-IN"/>
              </a:p>
            </p:txBody>
          </p:sp>
          <p:sp>
            <p:nvSpPr>
              <p:cNvPr id="38228" name="Line 143"/>
              <p:cNvSpPr>
                <a:spLocks noChangeShapeType="1"/>
              </p:cNvSpPr>
              <p:nvPr/>
            </p:nvSpPr>
            <p:spPr bwMode="auto">
              <a:xfrm flipV="1">
                <a:off x="991" y="2690"/>
                <a:ext cx="99" cy="195"/>
              </a:xfrm>
              <a:prstGeom prst="line">
                <a:avLst/>
              </a:prstGeom>
              <a:noFill/>
              <a:ln w="9525">
                <a:solidFill>
                  <a:srgbClr val="000000"/>
                </a:solidFill>
                <a:round/>
                <a:headEnd/>
                <a:tailEnd/>
              </a:ln>
            </p:spPr>
            <p:txBody>
              <a:bodyPr/>
              <a:lstStyle/>
              <a:p>
                <a:endParaRPr lang="en-IN"/>
              </a:p>
            </p:txBody>
          </p:sp>
          <p:sp>
            <p:nvSpPr>
              <p:cNvPr id="38229" name="Line 144"/>
              <p:cNvSpPr>
                <a:spLocks noChangeShapeType="1"/>
              </p:cNvSpPr>
              <p:nvPr/>
            </p:nvSpPr>
            <p:spPr bwMode="auto">
              <a:xfrm flipV="1">
                <a:off x="1005" y="3452"/>
                <a:ext cx="99" cy="194"/>
              </a:xfrm>
              <a:prstGeom prst="line">
                <a:avLst/>
              </a:prstGeom>
              <a:noFill/>
              <a:ln w="9525">
                <a:solidFill>
                  <a:srgbClr val="000000"/>
                </a:solidFill>
                <a:round/>
                <a:headEnd/>
                <a:tailEnd/>
              </a:ln>
            </p:spPr>
            <p:txBody>
              <a:bodyPr/>
              <a:lstStyle/>
              <a:p>
                <a:endParaRPr lang="en-IN"/>
              </a:p>
            </p:txBody>
          </p:sp>
        </p:grpSp>
        <p:sp>
          <p:nvSpPr>
            <p:cNvPr id="38219" name="AutoShape 145"/>
            <p:cNvSpPr>
              <a:spLocks noChangeArrowheads="1"/>
            </p:cNvSpPr>
            <p:nvPr/>
          </p:nvSpPr>
          <p:spPr bwMode="auto">
            <a:xfrm>
              <a:off x="981" y="1453"/>
              <a:ext cx="109" cy="125"/>
            </a:xfrm>
            <a:prstGeom prst="flowChartSummingJunction">
              <a:avLst/>
            </a:prstGeom>
            <a:solidFill>
              <a:srgbClr val="FFFFFF"/>
            </a:solidFill>
            <a:ln w="9525">
              <a:solidFill>
                <a:srgbClr val="000000"/>
              </a:solidFill>
              <a:round/>
              <a:headEnd/>
              <a:tailEnd/>
            </a:ln>
          </p:spPr>
          <p:txBody>
            <a:bodyPr/>
            <a:lstStyle/>
            <a:p>
              <a:endParaRPr lang="en-US"/>
            </a:p>
          </p:txBody>
        </p:sp>
        <p:grpSp>
          <p:nvGrpSpPr>
            <p:cNvPr id="15" name="Group 146"/>
            <p:cNvGrpSpPr>
              <a:grpSpLocks/>
            </p:cNvGrpSpPr>
            <p:nvPr/>
          </p:nvGrpSpPr>
          <p:grpSpPr bwMode="auto">
            <a:xfrm rot="-2638907">
              <a:off x="868" y="1175"/>
              <a:ext cx="511" cy="195"/>
              <a:chOff x="5220" y="6660"/>
              <a:chExt cx="900" cy="864"/>
            </a:xfrm>
          </p:grpSpPr>
          <p:sp>
            <p:nvSpPr>
              <p:cNvPr id="38222" name="Line 147"/>
              <p:cNvSpPr>
                <a:spLocks noChangeShapeType="1"/>
              </p:cNvSpPr>
              <p:nvPr/>
            </p:nvSpPr>
            <p:spPr bwMode="auto">
              <a:xfrm flipV="1">
                <a:off x="5400" y="6840"/>
                <a:ext cx="720" cy="336"/>
              </a:xfrm>
              <a:prstGeom prst="line">
                <a:avLst/>
              </a:prstGeom>
              <a:noFill/>
              <a:ln w="9525">
                <a:solidFill>
                  <a:srgbClr val="000000"/>
                </a:solidFill>
                <a:round/>
                <a:headEnd/>
                <a:tailEnd/>
              </a:ln>
            </p:spPr>
            <p:txBody>
              <a:bodyPr/>
              <a:lstStyle/>
              <a:p>
                <a:endParaRPr lang="en-IN"/>
              </a:p>
            </p:txBody>
          </p:sp>
          <p:sp>
            <p:nvSpPr>
              <p:cNvPr id="38223" name="Line 148"/>
              <p:cNvSpPr>
                <a:spLocks noChangeShapeType="1"/>
              </p:cNvSpPr>
              <p:nvPr/>
            </p:nvSpPr>
            <p:spPr bwMode="auto">
              <a:xfrm flipV="1">
                <a:off x="5580" y="6660"/>
                <a:ext cx="360" cy="720"/>
              </a:xfrm>
              <a:prstGeom prst="line">
                <a:avLst/>
              </a:prstGeom>
              <a:noFill/>
              <a:ln w="9525">
                <a:solidFill>
                  <a:srgbClr val="000000"/>
                </a:solidFill>
                <a:round/>
                <a:headEnd/>
                <a:tailEnd/>
              </a:ln>
            </p:spPr>
            <p:txBody>
              <a:bodyPr/>
              <a:lstStyle/>
              <a:p>
                <a:endParaRPr lang="en-IN"/>
              </a:p>
            </p:txBody>
          </p:sp>
          <p:sp>
            <p:nvSpPr>
              <p:cNvPr id="38224" name="Line 149"/>
              <p:cNvSpPr>
                <a:spLocks noChangeShapeType="1"/>
              </p:cNvSpPr>
              <p:nvPr/>
            </p:nvSpPr>
            <p:spPr bwMode="auto">
              <a:xfrm flipV="1">
                <a:off x="5220" y="7380"/>
                <a:ext cx="360" cy="144"/>
              </a:xfrm>
              <a:prstGeom prst="line">
                <a:avLst/>
              </a:prstGeom>
              <a:noFill/>
              <a:ln w="9525">
                <a:solidFill>
                  <a:srgbClr val="000000"/>
                </a:solidFill>
                <a:round/>
                <a:headEnd/>
                <a:tailEnd/>
              </a:ln>
            </p:spPr>
            <p:txBody>
              <a:bodyPr/>
              <a:lstStyle/>
              <a:p>
                <a:endParaRPr lang="en-IN"/>
              </a:p>
            </p:txBody>
          </p:sp>
          <p:sp>
            <p:nvSpPr>
              <p:cNvPr id="38225" name="Line 150"/>
              <p:cNvSpPr>
                <a:spLocks noChangeShapeType="1"/>
              </p:cNvSpPr>
              <p:nvPr/>
            </p:nvSpPr>
            <p:spPr bwMode="auto">
              <a:xfrm flipV="1">
                <a:off x="5232" y="7164"/>
                <a:ext cx="180" cy="360"/>
              </a:xfrm>
              <a:prstGeom prst="line">
                <a:avLst/>
              </a:prstGeom>
              <a:noFill/>
              <a:ln w="9525">
                <a:solidFill>
                  <a:srgbClr val="000000"/>
                </a:solidFill>
                <a:round/>
                <a:headEnd/>
                <a:tailEnd/>
              </a:ln>
            </p:spPr>
            <p:txBody>
              <a:bodyPr/>
              <a:lstStyle/>
              <a:p>
                <a:endParaRPr lang="en-IN"/>
              </a:p>
            </p:txBody>
          </p:sp>
        </p:grpSp>
        <p:sp>
          <p:nvSpPr>
            <p:cNvPr id="38221" name="Rectangle 151"/>
            <p:cNvSpPr>
              <a:spLocks noChangeArrowheads="1"/>
            </p:cNvSpPr>
            <p:nvPr/>
          </p:nvSpPr>
          <p:spPr bwMode="auto">
            <a:xfrm>
              <a:off x="720" y="3408"/>
              <a:ext cx="12" cy="12"/>
            </a:xfrm>
            <a:prstGeom prst="rect">
              <a:avLst/>
            </a:prstGeom>
            <a:solidFill>
              <a:srgbClr val="3366FF"/>
            </a:solidFill>
            <a:ln w="9525" algn="ctr">
              <a:solidFill>
                <a:schemeClr val="tx1"/>
              </a:solidFill>
              <a:miter lim="800000"/>
              <a:headEnd/>
              <a:tailEnd/>
            </a:ln>
          </p:spPr>
          <p:txBody>
            <a:bodyPr wrap="none" anchor="ctr"/>
            <a:lstStyle/>
            <a:p>
              <a:endParaRPr lang="en-US"/>
            </a:p>
          </p:txBody>
        </p:sp>
      </p:grpSp>
      <p:sp>
        <p:nvSpPr>
          <p:cNvPr id="37904" name="Oval 152"/>
          <p:cNvSpPr>
            <a:spLocks noChangeArrowheads="1"/>
          </p:cNvSpPr>
          <p:nvPr/>
        </p:nvSpPr>
        <p:spPr bwMode="auto">
          <a:xfrm>
            <a:off x="2252663" y="5562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05" name="Oval 153"/>
          <p:cNvSpPr>
            <a:spLocks noChangeArrowheads="1"/>
          </p:cNvSpPr>
          <p:nvPr/>
        </p:nvSpPr>
        <p:spPr bwMode="auto">
          <a:xfrm>
            <a:off x="2462213" y="5562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06" name="Oval 154"/>
          <p:cNvSpPr>
            <a:spLocks noChangeArrowheads="1"/>
          </p:cNvSpPr>
          <p:nvPr/>
        </p:nvSpPr>
        <p:spPr bwMode="auto">
          <a:xfrm>
            <a:off x="2614613" y="5334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07" name="Oval 155"/>
          <p:cNvSpPr>
            <a:spLocks noChangeArrowheads="1"/>
          </p:cNvSpPr>
          <p:nvPr/>
        </p:nvSpPr>
        <p:spPr bwMode="auto">
          <a:xfrm>
            <a:off x="2481263" y="5334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08" name="Oval 156"/>
          <p:cNvSpPr>
            <a:spLocks noChangeArrowheads="1"/>
          </p:cNvSpPr>
          <p:nvPr/>
        </p:nvSpPr>
        <p:spPr bwMode="auto">
          <a:xfrm>
            <a:off x="232886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09" name="Oval 157"/>
          <p:cNvSpPr>
            <a:spLocks noChangeArrowheads="1"/>
          </p:cNvSpPr>
          <p:nvPr/>
        </p:nvSpPr>
        <p:spPr bwMode="auto">
          <a:xfrm>
            <a:off x="225266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0" name="Oval 158"/>
          <p:cNvSpPr>
            <a:spLocks noChangeArrowheads="1"/>
          </p:cNvSpPr>
          <p:nvPr/>
        </p:nvSpPr>
        <p:spPr bwMode="auto">
          <a:xfrm>
            <a:off x="2157413" y="5334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1" name="Oval 159"/>
          <p:cNvSpPr>
            <a:spLocks noChangeArrowheads="1"/>
          </p:cNvSpPr>
          <p:nvPr/>
        </p:nvSpPr>
        <p:spPr bwMode="auto">
          <a:xfrm>
            <a:off x="1871663" y="5486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2" name="Oval 160"/>
          <p:cNvSpPr>
            <a:spLocks noChangeArrowheads="1"/>
          </p:cNvSpPr>
          <p:nvPr/>
        </p:nvSpPr>
        <p:spPr bwMode="auto">
          <a:xfrm>
            <a:off x="1566863" y="5638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3" name="Oval 161"/>
          <p:cNvSpPr>
            <a:spLocks noChangeArrowheads="1"/>
          </p:cNvSpPr>
          <p:nvPr/>
        </p:nvSpPr>
        <p:spPr bwMode="auto">
          <a:xfrm>
            <a:off x="2233613" y="5791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4" name="Oval 162"/>
          <p:cNvSpPr>
            <a:spLocks noChangeArrowheads="1"/>
          </p:cNvSpPr>
          <p:nvPr/>
        </p:nvSpPr>
        <p:spPr bwMode="auto">
          <a:xfrm>
            <a:off x="2767013" y="5867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5" name="Oval 163"/>
          <p:cNvSpPr>
            <a:spLocks noChangeArrowheads="1"/>
          </p:cNvSpPr>
          <p:nvPr/>
        </p:nvSpPr>
        <p:spPr bwMode="auto">
          <a:xfrm>
            <a:off x="2919413" y="5715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6" name="Oval 164"/>
          <p:cNvSpPr>
            <a:spLocks noChangeArrowheads="1"/>
          </p:cNvSpPr>
          <p:nvPr/>
        </p:nvSpPr>
        <p:spPr bwMode="auto">
          <a:xfrm>
            <a:off x="2862263" y="5486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7" name="Oval 165"/>
          <p:cNvSpPr>
            <a:spLocks noChangeArrowheads="1"/>
          </p:cNvSpPr>
          <p:nvPr/>
        </p:nvSpPr>
        <p:spPr bwMode="auto">
          <a:xfrm>
            <a:off x="3014663" y="5334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8" name="Oval 166"/>
          <p:cNvSpPr>
            <a:spLocks noChangeArrowheads="1"/>
          </p:cNvSpPr>
          <p:nvPr/>
        </p:nvSpPr>
        <p:spPr bwMode="auto">
          <a:xfrm>
            <a:off x="3167063" y="5181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19" name="Oval 167"/>
          <p:cNvSpPr>
            <a:spLocks noChangeArrowheads="1"/>
          </p:cNvSpPr>
          <p:nvPr/>
        </p:nvSpPr>
        <p:spPr bwMode="auto">
          <a:xfrm>
            <a:off x="3014663" y="5257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0" name="Oval 168"/>
          <p:cNvSpPr>
            <a:spLocks noChangeArrowheads="1"/>
          </p:cNvSpPr>
          <p:nvPr/>
        </p:nvSpPr>
        <p:spPr bwMode="auto">
          <a:xfrm>
            <a:off x="2862263" y="5105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1" name="Oval 169"/>
          <p:cNvSpPr>
            <a:spLocks noChangeArrowheads="1"/>
          </p:cNvSpPr>
          <p:nvPr/>
        </p:nvSpPr>
        <p:spPr bwMode="auto">
          <a:xfrm>
            <a:off x="2633663" y="5105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2" name="Oval 170"/>
          <p:cNvSpPr>
            <a:spLocks noChangeArrowheads="1"/>
          </p:cNvSpPr>
          <p:nvPr/>
        </p:nvSpPr>
        <p:spPr bwMode="auto">
          <a:xfrm>
            <a:off x="2252663" y="5105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3" name="Oval 171"/>
          <p:cNvSpPr>
            <a:spLocks noChangeArrowheads="1"/>
          </p:cNvSpPr>
          <p:nvPr/>
        </p:nvSpPr>
        <p:spPr bwMode="auto">
          <a:xfrm>
            <a:off x="2786063" y="5257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4" name="Oval 172"/>
          <p:cNvSpPr>
            <a:spLocks noChangeArrowheads="1"/>
          </p:cNvSpPr>
          <p:nvPr/>
        </p:nvSpPr>
        <p:spPr bwMode="auto">
          <a:xfrm>
            <a:off x="293846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5" name="Oval 173"/>
          <p:cNvSpPr>
            <a:spLocks noChangeArrowheads="1"/>
          </p:cNvSpPr>
          <p:nvPr/>
        </p:nvSpPr>
        <p:spPr bwMode="auto">
          <a:xfrm>
            <a:off x="3090863" y="5562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6" name="Oval 174"/>
          <p:cNvSpPr>
            <a:spLocks noChangeArrowheads="1"/>
          </p:cNvSpPr>
          <p:nvPr/>
        </p:nvSpPr>
        <p:spPr bwMode="auto">
          <a:xfrm>
            <a:off x="3243263" y="5715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7" name="Oval 175"/>
          <p:cNvSpPr>
            <a:spLocks noChangeArrowheads="1"/>
          </p:cNvSpPr>
          <p:nvPr/>
        </p:nvSpPr>
        <p:spPr bwMode="auto">
          <a:xfrm>
            <a:off x="1471613" y="4876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8" name="Oval 176"/>
          <p:cNvSpPr>
            <a:spLocks noChangeArrowheads="1"/>
          </p:cNvSpPr>
          <p:nvPr/>
        </p:nvSpPr>
        <p:spPr bwMode="auto">
          <a:xfrm>
            <a:off x="1414463" y="4648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29" name="Oval 177"/>
          <p:cNvSpPr>
            <a:spLocks noChangeArrowheads="1"/>
          </p:cNvSpPr>
          <p:nvPr/>
        </p:nvSpPr>
        <p:spPr bwMode="auto">
          <a:xfrm>
            <a:off x="1566863" y="4800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0" name="Oval 178"/>
          <p:cNvSpPr>
            <a:spLocks noChangeArrowheads="1"/>
          </p:cNvSpPr>
          <p:nvPr/>
        </p:nvSpPr>
        <p:spPr bwMode="auto">
          <a:xfrm>
            <a:off x="1719263" y="4953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1" name="Oval 179"/>
          <p:cNvSpPr>
            <a:spLocks noChangeArrowheads="1"/>
          </p:cNvSpPr>
          <p:nvPr/>
        </p:nvSpPr>
        <p:spPr bwMode="auto">
          <a:xfrm>
            <a:off x="1871663" y="5105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2" name="Oval 180"/>
          <p:cNvSpPr>
            <a:spLocks noChangeArrowheads="1"/>
          </p:cNvSpPr>
          <p:nvPr/>
        </p:nvSpPr>
        <p:spPr bwMode="auto">
          <a:xfrm>
            <a:off x="2024063" y="5257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3" name="Oval 181"/>
          <p:cNvSpPr>
            <a:spLocks noChangeArrowheads="1"/>
          </p:cNvSpPr>
          <p:nvPr/>
        </p:nvSpPr>
        <p:spPr bwMode="auto">
          <a:xfrm>
            <a:off x="217646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4" name="Oval 182"/>
          <p:cNvSpPr>
            <a:spLocks noChangeArrowheads="1"/>
          </p:cNvSpPr>
          <p:nvPr/>
        </p:nvSpPr>
        <p:spPr bwMode="auto">
          <a:xfrm>
            <a:off x="2328863" y="5562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5" name="Oval 183"/>
          <p:cNvSpPr>
            <a:spLocks noChangeArrowheads="1"/>
          </p:cNvSpPr>
          <p:nvPr/>
        </p:nvSpPr>
        <p:spPr bwMode="auto">
          <a:xfrm>
            <a:off x="2481263" y="5715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6" name="Oval 184"/>
          <p:cNvSpPr>
            <a:spLocks noChangeArrowheads="1"/>
          </p:cNvSpPr>
          <p:nvPr/>
        </p:nvSpPr>
        <p:spPr bwMode="auto">
          <a:xfrm>
            <a:off x="2633663" y="5867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7" name="Oval 185"/>
          <p:cNvSpPr>
            <a:spLocks noChangeArrowheads="1"/>
          </p:cNvSpPr>
          <p:nvPr/>
        </p:nvSpPr>
        <p:spPr bwMode="auto">
          <a:xfrm>
            <a:off x="1566863" y="47053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8" name="Oval 186"/>
          <p:cNvSpPr>
            <a:spLocks noChangeArrowheads="1"/>
          </p:cNvSpPr>
          <p:nvPr/>
        </p:nvSpPr>
        <p:spPr bwMode="auto">
          <a:xfrm>
            <a:off x="1719263" y="48577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39" name="Oval 187"/>
          <p:cNvSpPr>
            <a:spLocks noChangeArrowheads="1"/>
          </p:cNvSpPr>
          <p:nvPr/>
        </p:nvSpPr>
        <p:spPr bwMode="auto">
          <a:xfrm>
            <a:off x="1871663" y="50101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0" name="Oval 188"/>
          <p:cNvSpPr>
            <a:spLocks noChangeArrowheads="1"/>
          </p:cNvSpPr>
          <p:nvPr/>
        </p:nvSpPr>
        <p:spPr bwMode="auto">
          <a:xfrm>
            <a:off x="2024063" y="51625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1" name="Oval 189"/>
          <p:cNvSpPr>
            <a:spLocks noChangeArrowheads="1"/>
          </p:cNvSpPr>
          <p:nvPr/>
        </p:nvSpPr>
        <p:spPr bwMode="auto">
          <a:xfrm>
            <a:off x="2176463" y="53149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2" name="Oval 190"/>
          <p:cNvSpPr>
            <a:spLocks noChangeArrowheads="1"/>
          </p:cNvSpPr>
          <p:nvPr/>
        </p:nvSpPr>
        <p:spPr bwMode="auto">
          <a:xfrm>
            <a:off x="2328863" y="54673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3" name="Oval 191"/>
          <p:cNvSpPr>
            <a:spLocks noChangeArrowheads="1"/>
          </p:cNvSpPr>
          <p:nvPr/>
        </p:nvSpPr>
        <p:spPr bwMode="auto">
          <a:xfrm>
            <a:off x="2481263" y="56197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4" name="Oval 192"/>
          <p:cNvSpPr>
            <a:spLocks noChangeArrowheads="1"/>
          </p:cNvSpPr>
          <p:nvPr/>
        </p:nvSpPr>
        <p:spPr bwMode="auto">
          <a:xfrm>
            <a:off x="2633663" y="57721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5" name="Oval 193"/>
          <p:cNvSpPr>
            <a:spLocks noChangeArrowheads="1"/>
          </p:cNvSpPr>
          <p:nvPr/>
        </p:nvSpPr>
        <p:spPr bwMode="auto">
          <a:xfrm>
            <a:off x="1776413" y="47053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6" name="Oval 194"/>
          <p:cNvSpPr>
            <a:spLocks noChangeArrowheads="1"/>
          </p:cNvSpPr>
          <p:nvPr/>
        </p:nvSpPr>
        <p:spPr bwMode="auto">
          <a:xfrm>
            <a:off x="1928813" y="48577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7" name="Oval 195"/>
          <p:cNvSpPr>
            <a:spLocks noChangeArrowheads="1"/>
          </p:cNvSpPr>
          <p:nvPr/>
        </p:nvSpPr>
        <p:spPr bwMode="auto">
          <a:xfrm>
            <a:off x="2081213" y="50101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8" name="Oval 196"/>
          <p:cNvSpPr>
            <a:spLocks noChangeArrowheads="1"/>
          </p:cNvSpPr>
          <p:nvPr/>
        </p:nvSpPr>
        <p:spPr bwMode="auto">
          <a:xfrm>
            <a:off x="2233613" y="51625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49" name="Oval 197"/>
          <p:cNvSpPr>
            <a:spLocks noChangeArrowheads="1"/>
          </p:cNvSpPr>
          <p:nvPr/>
        </p:nvSpPr>
        <p:spPr bwMode="auto">
          <a:xfrm>
            <a:off x="2386013" y="53149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0" name="Oval 198"/>
          <p:cNvSpPr>
            <a:spLocks noChangeArrowheads="1"/>
          </p:cNvSpPr>
          <p:nvPr/>
        </p:nvSpPr>
        <p:spPr bwMode="auto">
          <a:xfrm>
            <a:off x="2538413" y="54673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1" name="Oval 199"/>
          <p:cNvSpPr>
            <a:spLocks noChangeArrowheads="1"/>
          </p:cNvSpPr>
          <p:nvPr/>
        </p:nvSpPr>
        <p:spPr bwMode="auto">
          <a:xfrm>
            <a:off x="2690813" y="56197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2" name="Oval 200"/>
          <p:cNvSpPr>
            <a:spLocks noChangeArrowheads="1"/>
          </p:cNvSpPr>
          <p:nvPr/>
        </p:nvSpPr>
        <p:spPr bwMode="auto">
          <a:xfrm>
            <a:off x="1395413" y="5029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3" name="Oval 201"/>
          <p:cNvSpPr>
            <a:spLocks noChangeArrowheads="1"/>
          </p:cNvSpPr>
          <p:nvPr/>
        </p:nvSpPr>
        <p:spPr bwMode="auto">
          <a:xfrm>
            <a:off x="1547813" y="5181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4" name="Oval 202"/>
          <p:cNvSpPr>
            <a:spLocks noChangeArrowheads="1"/>
          </p:cNvSpPr>
          <p:nvPr/>
        </p:nvSpPr>
        <p:spPr bwMode="auto">
          <a:xfrm>
            <a:off x="1700213" y="5334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5" name="Oval 203"/>
          <p:cNvSpPr>
            <a:spLocks noChangeArrowheads="1"/>
          </p:cNvSpPr>
          <p:nvPr/>
        </p:nvSpPr>
        <p:spPr bwMode="auto">
          <a:xfrm>
            <a:off x="1852613" y="5486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6" name="Oval 204"/>
          <p:cNvSpPr>
            <a:spLocks noChangeArrowheads="1"/>
          </p:cNvSpPr>
          <p:nvPr/>
        </p:nvSpPr>
        <p:spPr bwMode="auto">
          <a:xfrm>
            <a:off x="2005013" y="5638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7" name="Oval 205"/>
          <p:cNvSpPr>
            <a:spLocks noChangeArrowheads="1"/>
          </p:cNvSpPr>
          <p:nvPr/>
        </p:nvSpPr>
        <p:spPr bwMode="auto">
          <a:xfrm>
            <a:off x="2157413" y="5791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8" name="Oval 206"/>
          <p:cNvSpPr>
            <a:spLocks noChangeArrowheads="1"/>
          </p:cNvSpPr>
          <p:nvPr/>
        </p:nvSpPr>
        <p:spPr bwMode="auto">
          <a:xfrm>
            <a:off x="1395413" y="5257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59" name="Oval 207"/>
          <p:cNvSpPr>
            <a:spLocks noChangeArrowheads="1"/>
          </p:cNvSpPr>
          <p:nvPr/>
        </p:nvSpPr>
        <p:spPr bwMode="auto">
          <a:xfrm>
            <a:off x="154781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0" name="Oval 208"/>
          <p:cNvSpPr>
            <a:spLocks noChangeArrowheads="1"/>
          </p:cNvSpPr>
          <p:nvPr/>
        </p:nvSpPr>
        <p:spPr bwMode="auto">
          <a:xfrm>
            <a:off x="1700213" y="5562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1" name="Oval 209"/>
          <p:cNvSpPr>
            <a:spLocks noChangeArrowheads="1"/>
          </p:cNvSpPr>
          <p:nvPr/>
        </p:nvSpPr>
        <p:spPr bwMode="auto">
          <a:xfrm>
            <a:off x="1852613" y="5715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2" name="Oval 210"/>
          <p:cNvSpPr>
            <a:spLocks noChangeArrowheads="1"/>
          </p:cNvSpPr>
          <p:nvPr/>
        </p:nvSpPr>
        <p:spPr bwMode="auto">
          <a:xfrm>
            <a:off x="1395413" y="5486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3" name="Oval 211"/>
          <p:cNvSpPr>
            <a:spLocks noChangeArrowheads="1"/>
          </p:cNvSpPr>
          <p:nvPr/>
        </p:nvSpPr>
        <p:spPr bwMode="auto">
          <a:xfrm>
            <a:off x="1547813" y="5638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4" name="Oval 212"/>
          <p:cNvSpPr>
            <a:spLocks noChangeArrowheads="1"/>
          </p:cNvSpPr>
          <p:nvPr/>
        </p:nvSpPr>
        <p:spPr bwMode="auto">
          <a:xfrm>
            <a:off x="1700213" y="5791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5" name="Oval 213"/>
          <p:cNvSpPr>
            <a:spLocks noChangeArrowheads="1"/>
          </p:cNvSpPr>
          <p:nvPr/>
        </p:nvSpPr>
        <p:spPr bwMode="auto">
          <a:xfrm>
            <a:off x="1414463" y="57721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6" name="Oval 214"/>
          <p:cNvSpPr>
            <a:spLocks noChangeArrowheads="1"/>
          </p:cNvSpPr>
          <p:nvPr/>
        </p:nvSpPr>
        <p:spPr bwMode="auto">
          <a:xfrm>
            <a:off x="1852613" y="4648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7" name="Oval 215"/>
          <p:cNvSpPr>
            <a:spLocks noChangeArrowheads="1"/>
          </p:cNvSpPr>
          <p:nvPr/>
        </p:nvSpPr>
        <p:spPr bwMode="auto">
          <a:xfrm>
            <a:off x="2005013" y="4800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8" name="Oval 216"/>
          <p:cNvSpPr>
            <a:spLocks noChangeArrowheads="1"/>
          </p:cNvSpPr>
          <p:nvPr/>
        </p:nvSpPr>
        <p:spPr bwMode="auto">
          <a:xfrm>
            <a:off x="2157413" y="4953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69" name="Oval 217"/>
          <p:cNvSpPr>
            <a:spLocks noChangeArrowheads="1"/>
          </p:cNvSpPr>
          <p:nvPr/>
        </p:nvSpPr>
        <p:spPr bwMode="auto">
          <a:xfrm>
            <a:off x="2309813" y="5105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0" name="Oval 218"/>
          <p:cNvSpPr>
            <a:spLocks noChangeArrowheads="1"/>
          </p:cNvSpPr>
          <p:nvPr/>
        </p:nvSpPr>
        <p:spPr bwMode="auto">
          <a:xfrm>
            <a:off x="2462213" y="5257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1" name="Oval 219"/>
          <p:cNvSpPr>
            <a:spLocks noChangeArrowheads="1"/>
          </p:cNvSpPr>
          <p:nvPr/>
        </p:nvSpPr>
        <p:spPr bwMode="auto">
          <a:xfrm>
            <a:off x="261461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2" name="Oval 220"/>
          <p:cNvSpPr>
            <a:spLocks noChangeArrowheads="1"/>
          </p:cNvSpPr>
          <p:nvPr/>
        </p:nvSpPr>
        <p:spPr bwMode="auto">
          <a:xfrm>
            <a:off x="2767013" y="5562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3" name="Oval 221"/>
          <p:cNvSpPr>
            <a:spLocks noChangeArrowheads="1"/>
          </p:cNvSpPr>
          <p:nvPr/>
        </p:nvSpPr>
        <p:spPr bwMode="auto">
          <a:xfrm>
            <a:off x="2919413" y="5715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4" name="Oval 222"/>
          <p:cNvSpPr>
            <a:spLocks noChangeArrowheads="1"/>
          </p:cNvSpPr>
          <p:nvPr/>
        </p:nvSpPr>
        <p:spPr bwMode="auto">
          <a:xfrm>
            <a:off x="2252663" y="4724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5" name="Oval 223"/>
          <p:cNvSpPr>
            <a:spLocks noChangeArrowheads="1"/>
          </p:cNvSpPr>
          <p:nvPr/>
        </p:nvSpPr>
        <p:spPr bwMode="auto">
          <a:xfrm>
            <a:off x="2405063" y="4876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6" name="Oval 224"/>
          <p:cNvSpPr>
            <a:spLocks noChangeArrowheads="1"/>
          </p:cNvSpPr>
          <p:nvPr/>
        </p:nvSpPr>
        <p:spPr bwMode="auto">
          <a:xfrm>
            <a:off x="2557463" y="5029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7" name="Oval 225"/>
          <p:cNvSpPr>
            <a:spLocks noChangeArrowheads="1"/>
          </p:cNvSpPr>
          <p:nvPr/>
        </p:nvSpPr>
        <p:spPr bwMode="auto">
          <a:xfrm>
            <a:off x="2709863" y="5181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8" name="Oval 226"/>
          <p:cNvSpPr>
            <a:spLocks noChangeArrowheads="1"/>
          </p:cNvSpPr>
          <p:nvPr/>
        </p:nvSpPr>
        <p:spPr bwMode="auto">
          <a:xfrm>
            <a:off x="2862263" y="5334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79" name="Oval 227"/>
          <p:cNvSpPr>
            <a:spLocks noChangeArrowheads="1"/>
          </p:cNvSpPr>
          <p:nvPr/>
        </p:nvSpPr>
        <p:spPr bwMode="auto">
          <a:xfrm>
            <a:off x="3014663" y="5486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0" name="Oval 228"/>
          <p:cNvSpPr>
            <a:spLocks noChangeArrowheads="1"/>
          </p:cNvSpPr>
          <p:nvPr/>
        </p:nvSpPr>
        <p:spPr bwMode="auto">
          <a:xfrm>
            <a:off x="3167063" y="5638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1" name="Oval 229"/>
          <p:cNvSpPr>
            <a:spLocks noChangeArrowheads="1"/>
          </p:cNvSpPr>
          <p:nvPr/>
        </p:nvSpPr>
        <p:spPr bwMode="auto">
          <a:xfrm>
            <a:off x="3319463" y="5791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2" name="Oval 230"/>
          <p:cNvSpPr>
            <a:spLocks noChangeArrowheads="1"/>
          </p:cNvSpPr>
          <p:nvPr/>
        </p:nvSpPr>
        <p:spPr bwMode="auto">
          <a:xfrm>
            <a:off x="263366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3" name="Oval 231"/>
          <p:cNvSpPr>
            <a:spLocks noChangeArrowheads="1"/>
          </p:cNvSpPr>
          <p:nvPr/>
        </p:nvSpPr>
        <p:spPr bwMode="auto">
          <a:xfrm>
            <a:off x="2786063" y="5562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4" name="Oval 232"/>
          <p:cNvSpPr>
            <a:spLocks noChangeArrowheads="1"/>
          </p:cNvSpPr>
          <p:nvPr/>
        </p:nvSpPr>
        <p:spPr bwMode="auto">
          <a:xfrm>
            <a:off x="2938463" y="5715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5" name="Oval 233"/>
          <p:cNvSpPr>
            <a:spLocks noChangeArrowheads="1"/>
          </p:cNvSpPr>
          <p:nvPr/>
        </p:nvSpPr>
        <p:spPr bwMode="auto">
          <a:xfrm>
            <a:off x="3090863" y="5867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6" name="Oval 234"/>
          <p:cNvSpPr>
            <a:spLocks noChangeArrowheads="1"/>
          </p:cNvSpPr>
          <p:nvPr/>
        </p:nvSpPr>
        <p:spPr bwMode="auto">
          <a:xfrm>
            <a:off x="2633663" y="4800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7" name="Oval 235"/>
          <p:cNvSpPr>
            <a:spLocks noChangeArrowheads="1"/>
          </p:cNvSpPr>
          <p:nvPr/>
        </p:nvSpPr>
        <p:spPr bwMode="auto">
          <a:xfrm>
            <a:off x="2786063" y="4953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8" name="Oval 236"/>
          <p:cNvSpPr>
            <a:spLocks noChangeArrowheads="1"/>
          </p:cNvSpPr>
          <p:nvPr/>
        </p:nvSpPr>
        <p:spPr bwMode="auto">
          <a:xfrm>
            <a:off x="2938463" y="5105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89" name="Oval 237"/>
          <p:cNvSpPr>
            <a:spLocks noChangeArrowheads="1"/>
          </p:cNvSpPr>
          <p:nvPr/>
        </p:nvSpPr>
        <p:spPr bwMode="auto">
          <a:xfrm>
            <a:off x="3090863" y="5257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0" name="Oval 238"/>
          <p:cNvSpPr>
            <a:spLocks noChangeArrowheads="1"/>
          </p:cNvSpPr>
          <p:nvPr/>
        </p:nvSpPr>
        <p:spPr bwMode="auto">
          <a:xfrm>
            <a:off x="324326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1" name="Oval 239"/>
          <p:cNvSpPr>
            <a:spLocks noChangeArrowheads="1"/>
          </p:cNvSpPr>
          <p:nvPr/>
        </p:nvSpPr>
        <p:spPr bwMode="auto">
          <a:xfrm>
            <a:off x="3395663" y="5562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2" name="Oval 240"/>
          <p:cNvSpPr>
            <a:spLocks noChangeArrowheads="1"/>
          </p:cNvSpPr>
          <p:nvPr/>
        </p:nvSpPr>
        <p:spPr bwMode="auto">
          <a:xfrm>
            <a:off x="3548063" y="5715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3" name="Oval 241"/>
          <p:cNvSpPr>
            <a:spLocks noChangeArrowheads="1"/>
          </p:cNvSpPr>
          <p:nvPr/>
        </p:nvSpPr>
        <p:spPr bwMode="auto">
          <a:xfrm>
            <a:off x="3071813" y="4800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4" name="Oval 242"/>
          <p:cNvSpPr>
            <a:spLocks noChangeArrowheads="1"/>
          </p:cNvSpPr>
          <p:nvPr/>
        </p:nvSpPr>
        <p:spPr bwMode="auto">
          <a:xfrm>
            <a:off x="3224213" y="4953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5" name="Oval 243"/>
          <p:cNvSpPr>
            <a:spLocks noChangeArrowheads="1"/>
          </p:cNvSpPr>
          <p:nvPr/>
        </p:nvSpPr>
        <p:spPr bwMode="auto">
          <a:xfrm>
            <a:off x="3376613" y="5105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6" name="Oval 244"/>
          <p:cNvSpPr>
            <a:spLocks noChangeArrowheads="1"/>
          </p:cNvSpPr>
          <p:nvPr/>
        </p:nvSpPr>
        <p:spPr bwMode="auto">
          <a:xfrm>
            <a:off x="3529013" y="5257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7" name="Oval 245"/>
          <p:cNvSpPr>
            <a:spLocks noChangeArrowheads="1"/>
          </p:cNvSpPr>
          <p:nvPr/>
        </p:nvSpPr>
        <p:spPr bwMode="auto">
          <a:xfrm>
            <a:off x="368141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8" name="Oval 246"/>
          <p:cNvSpPr>
            <a:spLocks noChangeArrowheads="1"/>
          </p:cNvSpPr>
          <p:nvPr/>
        </p:nvSpPr>
        <p:spPr bwMode="auto">
          <a:xfrm>
            <a:off x="3548063" y="5257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999" name="Oval 247"/>
          <p:cNvSpPr>
            <a:spLocks noChangeArrowheads="1"/>
          </p:cNvSpPr>
          <p:nvPr/>
        </p:nvSpPr>
        <p:spPr bwMode="auto">
          <a:xfrm>
            <a:off x="3700463" y="5410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0" name="Oval 248"/>
          <p:cNvSpPr>
            <a:spLocks noChangeArrowheads="1"/>
          </p:cNvSpPr>
          <p:nvPr/>
        </p:nvSpPr>
        <p:spPr bwMode="auto">
          <a:xfrm>
            <a:off x="3852863" y="5562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1" name="Oval 249"/>
          <p:cNvSpPr>
            <a:spLocks noChangeArrowheads="1"/>
          </p:cNvSpPr>
          <p:nvPr/>
        </p:nvSpPr>
        <p:spPr bwMode="auto">
          <a:xfrm>
            <a:off x="3319463" y="4876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2" name="Oval 250"/>
          <p:cNvSpPr>
            <a:spLocks noChangeArrowheads="1"/>
          </p:cNvSpPr>
          <p:nvPr/>
        </p:nvSpPr>
        <p:spPr bwMode="auto">
          <a:xfrm>
            <a:off x="3471863" y="5029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3" name="Oval 251"/>
          <p:cNvSpPr>
            <a:spLocks noChangeArrowheads="1"/>
          </p:cNvSpPr>
          <p:nvPr/>
        </p:nvSpPr>
        <p:spPr bwMode="auto">
          <a:xfrm>
            <a:off x="3624263" y="51816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4" name="Oval 252"/>
          <p:cNvSpPr>
            <a:spLocks noChangeArrowheads="1"/>
          </p:cNvSpPr>
          <p:nvPr/>
        </p:nvSpPr>
        <p:spPr bwMode="auto">
          <a:xfrm>
            <a:off x="3776663" y="53340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5" name="Oval 253"/>
          <p:cNvSpPr>
            <a:spLocks noChangeArrowheads="1"/>
          </p:cNvSpPr>
          <p:nvPr/>
        </p:nvSpPr>
        <p:spPr bwMode="auto">
          <a:xfrm>
            <a:off x="3776663" y="4876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6" name="Oval 254"/>
          <p:cNvSpPr>
            <a:spLocks noChangeArrowheads="1"/>
          </p:cNvSpPr>
          <p:nvPr/>
        </p:nvSpPr>
        <p:spPr bwMode="auto">
          <a:xfrm>
            <a:off x="3776663" y="5029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7" name="Oval 255"/>
          <p:cNvSpPr>
            <a:spLocks noChangeArrowheads="1"/>
          </p:cNvSpPr>
          <p:nvPr/>
        </p:nvSpPr>
        <p:spPr bwMode="auto">
          <a:xfrm>
            <a:off x="3910013" y="4876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8" name="Oval 256"/>
          <p:cNvSpPr>
            <a:spLocks noChangeArrowheads="1"/>
          </p:cNvSpPr>
          <p:nvPr/>
        </p:nvSpPr>
        <p:spPr bwMode="auto">
          <a:xfrm>
            <a:off x="3910013" y="5105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09" name="Oval 257"/>
          <p:cNvSpPr>
            <a:spLocks noChangeArrowheads="1"/>
          </p:cNvSpPr>
          <p:nvPr/>
        </p:nvSpPr>
        <p:spPr bwMode="auto">
          <a:xfrm>
            <a:off x="3681413" y="584835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10" name="Oval 258"/>
          <p:cNvSpPr>
            <a:spLocks noChangeArrowheads="1"/>
          </p:cNvSpPr>
          <p:nvPr/>
        </p:nvSpPr>
        <p:spPr bwMode="auto">
          <a:xfrm>
            <a:off x="3548063" y="54864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11" name="Oval 259"/>
          <p:cNvSpPr>
            <a:spLocks noChangeArrowheads="1"/>
          </p:cNvSpPr>
          <p:nvPr/>
        </p:nvSpPr>
        <p:spPr bwMode="auto">
          <a:xfrm>
            <a:off x="3700463" y="56388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012" name="Oval 260"/>
          <p:cNvSpPr>
            <a:spLocks noChangeArrowheads="1"/>
          </p:cNvSpPr>
          <p:nvPr/>
        </p:nvSpPr>
        <p:spPr bwMode="auto">
          <a:xfrm>
            <a:off x="3852863" y="5791200"/>
            <a:ext cx="19050" cy="1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23909" name="Oval 261"/>
          <p:cNvSpPr>
            <a:spLocks noChangeArrowheads="1"/>
          </p:cNvSpPr>
          <p:nvPr/>
        </p:nvSpPr>
        <p:spPr bwMode="auto">
          <a:xfrm>
            <a:off x="1947863" y="57912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10" name="Oval 262"/>
          <p:cNvSpPr>
            <a:spLocks noChangeArrowheads="1"/>
          </p:cNvSpPr>
          <p:nvPr/>
        </p:nvSpPr>
        <p:spPr bwMode="auto">
          <a:xfrm>
            <a:off x="1414463" y="56388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11" name="Oval 263"/>
          <p:cNvSpPr>
            <a:spLocks noChangeArrowheads="1"/>
          </p:cNvSpPr>
          <p:nvPr/>
        </p:nvSpPr>
        <p:spPr bwMode="auto">
          <a:xfrm>
            <a:off x="3014663" y="57912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12" name="Oval 264"/>
          <p:cNvSpPr>
            <a:spLocks noChangeArrowheads="1"/>
          </p:cNvSpPr>
          <p:nvPr/>
        </p:nvSpPr>
        <p:spPr bwMode="auto">
          <a:xfrm>
            <a:off x="3624263" y="57912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13" name="Oval 265"/>
          <p:cNvSpPr>
            <a:spLocks noChangeArrowheads="1"/>
          </p:cNvSpPr>
          <p:nvPr/>
        </p:nvSpPr>
        <p:spPr bwMode="auto">
          <a:xfrm>
            <a:off x="2481263" y="50292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14" name="Oval 266"/>
          <p:cNvSpPr>
            <a:spLocks noChangeArrowheads="1"/>
          </p:cNvSpPr>
          <p:nvPr/>
        </p:nvSpPr>
        <p:spPr bwMode="auto">
          <a:xfrm>
            <a:off x="2481263" y="48768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15" name="Oval 267"/>
          <p:cNvSpPr>
            <a:spLocks noChangeArrowheads="1"/>
          </p:cNvSpPr>
          <p:nvPr/>
        </p:nvSpPr>
        <p:spPr bwMode="auto">
          <a:xfrm>
            <a:off x="1490663" y="58674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16" name="Oval 268"/>
          <p:cNvSpPr>
            <a:spLocks noChangeArrowheads="1"/>
          </p:cNvSpPr>
          <p:nvPr/>
        </p:nvSpPr>
        <p:spPr bwMode="auto">
          <a:xfrm>
            <a:off x="3852863" y="57912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17" name="Oval 269"/>
          <p:cNvSpPr>
            <a:spLocks noChangeArrowheads="1"/>
          </p:cNvSpPr>
          <p:nvPr/>
        </p:nvSpPr>
        <p:spPr bwMode="auto">
          <a:xfrm>
            <a:off x="3395663" y="55626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grpSp>
        <p:nvGrpSpPr>
          <p:cNvPr id="16" name="Group 270"/>
          <p:cNvGrpSpPr>
            <a:grpSpLocks/>
          </p:cNvGrpSpPr>
          <p:nvPr/>
        </p:nvGrpSpPr>
        <p:grpSpPr bwMode="auto">
          <a:xfrm>
            <a:off x="5486400" y="152400"/>
            <a:ext cx="3352800" cy="2743200"/>
            <a:chOff x="3408" y="384"/>
            <a:chExt cx="1680" cy="1248"/>
          </a:xfrm>
        </p:grpSpPr>
        <p:sp>
          <p:nvSpPr>
            <p:cNvPr id="38215" name="Line 271"/>
            <p:cNvSpPr>
              <a:spLocks noChangeShapeType="1"/>
            </p:cNvSpPr>
            <p:nvPr/>
          </p:nvSpPr>
          <p:spPr bwMode="auto">
            <a:xfrm flipV="1">
              <a:off x="3408" y="384"/>
              <a:ext cx="0" cy="1248"/>
            </a:xfrm>
            <a:prstGeom prst="line">
              <a:avLst/>
            </a:prstGeom>
            <a:noFill/>
            <a:ln w="9525">
              <a:solidFill>
                <a:srgbClr val="FC0C06"/>
              </a:solidFill>
              <a:round/>
              <a:headEnd/>
              <a:tailEnd type="triangle" w="med" len="med"/>
            </a:ln>
          </p:spPr>
          <p:txBody>
            <a:bodyPr/>
            <a:lstStyle/>
            <a:p>
              <a:endParaRPr lang="en-IN"/>
            </a:p>
          </p:txBody>
        </p:sp>
        <p:sp>
          <p:nvSpPr>
            <p:cNvPr id="38216" name="Line 272"/>
            <p:cNvSpPr>
              <a:spLocks noChangeShapeType="1"/>
            </p:cNvSpPr>
            <p:nvPr/>
          </p:nvSpPr>
          <p:spPr bwMode="auto">
            <a:xfrm>
              <a:off x="3408" y="1632"/>
              <a:ext cx="1680" cy="0"/>
            </a:xfrm>
            <a:prstGeom prst="line">
              <a:avLst/>
            </a:prstGeom>
            <a:noFill/>
            <a:ln w="9525">
              <a:solidFill>
                <a:srgbClr val="FC0C06"/>
              </a:solidFill>
              <a:round/>
              <a:headEnd/>
              <a:tailEnd type="triangle" w="med" len="med"/>
            </a:ln>
          </p:spPr>
          <p:txBody>
            <a:bodyPr/>
            <a:lstStyle/>
            <a:p>
              <a:endParaRPr lang="en-IN"/>
            </a:p>
          </p:txBody>
        </p:sp>
      </p:grpSp>
      <p:sp>
        <p:nvSpPr>
          <p:cNvPr id="923921" name="Line 273"/>
          <p:cNvSpPr>
            <a:spLocks noChangeShapeType="1"/>
          </p:cNvSpPr>
          <p:nvPr/>
        </p:nvSpPr>
        <p:spPr bwMode="auto">
          <a:xfrm flipV="1">
            <a:off x="5562600" y="762000"/>
            <a:ext cx="76200" cy="2133600"/>
          </a:xfrm>
          <a:prstGeom prst="line">
            <a:avLst/>
          </a:prstGeom>
          <a:noFill/>
          <a:ln w="9525">
            <a:solidFill>
              <a:srgbClr val="008000"/>
            </a:solidFill>
            <a:round/>
            <a:headEnd/>
            <a:tailEnd/>
          </a:ln>
        </p:spPr>
        <p:txBody>
          <a:bodyPr/>
          <a:lstStyle/>
          <a:p>
            <a:endParaRPr lang="en-IN"/>
          </a:p>
        </p:txBody>
      </p:sp>
      <p:sp>
        <p:nvSpPr>
          <p:cNvPr id="923922" name="Oval 274"/>
          <p:cNvSpPr>
            <a:spLocks noChangeArrowheads="1"/>
          </p:cNvSpPr>
          <p:nvPr/>
        </p:nvSpPr>
        <p:spPr bwMode="auto">
          <a:xfrm>
            <a:off x="5641975" y="752475"/>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23" name="Oval 275"/>
          <p:cNvSpPr>
            <a:spLocks noChangeArrowheads="1"/>
          </p:cNvSpPr>
          <p:nvPr/>
        </p:nvSpPr>
        <p:spPr bwMode="auto">
          <a:xfrm>
            <a:off x="5643563" y="741363"/>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24" name="Oval 276"/>
          <p:cNvSpPr>
            <a:spLocks noChangeArrowheads="1"/>
          </p:cNvSpPr>
          <p:nvPr/>
        </p:nvSpPr>
        <p:spPr bwMode="auto">
          <a:xfrm>
            <a:off x="5648325" y="754063"/>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25" name="Oval 277"/>
          <p:cNvSpPr>
            <a:spLocks noChangeArrowheads="1"/>
          </p:cNvSpPr>
          <p:nvPr/>
        </p:nvSpPr>
        <p:spPr bwMode="auto">
          <a:xfrm>
            <a:off x="5649913" y="75565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26" name="Oval 278"/>
          <p:cNvSpPr>
            <a:spLocks noChangeArrowheads="1"/>
          </p:cNvSpPr>
          <p:nvPr/>
        </p:nvSpPr>
        <p:spPr bwMode="auto">
          <a:xfrm>
            <a:off x="5656263" y="765175"/>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27" name="Oval 279"/>
          <p:cNvSpPr>
            <a:spLocks noChangeArrowheads="1"/>
          </p:cNvSpPr>
          <p:nvPr/>
        </p:nvSpPr>
        <p:spPr bwMode="auto">
          <a:xfrm>
            <a:off x="5657850" y="7747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28" name="Oval 280"/>
          <p:cNvSpPr>
            <a:spLocks noChangeArrowheads="1"/>
          </p:cNvSpPr>
          <p:nvPr/>
        </p:nvSpPr>
        <p:spPr bwMode="auto">
          <a:xfrm>
            <a:off x="5659438" y="784225"/>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29" name="Oval 281"/>
          <p:cNvSpPr>
            <a:spLocks noChangeArrowheads="1"/>
          </p:cNvSpPr>
          <p:nvPr/>
        </p:nvSpPr>
        <p:spPr bwMode="auto">
          <a:xfrm>
            <a:off x="5664200" y="79375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0" name="Oval 282"/>
          <p:cNvSpPr>
            <a:spLocks noChangeArrowheads="1"/>
          </p:cNvSpPr>
          <p:nvPr/>
        </p:nvSpPr>
        <p:spPr bwMode="auto">
          <a:xfrm>
            <a:off x="5667375" y="804863"/>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1" name="Oval 283"/>
          <p:cNvSpPr>
            <a:spLocks noChangeArrowheads="1"/>
          </p:cNvSpPr>
          <p:nvPr/>
        </p:nvSpPr>
        <p:spPr bwMode="auto">
          <a:xfrm>
            <a:off x="5675313" y="814388"/>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2" name="Oval 284"/>
          <p:cNvSpPr>
            <a:spLocks noChangeArrowheads="1"/>
          </p:cNvSpPr>
          <p:nvPr/>
        </p:nvSpPr>
        <p:spPr bwMode="auto">
          <a:xfrm>
            <a:off x="5680075" y="822325"/>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3" name="Oval 285"/>
          <p:cNvSpPr>
            <a:spLocks noChangeArrowheads="1"/>
          </p:cNvSpPr>
          <p:nvPr/>
        </p:nvSpPr>
        <p:spPr bwMode="auto">
          <a:xfrm>
            <a:off x="5684838" y="836613"/>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4" name="Oval 286"/>
          <p:cNvSpPr>
            <a:spLocks noChangeArrowheads="1"/>
          </p:cNvSpPr>
          <p:nvPr/>
        </p:nvSpPr>
        <p:spPr bwMode="auto">
          <a:xfrm>
            <a:off x="5691188" y="846138"/>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5" name="Oval 287"/>
          <p:cNvSpPr>
            <a:spLocks noChangeArrowheads="1"/>
          </p:cNvSpPr>
          <p:nvPr/>
        </p:nvSpPr>
        <p:spPr bwMode="auto">
          <a:xfrm>
            <a:off x="5699125" y="865188"/>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6" name="Oval 288"/>
          <p:cNvSpPr>
            <a:spLocks noChangeArrowheads="1"/>
          </p:cNvSpPr>
          <p:nvPr/>
        </p:nvSpPr>
        <p:spPr bwMode="auto">
          <a:xfrm>
            <a:off x="5708650" y="88265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7" name="Oval 289"/>
          <p:cNvSpPr>
            <a:spLocks noChangeArrowheads="1"/>
          </p:cNvSpPr>
          <p:nvPr/>
        </p:nvSpPr>
        <p:spPr bwMode="auto">
          <a:xfrm>
            <a:off x="5716588" y="896938"/>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8" name="Oval 290"/>
          <p:cNvSpPr>
            <a:spLocks noChangeArrowheads="1"/>
          </p:cNvSpPr>
          <p:nvPr/>
        </p:nvSpPr>
        <p:spPr bwMode="auto">
          <a:xfrm>
            <a:off x="5726113" y="906463"/>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39" name="Oval 291"/>
          <p:cNvSpPr>
            <a:spLocks noChangeArrowheads="1"/>
          </p:cNvSpPr>
          <p:nvPr/>
        </p:nvSpPr>
        <p:spPr bwMode="auto">
          <a:xfrm>
            <a:off x="5735638" y="923925"/>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40" name="Oval 292"/>
          <p:cNvSpPr>
            <a:spLocks noChangeArrowheads="1"/>
          </p:cNvSpPr>
          <p:nvPr/>
        </p:nvSpPr>
        <p:spPr bwMode="auto">
          <a:xfrm>
            <a:off x="5745163" y="941388"/>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41" name="Oval 293"/>
          <p:cNvSpPr>
            <a:spLocks noChangeArrowheads="1"/>
          </p:cNvSpPr>
          <p:nvPr/>
        </p:nvSpPr>
        <p:spPr bwMode="auto">
          <a:xfrm>
            <a:off x="5761038" y="954088"/>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42" name="Oval 294"/>
          <p:cNvSpPr>
            <a:spLocks noChangeArrowheads="1"/>
          </p:cNvSpPr>
          <p:nvPr/>
        </p:nvSpPr>
        <p:spPr bwMode="auto">
          <a:xfrm>
            <a:off x="5776913" y="966788"/>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43" name="Oval 295"/>
          <p:cNvSpPr>
            <a:spLocks noChangeArrowheads="1"/>
          </p:cNvSpPr>
          <p:nvPr/>
        </p:nvSpPr>
        <p:spPr bwMode="auto">
          <a:xfrm>
            <a:off x="5792788" y="973138"/>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44" name="Oval 296"/>
          <p:cNvSpPr>
            <a:spLocks noChangeArrowheads="1"/>
          </p:cNvSpPr>
          <p:nvPr/>
        </p:nvSpPr>
        <p:spPr bwMode="auto">
          <a:xfrm>
            <a:off x="5810250" y="982663"/>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45" name="Oval 297"/>
          <p:cNvSpPr>
            <a:spLocks noChangeArrowheads="1"/>
          </p:cNvSpPr>
          <p:nvPr/>
        </p:nvSpPr>
        <p:spPr bwMode="auto">
          <a:xfrm>
            <a:off x="5827713" y="98425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46" name="Oval 298"/>
          <p:cNvSpPr>
            <a:spLocks noChangeArrowheads="1"/>
          </p:cNvSpPr>
          <p:nvPr/>
        </p:nvSpPr>
        <p:spPr bwMode="auto">
          <a:xfrm>
            <a:off x="5845175" y="985838"/>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47" name="Oval 299"/>
          <p:cNvSpPr>
            <a:spLocks noChangeArrowheads="1"/>
          </p:cNvSpPr>
          <p:nvPr/>
        </p:nvSpPr>
        <p:spPr bwMode="auto">
          <a:xfrm>
            <a:off x="171450" y="400050"/>
            <a:ext cx="4972050" cy="6172200"/>
          </a:xfrm>
          <a:prstGeom prst="ellipse">
            <a:avLst/>
          </a:prstGeom>
          <a:noFill/>
          <a:ln w="9525">
            <a:solidFill>
              <a:srgbClr val="0000FF"/>
            </a:solidFill>
            <a:round/>
            <a:headEnd/>
            <a:tailEnd/>
          </a:ln>
        </p:spPr>
        <p:txBody>
          <a:bodyPr wrap="none" anchor="ctr"/>
          <a:lstStyle/>
          <a:p>
            <a:endParaRPr lang="en-US"/>
          </a:p>
        </p:txBody>
      </p:sp>
      <p:sp>
        <p:nvSpPr>
          <p:cNvPr id="923948" name="Line 300"/>
          <p:cNvSpPr>
            <a:spLocks noChangeShapeType="1"/>
          </p:cNvSpPr>
          <p:nvPr/>
        </p:nvSpPr>
        <p:spPr bwMode="auto">
          <a:xfrm flipH="1" flipV="1">
            <a:off x="5105400" y="2895600"/>
            <a:ext cx="990600" cy="1295400"/>
          </a:xfrm>
          <a:prstGeom prst="line">
            <a:avLst/>
          </a:prstGeom>
          <a:noFill/>
          <a:ln w="9525">
            <a:solidFill>
              <a:srgbClr val="0000FF"/>
            </a:solidFill>
            <a:round/>
            <a:headEnd/>
            <a:tailEnd type="triangle" w="med" len="med"/>
          </a:ln>
        </p:spPr>
        <p:txBody>
          <a:bodyPr/>
          <a:lstStyle/>
          <a:p>
            <a:endParaRPr lang="en-IN"/>
          </a:p>
        </p:txBody>
      </p:sp>
      <p:sp>
        <p:nvSpPr>
          <p:cNvPr id="923949" name="Line 301"/>
          <p:cNvSpPr>
            <a:spLocks noChangeShapeType="1"/>
          </p:cNvSpPr>
          <p:nvPr/>
        </p:nvSpPr>
        <p:spPr bwMode="auto">
          <a:xfrm flipH="1">
            <a:off x="3352800" y="6019800"/>
            <a:ext cx="2590800" cy="457200"/>
          </a:xfrm>
          <a:prstGeom prst="line">
            <a:avLst/>
          </a:prstGeom>
          <a:noFill/>
          <a:ln w="9525">
            <a:solidFill>
              <a:srgbClr val="0000FF"/>
            </a:solidFill>
            <a:round/>
            <a:headEnd/>
            <a:tailEnd type="triangle" w="med" len="med"/>
          </a:ln>
        </p:spPr>
        <p:txBody>
          <a:bodyPr/>
          <a:lstStyle/>
          <a:p>
            <a:endParaRPr lang="en-IN"/>
          </a:p>
        </p:txBody>
      </p:sp>
      <p:sp>
        <p:nvSpPr>
          <p:cNvPr id="923950" name="Oval 302"/>
          <p:cNvSpPr>
            <a:spLocks noChangeArrowheads="1"/>
          </p:cNvSpPr>
          <p:nvPr/>
        </p:nvSpPr>
        <p:spPr bwMode="auto">
          <a:xfrm>
            <a:off x="5867400" y="987425"/>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51" name="Oval 303"/>
          <p:cNvSpPr>
            <a:spLocks noChangeArrowheads="1"/>
          </p:cNvSpPr>
          <p:nvPr/>
        </p:nvSpPr>
        <p:spPr bwMode="auto">
          <a:xfrm>
            <a:off x="58864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52" name="Oval 304"/>
          <p:cNvSpPr>
            <a:spLocks noChangeArrowheads="1"/>
          </p:cNvSpPr>
          <p:nvPr/>
        </p:nvSpPr>
        <p:spPr bwMode="auto">
          <a:xfrm>
            <a:off x="5908675"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53" name="Oval 305"/>
          <p:cNvSpPr>
            <a:spLocks noChangeArrowheads="1"/>
          </p:cNvSpPr>
          <p:nvPr/>
        </p:nvSpPr>
        <p:spPr bwMode="auto">
          <a:xfrm>
            <a:off x="5927725"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54" name="Oval 306"/>
          <p:cNvSpPr>
            <a:spLocks noChangeArrowheads="1"/>
          </p:cNvSpPr>
          <p:nvPr/>
        </p:nvSpPr>
        <p:spPr bwMode="auto">
          <a:xfrm>
            <a:off x="5946775"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55" name="Oval 307"/>
          <p:cNvSpPr>
            <a:spLocks noChangeArrowheads="1"/>
          </p:cNvSpPr>
          <p:nvPr/>
        </p:nvSpPr>
        <p:spPr bwMode="auto">
          <a:xfrm>
            <a:off x="5965825"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56" name="Oval 308"/>
          <p:cNvSpPr>
            <a:spLocks noChangeArrowheads="1"/>
          </p:cNvSpPr>
          <p:nvPr/>
        </p:nvSpPr>
        <p:spPr bwMode="auto">
          <a:xfrm>
            <a:off x="5984875"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57" name="Oval 309"/>
          <p:cNvSpPr>
            <a:spLocks noChangeArrowheads="1"/>
          </p:cNvSpPr>
          <p:nvPr/>
        </p:nvSpPr>
        <p:spPr bwMode="auto">
          <a:xfrm>
            <a:off x="60007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58" name="Oval 310"/>
          <p:cNvSpPr>
            <a:spLocks noChangeArrowheads="1"/>
          </p:cNvSpPr>
          <p:nvPr/>
        </p:nvSpPr>
        <p:spPr bwMode="auto">
          <a:xfrm>
            <a:off x="60198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59" name="Oval 311"/>
          <p:cNvSpPr>
            <a:spLocks noChangeArrowheads="1"/>
          </p:cNvSpPr>
          <p:nvPr/>
        </p:nvSpPr>
        <p:spPr bwMode="auto">
          <a:xfrm>
            <a:off x="60388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0" name="Oval 312"/>
          <p:cNvSpPr>
            <a:spLocks noChangeArrowheads="1"/>
          </p:cNvSpPr>
          <p:nvPr/>
        </p:nvSpPr>
        <p:spPr bwMode="auto">
          <a:xfrm>
            <a:off x="60579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1" name="Oval 313"/>
          <p:cNvSpPr>
            <a:spLocks noChangeArrowheads="1"/>
          </p:cNvSpPr>
          <p:nvPr/>
        </p:nvSpPr>
        <p:spPr bwMode="auto">
          <a:xfrm>
            <a:off x="60769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2" name="Oval 314"/>
          <p:cNvSpPr>
            <a:spLocks noChangeArrowheads="1"/>
          </p:cNvSpPr>
          <p:nvPr/>
        </p:nvSpPr>
        <p:spPr bwMode="auto">
          <a:xfrm>
            <a:off x="60960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3" name="Oval 315"/>
          <p:cNvSpPr>
            <a:spLocks noChangeArrowheads="1"/>
          </p:cNvSpPr>
          <p:nvPr/>
        </p:nvSpPr>
        <p:spPr bwMode="auto">
          <a:xfrm>
            <a:off x="61150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4" name="Oval 316"/>
          <p:cNvSpPr>
            <a:spLocks noChangeArrowheads="1"/>
          </p:cNvSpPr>
          <p:nvPr/>
        </p:nvSpPr>
        <p:spPr bwMode="auto">
          <a:xfrm>
            <a:off x="61341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5" name="Oval 317"/>
          <p:cNvSpPr>
            <a:spLocks noChangeArrowheads="1"/>
          </p:cNvSpPr>
          <p:nvPr/>
        </p:nvSpPr>
        <p:spPr bwMode="auto">
          <a:xfrm>
            <a:off x="61531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6" name="Oval 318"/>
          <p:cNvSpPr>
            <a:spLocks noChangeArrowheads="1"/>
          </p:cNvSpPr>
          <p:nvPr/>
        </p:nvSpPr>
        <p:spPr bwMode="auto">
          <a:xfrm>
            <a:off x="61722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7" name="Oval 319"/>
          <p:cNvSpPr>
            <a:spLocks noChangeArrowheads="1"/>
          </p:cNvSpPr>
          <p:nvPr/>
        </p:nvSpPr>
        <p:spPr bwMode="auto">
          <a:xfrm>
            <a:off x="61912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8" name="Oval 320"/>
          <p:cNvSpPr>
            <a:spLocks noChangeArrowheads="1"/>
          </p:cNvSpPr>
          <p:nvPr/>
        </p:nvSpPr>
        <p:spPr bwMode="auto">
          <a:xfrm>
            <a:off x="62103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69" name="Oval 321"/>
          <p:cNvSpPr>
            <a:spLocks noChangeArrowheads="1"/>
          </p:cNvSpPr>
          <p:nvPr/>
        </p:nvSpPr>
        <p:spPr bwMode="auto">
          <a:xfrm>
            <a:off x="62293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0" name="Oval 322"/>
          <p:cNvSpPr>
            <a:spLocks noChangeArrowheads="1"/>
          </p:cNvSpPr>
          <p:nvPr/>
        </p:nvSpPr>
        <p:spPr bwMode="auto">
          <a:xfrm>
            <a:off x="62484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1" name="Oval 323"/>
          <p:cNvSpPr>
            <a:spLocks noChangeArrowheads="1"/>
          </p:cNvSpPr>
          <p:nvPr/>
        </p:nvSpPr>
        <p:spPr bwMode="auto">
          <a:xfrm>
            <a:off x="62674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2" name="Oval 324"/>
          <p:cNvSpPr>
            <a:spLocks noChangeArrowheads="1"/>
          </p:cNvSpPr>
          <p:nvPr/>
        </p:nvSpPr>
        <p:spPr bwMode="auto">
          <a:xfrm>
            <a:off x="62865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3" name="Oval 325"/>
          <p:cNvSpPr>
            <a:spLocks noChangeArrowheads="1"/>
          </p:cNvSpPr>
          <p:nvPr/>
        </p:nvSpPr>
        <p:spPr bwMode="auto">
          <a:xfrm>
            <a:off x="63055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4" name="Oval 326"/>
          <p:cNvSpPr>
            <a:spLocks noChangeArrowheads="1"/>
          </p:cNvSpPr>
          <p:nvPr/>
        </p:nvSpPr>
        <p:spPr bwMode="auto">
          <a:xfrm>
            <a:off x="63246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5" name="Oval 327"/>
          <p:cNvSpPr>
            <a:spLocks noChangeArrowheads="1"/>
          </p:cNvSpPr>
          <p:nvPr/>
        </p:nvSpPr>
        <p:spPr bwMode="auto">
          <a:xfrm>
            <a:off x="63436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6" name="Oval 328"/>
          <p:cNvSpPr>
            <a:spLocks noChangeArrowheads="1"/>
          </p:cNvSpPr>
          <p:nvPr/>
        </p:nvSpPr>
        <p:spPr bwMode="auto">
          <a:xfrm>
            <a:off x="63627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7" name="Oval 329"/>
          <p:cNvSpPr>
            <a:spLocks noChangeArrowheads="1"/>
          </p:cNvSpPr>
          <p:nvPr/>
        </p:nvSpPr>
        <p:spPr bwMode="auto">
          <a:xfrm>
            <a:off x="63817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8" name="Oval 330"/>
          <p:cNvSpPr>
            <a:spLocks noChangeArrowheads="1"/>
          </p:cNvSpPr>
          <p:nvPr/>
        </p:nvSpPr>
        <p:spPr bwMode="auto">
          <a:xfrm>
            <a:off x="64008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79" name="Oval 331"/>
          <p:cNvSpPr>
            <a:spLocks noChangeArrowheads="1"/>
          </p:cNvSpPr>
          <p:nvPr/>
        </p:nvSpPr>
        <p:spPr bwMode="auto">
          <a:xfrm>
            <a:off x="64198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0" name="Oval 332"/>
          <p:cNvSpPr>
            <a:spLocks noChangeArrowheads="1"/>
          </p:cNvSpPr>
          <p:nvPr/>
        </p:nvSpPr>
        <p:spPr bwMode="auto">
          <a:xfrm>
            <a:off x="64389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1" name="Oval 333"/>
          <p:cNvSpPr>
            <a:spLocks noChangeArrowheads="1"/>
          </p:cNvSpPr>
          <p:nvPr/>
        </p:nvSpPr>
        <p:spPr bwMode="auto">
          <a:xfrm>
            <a:off x="64579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2" name="Oval 334"/>
          <p:cNvSpPr>
            <a:spLocks noChangeArrowheads="1"/>
          </p:cNvSpPr>
          <p:nvPr/>
        </p:nvSpPr>
        <p:spPr bwMode="auto">
          <a:xfrm>
            <a:off x="64770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3" name="Oval 335"/>
          <p:cNvSpPr>
            <a:spLocks noChangeArrowheads="1"/>
          </p:cNvSpPr>
          <p:nvPr/>
        </p:nvSpPr>
        <p:spPr bwMode="auto">
          <a:xfrm>
            <a:off x="64960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4" name="Oval 336"/>
          <p:cNvSpPr>
            <a:spLocks noChangeArrowheads="1"/>
          </p:cNvSpPr>
          <p:nvPr/>
        </p:nvSpPr>
        <p:spPr bwMode="auto">
          <a:xfrm>
            <a:off x="65151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5" name="Oval 337"/>
          <p:cNvSpPr>
            <a:spLocks noChangeArrowheads="1"/>
          </p:cNvSpPr>
          <p:nvPr/>
        </p:nvSpPr>
        <p:spPr bwMode="auto">
          <a:xfrm>
            <a:off x="65341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6" name="Oval 338"/>
          <p:cNvSpPr>
            <a:spLocks noChangeArrowheads="1"/>
          </p:cNvSpPr>
          <p:nvPr/>
        </p:nvSpPr>
        <p:spPr bwMode="auto">
          <a:xfrm>
            <a:off x="65532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7" name="Oval 339"/>
          <p:cNvSpPr>
            <a:spLocks noChangeArrowheads="1"/>
          </p:cNvSpPr>
          <p:nvPr/>
        </p:nvSpPr>
        <p:spPr bwMode="auto">
          <a:xfrm>
            <a:off x="65722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8" name="Oval 340"/>
          <p:cNvSpPr>
            <a:spLocks noChangeArrowheads="1"/>
          </p:cNvSpPr>
          <p:nvPr/>
        </p:nvSpPr>
        <p:spPr bwMode="auto">
          <a:xfrm>
            <a:off x="65913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89" name="Oval 341"/>
          <p:cNvSpPr>
            <a:spLocks noChangeArrowheads="1"/>
          </p:cNvSpPr>
          <p:nvPr/>
        </p:nvSpPr>
        <p:spPr bwMode="auto">
          <a:xfrm>
            <a:off x="66103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0" name="Oval 342"/>
          <p:cNvSpPr>
            <a:spLocks noChangeArrowheads="1"/>
          </p:cNvSpPr>
          <p:nvPr/>
        </p:nvSpPr>
        <p:spPr bwMode="auto">
          <a:xfrm>
            <a:off x="66294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1" name="Oval 343"/>
          <p:cNvSpPr>
            <a:spLocks noChangeArrowheads="1"/>
          </p:cNvSpPr>
          <p:nvPr/>
        </p:nvSpPr>
        <p:spPr bwMode="auto">
          <a:xfrm>
            <a:off x="66484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2" name="Oval 344"/>
          <p:cNvSpPr>
            <a:spLocks noChangeArrowheads="1"/>
          </p:cNvSpPr>
          <p:nvPr/>
        </p:nvSpPr>
        <p:spPr bwMode="auto">
          <a:xfrm>
            <a:off x="66675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3" name="Oval 345"/>
          <p:cNvSpPr>
            <a:spLocks noChangeArrowheads="1"/>
          </p:cNvSpPr>
          <p:nvPr/>
        </p:nvSpPr>
        <p:spPr bwMode="auto">
          <a:xfrm>
            <a:off x="66865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4" name="Oval 346"/>
          <p:cNvSpPr>
            <a:spLocks noChangeArrowheads="1"/>
          </p:cNvSpPr>
          <p:nvPr/>
        </p:nvSpPr>
        <p:spPr bwMode="auto">
          <a:xfrm>
            <a:off x="67056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5" name="Oval 347"/>
          <p:cNvSpPr>
            <a:spLocks noChangeArrowheads="1"/>
          </p:cNvSpPr>
          <p:nvPr/>
        </p:nvSpPr>
        <p:spPr bwMode="auto">
          <a:xfrm>
            <a:off x="67246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6" name="Oval 348"/>
          <p:cNvSpPr>
            <a:spLocks noChangeArrowheads="1"/>
          </p:cNvSpPr>
          <p:nvPr/>
        </p:nvSpPr>
        <p:spPr bwMode="auto">
          <a:xfrm>
            <a:off x="67437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7" name="Oval 349"/>
          <p:cNvSpPr>
            <a:spLocks noChangeArrowheads="1"/>
          </p:cNvSpPr>
          <p:nvPr/>
        </p:nvSpPr>
        <p:spPr bwMode="auto">
          <a:xfrm>
            <a:off x="67627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8" name="Oval 350"/>
          <p:cNvSpPr>
            <a:spLocks noChangeArrowheads="1"/>
          </p:cNvSpPr>
          <p:nvPr/>
        </p:nvSpPr>
        <p:spPr bwMode="auto">
          <a:xfrm>
            <a:off x="67818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3999" name="Oval 351"/>
          <p:cNvSpPr>
            <a:spLocks noChangeArrowheads="1"/>
          </p:cNvSpPr>
          <p:nvPr/>
        </p:nvSpPr>
        <p:spPr bwMode="auto">
          <a:xfrm>
            <a:off x="68008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0" name="Oval 352"/>
          <p:cNvSpPr>
            <a:spLocks noChangeArrowheads="1"/>
          </p:cNvSpPr>
          <p:nvPr/>
        </p:nvSpPr>
        <p:spPr bwMode="auto">
          <a:xfrm>
            <a:off x="68199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1" name="Oval 353"/>
          <p:cNvSpPr>
            <a:spLocks noChangeArrowheads="1"/>
          </p:cNvSpPr>
          <p:nvPr/>
        </p:nvSpPr>
        <p:spPr bwMode="auto">
          <a:xfrm>
            <a:off x="68389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2" name="Oval 354"/>
          <p:cNvSpPr>
            <a:spLocks noChangeArrowheads="1"/>
          </p:cNvSpPr>
          <p:nvPr/>
        </p:nvSpPr>
        <p:spPr bwMode="auto">
          <a:xfrm>
            <a:off x="68580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3" name="Oval 355"/>
          <p:cNvSpPr>
            <a:spLocks noChangeArrowheads="1"/>
          </p:cNvSpPr>
          <p:nvPr/>
        </p:nvSpPr>
        <p:spPr bwMode="auto">
          <a:xfrm>
            <a:off x="68770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4" name="Oval 356"/>
          <p:cNvSpPr>
            <a:spLocks noChangeArrowheads="1"/>
          </p:cNvSpPr>
          <p:nvPr/>
        </p:nvSpPr>
        <p:spPr bwMode="auto">
          <a:xfrm>
            <a:off x="68961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5" name="Oval 357"/>
          <p:cNvSpPr>
            <a:spLocks noChangeArrowheads="1"/>
          </p:cNvSpPr>
          <p:nvPr/>
        </p:nvSpPr>
        <p:spPr bwMode="auto">
          <a:xfrm>
            <a:off x="69151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6" name="Oval 358"/>
          <p:cNvSpPr>
            <a:spLocks noChangeArrowheads="1"/>
          </p:cNvSpPr>
          <p:nvPr/>
        </p:nvSpPr>
        <p:spPr bwMode="auto">
          <a:xfrm>
            <a:off x="69342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7" name="Oval 359"/>
          <p:cNvSpPr>
            <a:spLocks noChangeArrowheads="1"/>
          </p:cNvSpPr>
          <p:nvPr/>
        </p:nvSpPr>
        <p:spPr bwMode="auto">
          <a:xfrm>
            <a:off x="69532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8" name="Oval 360"/>
          <p:cNvSpPr>
            <a:spLocks noChangeArrowheads="1"/>
          </p:cNvSpPr>
          <p:nvPr/>
        </p:nvSpPr>
        <p:spPr bwMode="auto">
          <a:xfrm>
            <a:off x="69723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09" name="Oval 361"/>
          <p:cNvSpPr>
            <a:spLocks noChangeArrowheads="1"/>
          </p:cNvSpPr>
          <p:nvPr/>
        </p:nvSpPr>
        <p:spPr bwMode="auto">
          <a:xfrm>
            <a:off x="69913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0" name="Oval 362"/>
          <p:cNvSpPr>
            <a:spLocks noChangeArrowheads="1"/>
          </p:cNvSpPr>
          <p:nvPr/>
        </p:nvSpPr>
        <p:spPr bwMode="auto">
          <a:xfrm>
            <a:off x="70104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1" name="Oval 363"/>
          <p:cNvSpPr>
            <a:spLocks noChangeArrowheads="1"/>
          </p:cNvSpPr>
          <p:nvPr/>
        </p:nvSpPr>
        <p:spPr bwMode="auto">
          <a:xfrm>
            <a:off x="70294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2" name="Oval 364"/>
          <p:cNvSpPr>
            <a:spLocks noChangeArrowheads="1"/>
          </p:cNvSpPr>
          <p:nvPr/>
        </p:nvSpPr>
        <p:spPr bwMode="auto">
          <a:xfrm>
            <a:off x="70485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3" name="Oval 365"/>
          <p:cNvSpPr>
            <a:spLocks noChangeArrowheads="1"/>
          </p:cNvSpPr>
          <p:nvPr/>
        </p:nvSpPr>
        <p:spPr bwMode="auto">
          <a:xfrm>
            <a:off x="70675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4" name="Oval 366"/>
          <p:cNvSpPr>
            <a:spLocks noChangeArrowheads="1"/>
          </p:cNvSpPr>
          <p:nvPr/>
        </p:nvSpPr>
        <p:spPr bwMode="auto">
          <a:xfrm>
            <a:off x="70866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5" name="Oval 367"/>
          <p:cNvSpPr>
            <a:spLocks noChangeArrowheads="1"/>
          </p:cNvSpPr>
          <p:nvPr/>
        </p:nvSpPr>
        <p:spPr bwMode="auto">
          <a:xfrm>
            <a:off x="71056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6" name="Oval 368"/>
          <p:cNvSpPr>
            <a:spLocks noChangeArrowheads="1"/>
          </p:cNvSpPr>
          <p:nvPr/>
        </p:nvSpPr>
        <p:spPr bwMode="auto">
          <a:xfrm>
            <a:off x="71247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7" name="Oval 369"/>
          <p:cNvSpPr>
            <a:spLocks noChangeArrowheads="1"/>
          </p:cNvSpPr>
          <p:nvPr/>
        </p:nvSpPr>
        <p:spPr bwMode="auto">
          <a:xfrm>
            <a:off x="71437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8" name="Oval 370"/>
          <p:cNvSpPr>
            <a:spLocks noChangeArrowheads="1"/>
          </p:cNvSpPr>
          <p:nvPr/>
        </p:nvSpPr>
        <p:spPr bwMode="auto">
          <a:xfrm>
            <a:off x="71628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19" name="Oval 371"/>
          <p:cNvSpPr>
            <a:spLocks noChangeArrowheads="1"/>
          </p:cNvSpPr>
          <p:nvPr/>
        </p:nvSpPr>
        <p:spPr bwMode="auto">
          <a:xfrm>
            <a:off x="71818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0" name="Oval 372"/>
          <p:cNvSpPr>
            <a:spLocks noChangeArrowheads="1"/>
          </p:cNvSpPr>
          <p:nvPr/>
        </p:nvSpPr>
        <p:spPr bwMode="auto">
          <a:xfrm>
            <a:off x="72009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1" name="Oval 373"/>
          <p:cNvSpPr>
            <a:spLocks noChangeArrowheads="1"/>
          </p:cNvSpPr>
          <p:nvPr/>
        </p:nvSpPr>
        <p:spPr bwMode="auto">
          <a:xfrm>
            <a:off x="72199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2" name="Oval 374"/>
          <p:cNvSpPr>
            <a:spLocks noChangeArrowheads="1"/>
          </p:cNvSpPr>
          <p:nvPr/>
        </p:nvSpPr>
        <p:spPr bwMode="auto">
          <a:xfrm>
            <a:off x="72390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3" name="Oval 375"/>
          <p:cNvSpPr>
            <a:spLocks noChangeArrowheads="1"/>
          </p:cNvSpPr>
          <p:nvPr/>
        </p:nvSpPr>
        <p:spPr bwMode="auto">
          <a:xfrm>
            <a:off x="72580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4" name="Oval 376"/>
          <p:cNvSpPr>
            <a:spLocks noChangeArrowheads="1"/>
          </p:cNvSpPr>
          <p:nvPr/>
        </p:nvSpPr>
        <p:spPr bwMode="auto">
          <a:xfrm>
            <a:off x="72771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5" name="Oval 377"/>
          <p:cNvSpPr>
            <a:spLocks noChangeArrowheads="1"/>
          </p:cNvSpPr>
          <p:nvPr/>
        </p:nvSpPr>
        <p:spPr bwMode="auto">
          <a:xfrm>
            <a:off x="72961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6" name="Oval 378"/>
          <p:cNvSpPr>
            <a:spLocks noChangeArrowheads="1"/>
          </p:cNvSpPr>
          <p:nvPr/>
        </p:nvSpPr>
        <p:spPr bwMode="auto">
          <a:xfrm>
            <a:off x="73152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7" name="Oval 379"/>
          <p:cNvSpPr>
            <a:spLocks noChangeArrowheads="1"/>
          </p:cNvSpPr>
          <p:nvPr/>
        </p:nvSpPr>
        <p:spPr bwMode="auto">
          <a:xfrm>
            <a:off x="73342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8" name="Oval 380"/>
          <p:cNvSpPr>
            <a:spLocks noChangeArrowheads="1"/>
          </p:cNvSpPr>
          <p:nvPr/>
        </p:nvSpPr>
        <p:spPr bwMode="auto">
          <a:xfrm>
            <a:off x="73533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29" name="Oval 381"/>
          <p:cNvSpPr>
            <a:spLocks noChangeArrowheads="1"/>
          </p:cNvSpPr>
          <p:nvPr/>
        </p:nvSpPr>
        <p:spPr bwMode="auto">
          <a:xfrm>
            <a:off x="73723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0" name="Oval 382"/>
          <p:cNvSpPr>
            <a:spLocks noChangeArrowheads="1"/>
          </p:cNvSpPr>
          <p:nvPr/>
        </p:nvSpPr>
        <p:spPr bwMode="auto">
          <a:xfrm>
            <a:off x="73914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1" name="Oval 383"/>
          <p:cNvSpPr>
            <a:spLocks noChangeArrowheads="1"/>
          </p:cNvSpPr>
          <p:nvPr/>
        </p:nvSpPr>
        <p:spPr bwMode="auto">
          <a:xfrm>
            <a:off x="74104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2" name="Oval 384"/>
          <p:cNvSpPr>
            <a:spLocks noChangeArrowheads="1"/>
          </p:cNvSpPr>
          <p:nvPr/>
        </p:nvSpPr>
        <p:spPr bwMode="auto">
          <a:xfrm>
            <a:off x="74295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3" name="Oval 385"/>
          <p:cNvSpPr>
            <a:spLocks noChangeArrowheads="1"/>
          </p:cNvSpPr>
          <p:nvPr/>
        </p:nvSpPr>
        <p:spPr bwMode="auto">
          <a:xfrm>
            <a:off x="74485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4" name="Oval 386"/>
          <p:cNvSpPr>
            <a:spLocks noChangeArrowheads="1"/>
          </p:cNvSpPr>
          <p:nvPr/>
        </p:nvSpPr>
        <p:spPr bwMode="auto">
          <a:xfrm>
            <a:off x="74676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5" name="Oval 387"/>
          <p:cNvSpPr>
            <a:spLocks noChangeArrowheads="1"/>
          </p:cNvSpPr>
          <p:nvPr/>
        </p:nvSpPr>
        <p:spPr bwMode="auto">
          <a:xfrm>
            <a:off x="74866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6" name="Oval 388"/>
          <p:cNvSpPr>
            <a:spLocks noChangeArrowheads="1"/>
          </p:cNvSpPr>
          <p:nvPr/>
        </p:nvSpPr>
        <p:spPr bwMode="auto">
          <a:xfrm>
            <a:off x="75057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7" name="Oval 389"/>
          <p:cNvSpPr>
            <a:spLocks noChangeArrowheads="1"/>
          </p:cNvSpPr>
          <p:nvPr/>
        </p:nvSpPr>
        <p:spPr bwMode="auto">
          <a:xfrm>
            <a:off x="75247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8" name="Oval 390"/>
          <p:cNvSpPr>
            <a:spLocks noChangeArrowheads="1"/>
          </p:cNvSpPr>
          <p:nvPr/>
        </p:nvSpPr>
        <p:spPr bwMode="auto">
          <a:xfrm>
            <a:off x="75438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39" name="Oval 391"/>
          <p:cNvSpPr>
            <a:spLocks noChangeArrowheads="1"/>
          </p:cNvSpPr>
          <p:nvPr/>
        </p:nvSpPr>
        <p:spPr bwMode="auto">
          <a:xfrm>
            <a:off x="75628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0" name="Oval 392"/>
          <p:cNvSpPr>
            <a:spLocks noChangeArrowheads="1"/>
          </p:cNvSpPr>
          <p:nvPr/>
        </p:nvSpPr>
        <p:spPr bwMode="auto">
          <a:xfrm>
            <a:off x="75819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1" name="Oval 393"/>
          <p:cNvSpPr>
            <a:spLocks noChangeArrowheads="1"/>
          </p:cNvSpPr>
          <p:nvPr/>
        </p:nvSpPr>
        <p:spPr bwMode="auto">
          <a:xfrm>
            <a:off x="76009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2" name="Oval 394"/>
          <p:cNvSpPr>
            <a:spLocks noChangeArrowheads="1"/>
          </p:cNvSpPr>
          <p:nvPr/>
        </p:nvSpPr>
        <p:spPr bwMode="auto">
          <a:xfrm>
            <a:off x="76200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3" name="Oval 395"/>
          <p:cNvSpPr>
            <a:spLocks noChangeArrowheads="1"/>
          </p:cNvSpPr>
          <p:nvPr/>
        </p:nvSpPr>
        <p:spPr bwMode="auto">
          <a:xfrm>
            <a:off x="76390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4" name="Oval 396"/>
          <p:cNvSpPr>
            <a:spLocks noChangeArrowheads="1"/>
          </p:cNvSpPr>
          <p:nvPr/>
        </p:nvSpPr>
        <p:spPr bwMode="auto">
          <a:xfrm>
            <a:off x="76581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5" name="Oval 397"/>
          <p:cNvSpPr>
            <a:spLocks noChangeArrowheads="1"/>
          </p:cNvSpPr>
          <p:nvPr/>
        </p:nvSpPr>
        <p:spPr bwMode="auto">
          <a:xfrm>
            <a:off x="76771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6" name="Oval 398"/>
          <p:cNvSpPr>
            <a:spLocks noChangeArrowheads="1"/>
          </p:cNvSpPr>
          <p:nvPr/>
        </p:nvSpPr>
        <p:spPr bwMode="auto">
          <a:xfrm>
            <a:off x="76962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7" name="Oval 399"/>
          <p:cNvSpPr>
            <a:spLocks noChangeArrowheads="1"/>
          </p:cNvSpPr>
          <p:nvPr/>
        </p:nvSpPr>
        <p:spPr bwMode="auto">
          <a:xfrm>
            <a:off x="77152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8" name="Oval 400"/>
          <p:cNvSpPr>
            <a:spLocks noChangeArrowheads="1"/>
          </p:cNvSpPr>
          <p:nvPr/>
        </p:nvSpPr>
        <p:spPr bwMode="auto">
          <a:xfrm>
            <a:off x="77343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49" name="Oval 401"/>
          <p:cNvSpPr>
            <a:spLocks noChangeArrowheads="1"/>
          </p:cNvSpPr>
          <p:nvPr/>
        </p:nvSpPr>
        <p:spPr bwMode="auto">
          <a:xfrm>
            <a:off x="77533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0" name="Oval 402"/>
          <p:cNvSpPr>
            <a:spLocks noChangeArrowheads="1"/>
          </p:cNvSpPr>
          <p:nvPr/>
        </p:nvSpPr>
        <p:spPr bwMode="auto">
          <a:xfrm>
            <a:off x="77724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1" name="Oval 403"/>
          <p:cNvSpPr>
            <a:spLocks noChangeArrowheads="1"/>
          </p:cNvSpPr>
          <p:nvPr/>
        </p:nvSpPr>
        <p:spPr bwMode="auto">
          <a:xfrm>
            <a:off x="77914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2" name="Oval 404"/>
          <p:cNvSpPr>
            <a:spLocks noChangeArrowheads="1"/>
          </p:cNvSpPr>
          <p:nvPr/>
        </p:nvSpPr>
        <p:spPr bwMode="auto">
          <a:xfrm>
            <a:off x="78105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3" name="Oval 405"/>
          <p:cNvSpPr>
            <a:spLocks noChangeArrowheads="1"/>
          </p:cNvSpPr>
          <p:nvPr/>
        </p:nvSpPr>
        <p:spPr bwMode="auto">
          <a:xfrm>
            <a:off x="78295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4" name="Oval 406"/>
          <p:cNvSpPr>
            <a:spLocks noChangeArrowheads="1"/>
          </p:cNvSpPr>
          <p:nvPr/>
        </p:nvSpPr>
        <p:spPr bwMode="auto">
          <a:xfrm>
            <a:off x="78486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5" name="Oval 407"/>
          <p:cNvSpPr>
            <a:spLocks noChangeArrowheads="1"/>
          </p:cNvSpPr>
          <p:nvPr/>
        </p:nvSpPr>
        <p:spPr bwMode="auto">
          <a:xfrm>
            <a:off x="78676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6" name="Oval 408"/>
          <p:cNvSpPr>
            <a:spLocks noChangeArrowheads="1"/>
          </p:cNvSpPr>
          <p:nvPr/>
        </p:nvSpPr>
        <p:spPr bwMode="auto">
          <a:xfrm>
            <a:off x="78867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7" name="Oval 409"/>
          <p:cNvSpPr>
            <a:spLocks noChangeArrowheads="1"/>
          </p:cNvSpPr>
          <p:nvPr/>
        </p:nvSpPr>
        <p:spPr bwMode="auto">
          <a:xfrm>
            <a:off x="79057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8" name="Oval 410"/>
          <p:cNvSpPr>
            <a:spLocks noChangeArrowheads="1"/>
          </p:cNvSpPr>
          <p:nvPr/>
        </p:nvSpPr>
        <p:spPr bwMode="auto">
          <a:xfrm>
            <a:off x="79248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59" name="Oval 411"/>
          <p:cNvSpPr>
            <a:spLocks noChangeArrowheads="1"/>
          </p:cNvSpPr>
          <p:nvPr/>
        </p:nvSpPr>
        <p:spPr bwMode="auto">
          <a:xfrm>
            <a:off x="79438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0" name="Oval 412"/>
          <p:cNvSpPr>
            <a:spLocks noChangeArrowheads="1"/>
          </p:cNvSpPr>
          <p:nvPr/>
        </p:nvSpPr>
        <p:spPr bwMode="auto">
          <a:xfrm>
            <a:off x="79629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1" name="Oval 413"/>
          <p:cNvSpPr>
            <a:spLocks noChangeArrowheads="1"/>
          </p:cNvSpPr>
          <p:nvPr/>
        </p:nvSpPr>
        <p:spPr bwMode="auto">
          <a:xfrm>
            <a:off x="79819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2" name="Oval 414"/>
          <p:cNvSpPr>
            <a:spLocks noChangeArrowheads="1"/>
          </p:cNvSpPr>
          <p:nvPr/>
        </p:nvSpPr>
        <p:spPr bwMode="auto">
          <a:xfrm>
            <a:off x="80010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3" name="Oval 415"/>
          <p:cNvSpPr>
            <a:spLocks noChangeArrowheads="1"/>
          </p:cNvSpPr>
          <p:nvPr/>
        </p:nvSpPr>
        <p:spPr bwMode="auto">
          <a:xfrm>
            <a:off x="80200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4" name="Oval 416"/>
          <p:cNvSpPr>
            <a:spLocks noChangeArrowheads="1"/>
          </p:cNvSpPr>
          <p:nvPr/>
        </p:nvSpPr>
        <p:spPr bwMode="auto">
          <a:xfrm>
            <a:off x="80391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5" name="Oval 417"/>
          <p:cNvSpPr>
            <a:spLocks noChangeArrowheads="1"/>
          </p:cNvSpPr>
          <p:nvPr/>
        </p:nvSpPr>
        <p:spPr bwMode="auto">
          <a:xfrm>
            <a:off x="80581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6" name="Oval 418"/>
          <p:cNvSpPr>
            <a:spLocks noChangeArrowheads="1"/>
          </p:cNvSpPr>
          <p:nvPr/>
        </p:nvSpPr>
        <p:spPr bwMode="auto">
          <a:xfrm>
            <a:off x="80772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7" name="Oval 419"/>
          <p:cNvSpPr>
            <a:spLocks noChangeArrowheads="1"/>
          </p:cNvSpPr>
          <p:nvPr/>
        </p:nvSpPr>
        <p:spPr bwMode="auto">
          <a:xfrm>
            <a:off x="80962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8" name="Oval 420"/>
          <p:cNvSpPr>
            <a:spLocks noChangeArrowheads="1"/>
          </p:cNvSpPr>
          <p:nvPr/>
        </p:nvSpPr>
        <p:spPr bwMode="auto">
          <a:xfrm>
            <a:off x="81153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69" name="Oval 421"/>
          <p:cNvSpPr>
            <a:spLocks noChangeArrowheads="1"/>
          </p:cNvSpPr>
          <p:nvPr/>
        </p:nvSpPr>
        <p:spPr bwMode="auto">
          <a:xfrm>
            <a:off x="81343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0" name="Oval 422"/>
          <p:cNvSpPr>
            <a:spLocks noChangeArrowheads="1"/>
          </p:cNvSpPr>
          <p:nvPr/>
        </p:nvSpPr>
        <p:spPr bwMode="auto">
          <a:xfrm>
            <a:off x="81534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1" name="Oval 423"/>
          <p:cNvSpPr>
            <a:spLocks noChangeArrowheads="1"/>
          </p:cNvSpPr>
          <p:nvPr/>
        </p:nvSpPr>
        <p:spPr bwMode="auto">
          <a:xfrm>
            <a:off x="81724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2" name="Oval 424"/>
          <p:cNvSpPr>
            <a:spLocks noChangeArrowheads="1"/>
          </p:cNvSpPr>
          <p:nvPr/>
        </p:nvSpPr>
        <p:spPr bwMode="auto">
          <a:xfrm>
            <a:off x="81915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3" name="Oval 425"/>
          <p:cNvSpPr>
            <a:spLocks noChangeArrowheads="1"/>
          </p:cNvSpPr>
          <p:nvPr/>
        </p:nvSpPr>
        <p:spPr bwMode="auto">
          <a:xfrm>
            <a:off x="82105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4" name="Oval 426"/>
          <p:cNvSpPr>
            <a:spLocks noChangeArrowheads="1"/>
          </p:cNvSpPr>
          <p:nvPr/>
        </p:nvSpPr>
        <p:spPr bwMode="auto">
          <a:xfrm>
            <a:off x="82296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5" name="Oval 427"/>
          <p:cNvSpPr>
            <a:spLocks noChangeArrowheads="1"/>
          </p:cNvSpPr>
          <p:nvPr/>
        </p:nvSpPr>
        <p:spPr bwMode="auto">
          <a:xfrm>
            <a:off x="82486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6" name="Oval 428"/>
          <p:cNvSpPr>
            <a:spLocks noChangeArrowheads="1"/>
          </p:cNvSpPr>
          <p:nvPr/>
        </p:nvSpPr>
        <p:spPr bwMode="auto">
          <a:xfrm>
            <a:off x="82677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7" name="Oval 429"/>
          <p:cNvSpPr>
            <a:spLocks noChangeArrowheads="1"/>
          </p:cNvSpPr>
          <p:nvPr/>
        </p:nvSpPr>
        <p:spPr bwMode="auto">
          <a:xfrm>
            <a:off x="82867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8" name="Oval 430"/>
          <p:cNvSpPr>
            <a:spLocks noChangeArrowheads="1"/>
          </p:cNvSpPr>
          <p:nvPr/>
        </p:nvSpPr>
        <p:spPr bwMode="auto">
          <a:xfrm>
            <a:off x="83058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79" name="Oval 431"/>
          <p:cNvSpPr>
            <a:spLocks noChangeArrowheads="1"/>
          </p:cNvSpPr>
          <p:nvPr/>
        </p:nvSpPr>
        <p:spPr bwMode="auto">
          <a:xfrm>
            <a:off x="83248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0" name="Oval 432"/>
          <p:cNvSpPr>
            <a:spLocks noChangeArrowheads="1"/>
          </p:cNvSpPr>
          <p:nvPr/>
        </p:nvSpPr>
        <p:spPr bwMode="auto">
          <a:xfrm>
            <a:off x="83439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1" name="Oval 433"/>
          <p:cNvSpPr>
            <a:spLocks noChangeArrowheads="1"/>
          </p:cNvSpPr>
          <p:nvPr/>
        </p:nvSpPr>
        <p:spPr bwMode="auto">
          <a:xfrm>
            <a:off x="83629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2" name="Oval 434"/>
          <p:cNvSpPr>
            <a:spLocks noChangeArrowheads="1"/>
          </p:cNvSpPr>
          <p:nvPr/>
        </p:nvSpPr>
        <p:spPr bwMode="auto">
          <a:xfrm>
            <a:off x="83820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3" name="Oval 435"/>
          <p:cNvSpPr>
            <a:spLocks noChangeArrowheads="1"/>
          </p:cNvSpPr>
          <p:nvPr/>
        </p:nvSpPr>
        <p:spPr bwMode="auto">
          <a:xfrm>
            <a:off x="84010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4" name="Oval 436"/>
          <p:cNvSpPr>
            <a:spLocks noChangeArrowheads="1"/>
          </p:cNvSpPr>
          <p:nvPr/>
        </p:nvSpPr>
        <p:spPr bwMode="auto">
          <a:xfrm>
            <a:off x="84201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5" name="Oval 437"/>
          <p:cNvSpPr>
            <a:spLocks noChangeArrowheads="1"/>
          </p:cNvSpPr>
          <p:nvPr/>
        </p:nvSpPr>
        <p:spPr bwMode="auto">
          <a:xfrm>
            <a:off x="84391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6" name="Oval 438"/>
          <p:cNvSpPr>
            <a:spLocks noChangeArrowheads="1"/>
          </p:cNvSpPr>
          <p:nvPr/>
        </p:nvSpPr>
        <p:spPr bwMode="auto">
          <a:xfrm>
            <a:off x="84582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7" name="Oval 439"/>
          <p:cNvSpPr>
            <a:spLocks noChangeArrowheads="1"/>
          </p:cNvSpPr>
          <p:nvPr/>
        </p:nvSpPr>
        <p:spPr bwMode="auto">
          <a:xfrm>
            <a:off x="84772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8" name="Oval 440"/>
          <p:cNvSpPr>
            <a:spLocks noChangeArrowheads="1"/>
          </p:cNvSpPr>
          <p:nvPr/>
        </p:nvSpPr>
        <p:spPr bwMode="auto">
          <a:xfrm>
            <a:off x="84963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89" name="Oval 441"/>
          <p:cNvSpPr>
            <a:spLocks noChangeArrowheads="1"/>
          </p:cNvSpPr>
          <p:nvPr/>
        </p:nvSpPr>
        <p:spPr bwMode="auto">
          <a:xfrm>
            <a:off x="85153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0" name="Oval 442"/>
          <p:cNvSpPr>
            <a:spLocks noChangeArrowheads="1"/>
          </p:cNvSpPr>
          <p:nvPr/>
        </p:nvSpPr>
        <p:spPr bwMode="auto">
          <a:xfrm>
            <a:off x="85344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1" name="Oval 443"/>
          <p:cNvSpPr>
            <a:spLocks noChangeArrowheads="1"/>
          </p:cNvSpPr>
          <p:nvPr/>
        </p:nvSpPr>
        <p:spPr bwMode="auto">
          <a:xfrm>
            <a:off x="85534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2" name="Oval 444"/>
          <p:cNvSpPr>
            <a:spLocks noChangeArrowheads="1"/>
          </p:cNvSpPr>
          <p:nvPr/>
        </p:nvSpPr>
        <p:spPr bwMode="auto">
          <a:xfrm>
            <a:off x="85725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3" name="Oval 445"/>
          <p:cNvSpPr>
            <a:spLocks noChangeArrowheads="1"/>
          </p:cNvSpPr>
          <p:nvPr/>
        </p:nvSpPr>
        <p:spPr bwMode="auto">
          <a:xfrm>
            <a:off x="85915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4" name="Oval 446"/>
          <p:cNvSpPr>
            <a:spLocks noChangeArrowheads="1"/>
          </p:cNvSpPr>
          <p:nvPr/>
        </p:nvSpPr>
        <p:spPr bwMode="auto">
          <a:xfrm>
            <a:off x="86106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5" name="Oval 447"/>
          <p:cNvSpPr>
            <a:spLocks noChangeArrowheads="1"/>
          </p:cNvSpPr>
          <p:nvPr/>
        </p:nvSpPr>
        <p:spPr bwMode="auto">
          <a:xfrm>
            <a:off x="86296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6" name="Oval 448"/>
          <p:cNvSpPr>
            <a:spLocks noChangeArrowheads="1"/>
          </p:cNvSpPr>
          <p:nvPr/>
        </p:nvSpPr>
        <p:spPr bwMode="auto">
          <a:xfrm>
            <a:off x="86487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7" name="Oval 449"/>
          <p:cNvSpPr>
            <a:spLocks noChangeArrowheads="1"/>
          </p:cNvSpPr>
          <p:nvPr/>
        </p:nvSpPr>
        <p:spPr bwMode="auto">
          <a:xfrm>
            <a:off x="86677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8" name="Oval 450"/>
          <p:cNvSpPr>
            <a:spLocks noChangeArrowheads="1"/>
          </p:cNvSpPr>
          <p:nvPr/>
        </p:nvSpPr>
        <p:spPr bwMode="auto">
          <a:xfrm>
            <a:off x="86868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099" name="Oval 451"/>
          <p:cNvSpPr>
            <a:spLocks noChangeArrowheads="1"/>
          </p:cNvSpPr>
          <p:nvPr/>
        </p:nvSpPr>
        <p:spPr bwMode="auto">
          <a:xfrm>
            <a:off x="87058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100" name="Oval 452"/>
          <p:cNvSpPr>
            <a:spLocks noChangeArrowheads="1"/>
          </p:cNvSpPr>
          <p:nvPr/>
        </p:nvSpPr>
        <p:spPr bwMode="auto">
          <a:xfrm>
            <a:off x="872490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101" name="Oval 453"/>
          <p:cNvSpPr>
            <a:spLocks noChangeArrowheads="1"/>
          </p:cNvSpPr>
          <p:nvPr/>
        </p:nvSpPr>
        <p:spPr bwMode="auto">
          <a:xfrm>
            <a:off x="8743950" y="990600"/>
            <a:ext cx="9525" cy="9525"/>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102" name="Oval 454"/>
          <p:cNvSpPr>
            <a:spLocks noChangeArrowheads="1"/>
          </p:cNvSpPr>
          <p:nvPr/>
        </p:nvSpPr>
        <p:spPr bwMode="auto">
          <a:xfrm>
            <a:off x="2133600" y="52578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38205" name="Oval 455"/>
          <p:cNvSpPr>
            <a:spLocks noChangeArrowheads="1"/>
          </p:cNvSpPr>
          <p:nvPr/>
        </p:nvSpPr>
        <p:spPr bwMode="auto">
          <a:xfrm>
            <a:off x="1447800" y="54864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104" name="Oval 456"/>
          <p:cNvSpPr>
            <a:spLocks noChangeArrowheads="1"/>
          </p:cNvSpPr>
          <p:nvPr/>
        </p:nvSpPr>
        <p:spPr bwMode="auto">
          <a:xfrm>
            <a:off x="2819400" y="54102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105" name="Oval 457"/>
          <p:cNvSpPr>
            <a:spLocks noChangeArrowheads="1"/>
          </p:cNvSpPr>
          <p:nvPr/>
        </p:nvSpPr>
        <p:spPr bwMode="auto">
          <a:xfrm>
            <a:off x="2514600" y="47244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106" name="Oval 458"/>
          <p:cNvSpPr>
            <a:spLocks noChangeArrowheads="1"/>
          </p:cNvSpPr>
          <p:nvPr/>
        </p:nvSpPr>
        <p:spPr bwMode="auto">
          <a:xfrm>
            <a:off x="3886200" y="54102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924107" name="Oval 459"/>
          <p:cNvSpPr>
            <a:spLocks noChangeArrowheads="1"/>
          </p:cNvSpPr>
          <p:nvPr/>
        </p:nvSpPr>
        <p:spPr bwMode="auto">
          <a:xfrm>
            <a:off x="3886200" y="4876800"/>
            <a:ext cx="63500" cy="63500"/>
          </a:xfrm>
          <a:prstGeom prst="ellipse">
            <a:avLst/>
          </a:prstGeom>
          <a:solidFill>
            <a:srgbClr val="008000"/>
          </a:solidFill>
          <a:ln w="9525">
            <a:solidFill>
              <a:srgbClr val="008000"/>
            </a:solidFill>
            <a:round/>
            <a:headEnd/>
            <a:tailEnd/>
          </a:ln>
        </p:spPr>
        <p:txBody>
          <a:bodyPr wrap="none" anchor="ctr"/>
          <a:lstStyle/>
          <a:p>
            <a:endParaRPr lang="en-US"/>
          </a:p>
        </p:txBody>
      </p:sp>
      <p:sp>
        <p:nvSpPr>
          <p:cNvPr id="38210" name="Text Box 460"/>
          <p:cNvSpPr txBox="1">
            <a:spLocks noChangeArrowheads="1"/>
          </p:cNvSpPr>
          <p:nvPr/>
        </p:nvSpPr>
        <p:spPr bwMode="auto">
          <a:xfrm rot="-5400000">
            <a:off x="3791744" y="1427956"/>
            <a:ext cx="2673350" cy="274638"/>
          </a:xfrm>
          <a:prstGeom prst="rect">
            <a:avLst/>
          </a:prstGeom>
          <a:noFill/>
          <a:ln w="9525">
            <a:noFill/>
            <a:miter lim="800000"/>
            <a:headEnd/>
            <a:tailEnd/>
          </a:ln>
        </p:spPr>
        <p:txBody>
          <a:bodyPr>
            <a:spAutoFit/>
          </a:bodyPr>
          <a:lstStyle/>
          <a:p>
            <a:pPr algn="ctr">
              <a:spcBef>
                <a:spcPct val="50000"/>
              </a:spcBef>
              <a:buFontTx/>
              <a:buNone/>
            </a:pPr>
            <a:r>
              <a:rPr lang="en-US" sz="1200" b="1"/>
              <a:t>Potential mV (vs SCE)</a:t>
            </a:r>
          </a:p>
        </p:txBody>
      </p:sp>
      <p:sp>
        <p:nvSpPr>
          <p:cNvPr id="38211" name="Text Box 461"/>
          <p:cNvSpPr txBox="1">
            <a:spLocks noChangeArrowheads="1"/>
          </p:cNvSpPr>
          <p:nvPr/>
        </p:nvSpPr>
        <p:spPr bwMode="auto">
          <a:xfrm>
            <a:off x="5780088" y="3051175"/>
            <a:ext cx="2673350" cy="274638"/>
          </a:xfrm>
          <a:prstGeom prst="rect">
            <a:avLst/>
          </a:prstGeom>
          <a:noFill/>
          <a:ln w="9525">
            <a:noFill/>
            <a:miter lim="800000"/>
            <a:headEnd/>
            <a:tailEnd/>
          </a:ln>
        </p:spPr>
        <p:txBody>
          <a:bodyPr>
            <a:spAutoFit/>
          </a:bodyPr>
          <a:lstStyle/>
          <a:p>
            <a:pPr algn="ctr">
              <a:spcBef>
                <a:spcPct val="50000"/>
              </a:spcBef>
              <a:buFontTx/>
              <a:buNone/>
            </a:pPr>
            <a:r>
              <a:rPr lang="en-US" sz="1200" b="1"/>
              <a:t>Time (sec)</a:t>
            </a:r>
          </a:p>
        </p:txBody>
      </p:sp>
      <p:sp>
        <p:nvSpPr>
          <p:cNvPr id="38212" name="Text Box 462"/>
          <p:cNvSpPr txBox="1">
            <a:spLocks noChangeArrowheads="1"/>
          </p:cNvSpPr>
          <p:nvPr/>
        </p:nvSpPr>
        <p:spPr bwMode="auto">
          <a:xfrm>
            <a:off x="5924550" y="411163"/>
            <a:ext cx="2673350" cy="304800"/>
          </a:xfrm>
          <a:prstGeom prst="rect">
            <a:avLst/>
          </a:prstGeom>
          <a:noFill/>
          <a:ln w="9525">
            <a:noFill/>
            <a:miter lim="800000"/>
            <a:headEnd/>
            <a:tailEnd/>
          </a:ln>
        </p:spPr>
        <p:txBody>
          <a:bodyPr>
            <a:spAutoFit/>
          </a:bodyPr>
          <a:lstStyle/>
          <a:p>
            <a:pPr algn="ctr">
              <a:spcBef>
                <a:spcPct val="50000"/>
              </a:spcBef>
              <a:buFontTx/>
              <a:buNone/>
            </a:pPr>
            <a:r>
              <a:rPr lang="en-US" sz="1400" b="1"/>
              <a:t>Chrono-Potentiogram</a:t>
            </a:r>
          </a:p>
        </p:txBody>
      </p:sp>
      <p:sp>
        <p:nvSpPr>
          <p:cNvPr id="38213" name="Text Box 463"/>
          <p:cNvSpPr txBox="1">
            <a:spLocks noChangeArrowheads="1"/>
          </p:cNvSpPr>
          <p:nvPr/>
        </p:nvSpPr>
        <p:spPr bwMode="auto">
          <a:xfrm>
            <a:off x="5295900" y="2895600"/>
            <a:ext cx="3822700" cy="228600"/>
          </a:xfrm>
          <a:prstGeom prst="rect">
            <a:avLst/>
          </a:prstGeom>
          <a:noFill/>
          <a:ln w="9525">
            <a:noFill/>
            <a:miter lim="800000"/>
            <a:headEnd/>
            <a:tailEnd/>
          </a:ln>
        </p:spPr>
        <p:txBody>
          <a:bodyPr>
            <a:spAutoFit/>
          </a:bodyPr>
          <a:lstStyle/>
          <a:p>
            <a:pPr>
              <a:spcBef>
                <a:spcPct val="50000"/>
              </a:spcBef>
              <a:buFontTx/>
              <a:buNone/>
            </a:pPr>
            <a:r>
              <a:rPr lang="en-US" sz="900" b="1"/>
              <a:t>-50                200                450                700                950                1200                         </a:t>
            </a:r>
          </a:p>
        </p:txBody>
      </p:sp>
      <p:sp>
        <p:nvSpPr>
          <p:cNvPr id="38214" name="Text Box 464"/>
          <p:cNvSpPr txBox="1">
            <a:spLocks noChangeArrowheads="1"/>
          </p:cNvSpPr>
          <p:nvPr/>
        </p:nvSpPr>
        <p:spPr bwMode="auto">
          <a:xfrm>
            <a:off x="5181600" y="323850"/>
            <a:ext cx="457200" cy="2686050"/>
          </a:xfrm>
          <a:prstGeom prst="rect">
            <a:avLst/>
          </a:prstGeom>
          <a:noFill/>
          <a:ln w="9525">
            <a:noFill/>
            <a:miter lim="800000"/>
            <a:headEnd/>
            <a:tailEnd/>
          </a:ln>
        </p:spPr>
        <p:txBody>
          <a:bodyPr>
            <a:spAutoFit/>
          </a:bodyPr>
          <a:lstStyle/>
          <a:p>
            <a:pPr>
              <a:spcBef>
                <a:spcPct val="50000"/>
              </a:spcBef>
              <a:buFontTx/>
              <a:buNone/>
            </a:pPr>
            <a:r>
              <a:rPr lang="en-US" sz="900" b="1"/>
              <a:t>700</a:t>
            </a:r>
          </a:p>
          <a:p>
            <a:pPr>
              <a:spcBef>
                <a:spcPct val="50000"/>
              </a:spcBef>
              <a:buFontTx/>
              <a:buNone/>
            </a:pPr>
            <a:endParaRPr lang="en-US" sz="900" b="1"/>
          </a:p>
          <a:p>
            <a:pPr>
              <a:spcBef>
                <a:spcPct val="50000"/>
              </a:spcBef>
              <a:buFontTx/>
              <a:buNone/>
            </a:pPr>
            <a:endParaRPr lang="en-US" sz="900" b="1"/>
          </a:p>
          <a:p>
            <a:pPr>
              <a:spcBef>
                <a:spcPct val="50000"/>
              </a:spcBef>
              <a:buFontTx/>
              <a:buNone/>
            </a:pPr>
            <a:r>
              <a:rPr lang="en-US" sz="900" b="1"/>
              <a:t>600</a:t>
            </a:r>
          </a:p>
          <a:p>
            <a:pPr>
              <a:spcBef>
                <a:spcPct val="50000"/>
              </a:spcBef>
              <a:buFontTx/>
              <a:buNone/>
            </a:pPr>
            <a:endParaRPr lang="en-US" sz="900" b="1"/>
          </a:p>
          <a:p>
            <a:pPr>
              <a:spcBef>
                <a:spcPct val="50000"/>
              </a:spcBef>
              <a:buFontTx/>
              <a:buNone/>
            </a:pPr>
            <a:endParaRPr lang="en-US" sz="900" b="1"/>
          </a:p>
          <a:p>
            <a:pPr>
              <a:spcBef>
                <a:spcPct val="50000"/>
              </a:spcBef>
              <a:buFontTx/>
              <a:buNone/>
            </a:pPr>
            <a:r>
              <a:rPr lang="en-US" sz="900" b="1"/>
              <a:t>500</a:t>
            </a:r>
          </a:p>
          <a:p>
            <a:pPr>
              <a:spcBef>
                <a:spcPct val="50000"/>
              </a:spcBef>
              <a:buFontTx/>
              <a:buNone/>
            </a:pPr>
            <a:endParaRPr lang="en-US" sz="900" b="1"/>
          </a:p>
          <a:p>
            <a:pPr>
              <a:spcBef>
                <a:spcPct val="50000"/>
              </a:spcBef>
              <a:buFontTx/>
              <a:buNone/>
            </a:pPr>
            <a:endParaRPr lang="en-US" sz="900" b="1"/>
          </a:p>
          <a:p>
            <a:pPr>
              <a:spcBef>
                <a:spcPct val="50000"/>
              </a:spcBef>
              <a:buFontTx/>
              <a:buNone/>
            </a:pPr>
            <a:r>
              <a:rPr lang="en-US" sz="900" b="1"/>
              <a:t>400</a:t>
            </a:r>
          </a:p>
          <a:p>
            <a:pPr>
              <a:spcBef>
                <a:spcPct val="50000"/>
              </a:spcBef>
              <a:buFontTx/>
              <a:buNone/>
            </a:pPr>
            <a:endParaRPr lang="en-US" sz="900" b="1"/>
          </a:p>
          <a:p>
            <a:pPr>
              <a:spcBef>
                <a:spcPct val="50000"/>
              </a:spcBef>
              <a:buFontTx/>
              <a:buNone/>
            </a:pPr>
            <a:endParaRPr lang="en-US" sz="900" b="1"/>
          </a:p>
          <a:p>
            <a:pPr>
              <a:spcBef>
                <a:spcPct val="50000"/>
              </a:spcBef>
              <a:buFontTx/>
              <a:buNone/>
            </a:pPr>
            <a:r>
              <a:rPr lang="en-US" sz="900" b="1"/>
              <a:t>300                         </a:t>
            </a:r>
          </a:p>
        </p:txBody>
      </p:sp>
      <p:sp>
        <p:nvSpPr>
          <p:cNvPr id="465" name="Slide Number Placeholder 464"/>
          <p:cNvSpPr>
            <a:spLocks noGrp="1"/>
          </p:cNvSpPr>
          <p:nvPr>
            <p:ph type="sldNum" sz="quarter" idx="12"/>
          </p:nvPr>
        </p:nvSpPr>
        <p:spPr/>
        <p:txBody>
          <a:bodyPr/>
          <a:lstStyle/>
          <a:p>
            <a:pPr>
              <a:defRPr/>
            </a:pPr>
            <a:fld id="{89250202-7414-4ED7-95A7-DC491D0A2B12}" type="slidenum">
              <a:rPr lang="es-ES" smtClean="0"/>
              <a:pPr>
                <a:defRPr/>
              </a:pPr>
              <a:t>80</a:t>
            </a:fld>
            <a:endParaRPr lang="es-E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23948"/>
                                        </p:tgtEl>
                                        <p:attrNameLst>
                                          <p:attrName>style.visibility</p:attrName>
                                        </p:attrNameLst>
                                      </p:cBhvr>
                                      <p:to>
                                        <p:strVal val="visible"/>
                                      </p:to>
                                    </p:set>
                                    <p:animEffect transition="in" filter="wipe(down)">
                                      <p:cBhvr>
                                        <p:cTn id="7" dur="400"/>
                                        <p:tgtEl>
                                          <p:spTgt spid="92394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23949"/>
                                        </p:tgtEl>
                                        <p:attrNameLst>
                                          <p:attrName>style.visibility</p:attrName>
                                        </p:attrNameLst>
                                      </p:cBhvr>
                                      <p:to>
                                        <p:strVal val="visible"/>
                                      </p:to>
                                    </p:set>
                                    <p:animEffect transition="in" filter="strips(downLeft)">
                                      <p:cBhvr>
                                        <p:cTn id="10" dur="400"/>
                                        <p:tgtEl>
                                          <p:spTgt spid="923949"/>
                                        </p:tgtEl>
                                      </p:cBhvr>
                                    </p:animEffect>
                                  </p:childTnLst>
                                </p:cTn>
                              </p:par>
                            </p:childTnLst>
                          </p:cTn>
                        </p:par>
                        <p:par>
                          <p:cTn id="11" fill="hold">
                            <p:stCondLst>
                              <p:cond delay="400"/>
                            </p:stCondLst>
                            <p:childTnLst>
                              <p:par>
                                <p:cTn id="12" presetID="23" presetClass="entr" presetSubtype="16" fill="hold" grpId="0" nodeType="afterEffect">
                                  <p:stCondLst>
                                    <p:cond delay="0"/>
                                  </p:stCondLst>
                                  <p:childTnLst>
                                    <p:set>
                                      <p:cBhvr>
                                        <p:cTn id="13" dur="1" fill="hold">
                                          <p:stCondLst>
                                            <p:cond delay="0"/>
                                          </p:stCondLst>
                                        </p:cTn>
                                        <p:tgtEl>
                                          <p:spTgt spid="923947"/>
                                        </p:tgtEl>
                                        <p:attrNameLst>
                                          <p:attrName>style.visibility</p:attrName>
                                        </p:attrNameLst>
                                      </p:cBhvr>
                                      <p:to>
                                        <p:strVal val="visible"/>
                                      </p:to>
                                    </p:set>
                                    <p:anim calcmode="lin" valueType="num">
                                      <p:cBhvr>
                                        <p:cTn id="14" dur="400" fill="hold"/>
                                        <p:tgtEl>
                                          <p:spTgt spid="923947"/>
                                        </p:tgtEl>
                                        <p:attrNameLst>
                                          <p:attrName>ppt_w</p:attrName>
                                        </p:attrNameLst>
                                      </p:cBhvr>
                                      <p:tavLst>
                                        <p:tav tm="0">
                                          <p:val>
                                            <p:fltVal val="0"/>
                                          </p:val>
                                        </p:tav>
                                        <p:tav tm="100000">
                                          <p:val>
                                            <p:strVal val="#ppt_w"/>
                                          </p:val>
                                        </p:tav>
                                      </p:tavLst>
                                    </p:anim>
                                    <p:anim calcmode="lin" valueType="num">
                                      <p:cBhvr>
                                        <p:cTn id="15" dur="400" fill="hold"/>
                                        <p:tgtEl>
                                          <p:spTgt spid="923947"/>
                                        </p:tgtEl>
                                        <p:attrNameLst>
                                          <p:attrName>ppt_h</p:attrName>
                                        </p:attrNameLst>
                                      </p:cBhvr>
                                      <p:tavLst>
                                        <p:tav tm="0">
                                          <p:val>
                                            <p:fltVal val="0"/>
                                          </p:val>
                                        </p:tav>
                                        <p:tav tm="100000">
                                          <p:val>
                                            <p:strVal val="#ppt_h"/>
                                          </p:val>
                                        </p:tav>
                                      </p:tavLst>
                                    </p:anim>
                                  </p:childTnLst>
                                </p:cTn>
                              </p:par>
                            </p:childTnLst>
                          </p:cTn>
                        </p:par>
                        <p:par>
                          <p:cTn id="16" fill="hold">
                            <p:stCondLst>
                              <p:cond delay="800"/>
                            </p:stCondLst>
                            <p:childTnLst>
                              <p:par>
                                <p:cTn id="17" presetID="22" presetClass="entr" presetSubtype="4" fill="hold" grpId="0" nodeType="afterEffect">
                                  <p:stCondLst>
                                    <p:cond delay="0"/>
                                  </p:stCondLst>
                                  <p:childTnLst>
                                    <p:set>
                                      <p:cBhvr>
                                        <p:cTn id="18" dur="1" fill="hold">
                                          <p:stCondLst>
                                            <p:cond delay="0"/>
                                          </p:stCondLst>
                                        </p:cTn>
                                        <p:tgtEl>
                                          <p:spTgt spid="923921"/>
                                        </p:tgtEl>
                                        <p:attrNameLst>
                                          <p:attrName>style.visibility</p:attrName>
                                        </p:attrNameLst>
                                      </p:cBhvr>
                                      <p:to>
                                        <p:strVal val="visible"/>
                                      </p:to>
                                    </p:set>
                                    <p:animEffect transition="in" filter="wipe(down)">
                                      <p:cBhvr>
                                        <p:cTn id="19" dur="14000"/>
                                        <p:tgtEl>
                                          <p:spTgt spid="923921"/>
                                        </p:tgtEl>
                                      </p:cBhvr>
                                    </p:animEffect>
                                  </p:childTnLst>
                                </p:cTn>
                              </p:par>
                              <p:par>
                                <p:cTn id="20" presetID="0" presetClass="path" presetSubtype="0" accel="50000" decel="50000" fill="hold" grpId="0" nodeType="withEffect">
                                  <p:stCondLst>
                                    <p:cond delay="0"/>
                                  </p:stCondLst>
                                  <p:childTnLst>
                                    <p:animMotion origin="layout" path="M -0.05903 -0.10463 C -0.0441 -0.0625 -0.02899 -0.02013 -0.01458 -0.01574 C -0.00017 -0.01134 0.00573 -0.07801 0.02708 -0.0787 C 0.04844 -0.07939 0.09323 -0.02129 0.11319 -0.01944 C 0.13316 -0.01759 0.13594 -0.05162 0.14653 -0.06759 C 0.15712 -0.08356 0.17292 -0.10763 0.17708 -0.11574 " pathEditMode="relative" ptsTypes="aaaaaA">
                                      <p:cBhvr>
                                        <p:cTn id="21" dur="10000" fill="hold"/>
                                        <p:tgtEl>
                                          <p:spTgt spid="923909"/>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0.10763 0.0213 C 0.10121 -0.02454 0.09479 -0.07014 0.11041 -0.075 C 0.12604 -0.07986 0.18177 -0.00463 0.20208 -0.00833 C 0.22239 -0.01204 0.22743 -0.05463 0.23263 -0.09722 " pathEditMode="relative" ptsTypes="aaaA">
                                      <p:cBhvr>
                                        <p:cTn id="23" dur="10000" fill="hold"/>
                                        <p:tgtEl>
                                          <p:spTgt spid="923910"/>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16181 -0.04467 C -0.14063 -0.02013 -0.1191 0.00463 -0.11042 -0.00046 C -0.10174 -0.00555 -0.12205 -0.06226 -0.11042 -0.07523 C -0.09879 -0.08819 -0.05764 -0.08125 -0.03993 -0.07847 C -0.0224 -0.07569 -0.02049 -0.05208 -0.00487 -0.0581 C 0.01093 -0.06435 0.04531 -0.10625 0.05486 -0.11574 " pathEditMode="relative" rAng="0" ptsTypes="aaaaaA">
                                      <p:cBhvr>
                                        <p:cTn id="25" dur="10000" fill="hold"/>
                                        <p:tgtEl>
                                          <p:spTgt spid="923911"/>
                                        </p:tgtEl>
                                        <p:attrNameLst>
                                          <p:attrName>ppt_x</p:attrName>
                                          <p:attrName>ppt_y</p:attrName>
                                        </p:attrNameLst>
                                      </p:cBhvr>
                                      <p:rCtr x="108" y="-11"/>
                                    </p:animMotion>
                                  </p:childTnLst>
                                </p:cTn>
                              </p:par>
                              <p:par>
                                <p:cTn id="26" presetID="0" presetClass="path" presetSubtype="0" accel="50000" decel="50000" fill="hold" grpId="0" nodeType="withEffect">
                                  <p:stCondLst>
                                    <p:cond delay="0"/>
                                  </p:stCondLst>
                                  <p:childTnLst>
                                    <p:animMotion origin="layout" path="M -0.15972 -0.11574 C -0.19114 -0.09328 -0.22239 -0.0706 -0.21771 -0.05856 C -0.2125 -0.04629 -0.12882 -0.05347 -0.12951 -0.04328 C -0.13003 -0.03287 -0.21857 0.00394 -0.22031 0.00255 C -0.22222 0.00139 -0.16475 -0.05023 -0.14045 -0.05092 C -0.11614 -0.05162 -0.09826 0.00139 -0.0743 -0.00115 C -0.05034 -0.00393 -0.00729 -0.04768 0.00278 -0.0662 C 0.0132 -0.08449 -0.00034 -0.09838 -0.01371 -0.11203 " pathEditMode="relative" rAng="0" ptsTypes="aaaaaaaA">
                                      <p:cBhvr>
                                        <p:cTn id="27" dur="10000" fill="hold"/>
                                        <p:tgtEl>
                                          <p:spTgt spid="923912"/>
                                        </p:tgtEl>
                                        <p:attrNameLst>
                                          <p:attrName>ppt_x</p:attrName>
                                          <p:attrName>ppt_y</p:attrName>
                                        </p:attrNameLst>
                                      </p:cBhvr>
                                      <p:rCtr x="55" y="60"/>
                                    </p:animMotion>
                                  </p:childTnLst>
                                </p:cTn>
                              </p:par>
                              <p:par>
                                <p:cTn id="28" presetID="0" presetClass="path" presetSubtype="0" accel="50000" decel="50000" fill="hold" grpId="0" nodeType="withEffect">
                                  <p:stCondLst>
                                    <p:cond delay="0"/>
                                  </p:stCondLst>
                                  <p:childTnLst>
                                    <p:animMotion origin="layout" path="M -0.11458 -0.00162 C -0.1184 0.04329 -0.12205 0.0882 -0.11458 0.10116 C -0.10712 0.11389 -0.09566 0.07385 -0.07014 0.07547 C -0.04462 0.07709 0.01459 0.11459 0.0382 0.11065 C 0.06181 0.10695 0.05903 0.07223 0.07153 0.05301 C 0.08403 0.0338 0.09861 0.01459 0.1132 -0.00463 " pathEditMode="relative" rAng="0" ptsTypes="aaaaaA">
                                      <p:cBhvr>
                                        <p:cTn id="29" dur="10000" fill="hold"/>
                                        <p:tgtEl>
                                          <p:spTgt spid="923913"/>
                                        </p:tgtEl>
                                        <p:attrNameLst>
                                          <p:attrName>ppt_x</p:attrName>
                                          <p:attrName>ppt_y</p:attrName>
                                        </p:attrNameLst>
                                      </p:cBhvr>
                                      <p:rCtr x="110" y="56"/>
                                    </p:animMotion>
                                  </p:childTnLst>
                                </p:cTn>
                              </p:par>
                              <p:par>
                                <p:cTn id="30" presetID="0" presetClass="path" presetSubtype="0" accel="50000" decel="50000" fill="hold" grpId="0" nodeType="withEffect">
                                  <p:stCondLst>
                                    <p:cond delay="0"/>
                                  </p:stCondLst>
                                  <p:childTnLst>
                                    <p:animMotion origin="layout" path="M -0.05278 0.15926 C -0.04028 0.10648 -0.02778 0.0537 -0.01944 0.04074 C -0.01111 0.02778 -0.01441 0.07407 -0.00278 0.08148 C 0.00886 0.08889 0.0375 0.09144 0.05 0.08519 C 0.0625 0.07894 0.06754 0.03958 0.07222 0.04445 C 0.07691 0.04931 0.06945 0.1037 0.07778 0.11482 C 0.08611 0.12593 0.11719 0.12593 0.12222 0.11111 C 0.12726 0.0963 0.11771 0.06111 0.10834 0.02593 " pathEditMode="relative" rAng="0" ptsTypes="aaaaaaaA">
                                      <p:cBhvr>
                                        <p:cTn id="31" dur="10000" fill="hold"/>
                                        <p:tgtEl>
                                          <p:spTgt spid="923914"/>
                                        </p:tgtEl>
                                        <p:attrNameLst>
                                          <p:attrName>ppt_x</p:attrName>
                                          <p:attrName>ppt_y</p:attrName>
                                        </p:attrNameLst>
                                      </p:cBhvr>
                                      <p:rCtr x="90" y="-67"/>
                                    </p:animMotion>
                                  </p:childTnLst>
                                </p:cTn>
                              </p:par>
                              <p:par>
                                <p:cTn id="32" presetID="0" presetClass="path" presetSubtype="0" accel="50000" decel="50000" fill="hold" grpId="0" nodeType="withEffect">
                                  <p:stCondLst>
                                    <p:cond delay="0"/>
                                  </p:stCondLst>
                                  <p:childTnLst>
                                    <p:animMotion origin="layout" path="M 0.05278 -0.01575 C 0.04618 -0.0676 0.03976 -0.11945 0.04722 -0.13797 C 0.05469 -0.15649 0.0875 -0.14283 0.09722 -0.12686 C 0.10694 -0.11088 0.10278 -0.04167 0.10555 -0.04167 C 0.10833 -0.04167 0.10642 -0.12871 0.11389 -0.12686 C 0.12135 -0.125 0.14028 -0.03612 0.15 -0.03056 C 0.15972 -0.025 0.16667 -0.09422 0.17222 -0.09352 C 0.17778 -0.09283 0.17413 -0.02315 0.18333 -0.02686 C 0.19253 -0.03056 0.2217 -0.09838 0.22778 -0.11575 " pathEditMode="relative" rAng="0" ptsTypes="aaaaaaaaA">
                                      <p:cBhvr>
                                        <p:cTn id="33" dur="10000" fill="hold"/>
                                        <p:tgtEl>
                                          <p:spTgt spid="923915"/>
                                        </p:tgtEl>
                                        <p:attrNameLst>
                                          <p:attrName>ppt_x</p:attrName>
                                          <p:attrName>ppt_y</p:attrName>
                                        </p:attrNameLst>
                                      </p:cBhvr>
                                      <p:rCtr x="81" y="-70"/>
                                    </p:animMotion>
                                  </p:childTnLst>
                                </p:cTn>
                              </p:par>
                              <p:par>
                                <p:cTn id="34" presetID="0" presetClass="path" presetSubtype="0" accel="50000" decel="50000" fill="hold" grpId="0" nodeType="withEffect">
                                  <p:stCondLst>
                                    <p:cond delay="0"/>
                                  </p:stCondLst>
                                  <p:childTnLst>
                                    <p:animMotion origin="layout" path="M 4.44444E-6 -7.40741E-7 C -0.00591 -0.01412 -0.01164 -0.02778 -0.01945 -0.03657 C -0.02726 -0.0456 -0.05 -0.04606 -0.04723 -0.05324 C -0.04445 -0.06042 -0.00417 -0.07245 -0.00278 -0.07986 C -0.00139 -0.08704 -0.02014 -0.0919 -0.03889 -0.0963 " pathEditMode="relative" rAng="0" ptsTypes="aaaaA">
                                      <p:cBhvr>
                                        <p:cTn id="35" dur="10000" fill="hold"/>
                                        <p:tgtEl>
                                          <p:spTgt spid="923916"/>
                                        </p:tgtEl>
                                        <p:attrNameLst>
                                          <p:attrName>ppt_x</p:attrName>
                                          <p:attrName>ppt_y</p:attrName>
                                        </p:attrNameLst>
                                      </p:cBhvr>
                                      <p:rCtr x="-25" y="-48"/>
                                    </p:animMotion>
                                  </p:childTnLst>
                                </p:cTn>
                              </p:par>
                              <p:par>
                                <p:cTn id="36" presetID="0" presetClass="path" presetSubtype="0" accel="50000" decel="50000" fill="hold" grpId="0" nodeType="withEffect">
                                  <p:stCondLst>
                                    <p:cond delay="0"/>
                                  </p:stCondLst>
                                  <p:childTnLst>
                                    <p:animMotion origin="layout" path="M 0.04097 0.04074 C 0.02136 0.02616 0.00243 0.01227 -0.0033 0.00116 C -0.00903 -0.01018 0.00191 -0.01944 0.00469 -0.02778 C 0.00764 -0.03611 0.01025 -0.04259 0.01285 -0.04815 " pathEditMode="relative" rAng="0" ptsTypes="aaaA">
                                      <p:cBhvr>
                                        <p:cTn id="37" dur="10000" fill="hold"/>
                                        <p:tgtEl>
                                          <p:spTgt spid="923917"/>
                                        </p:tgtEl>
                                        <p:attrNameLst>
                                          <p:attrName>ppt_x</p:attrName>
                                          <p:attrName>ppt_y</p:attrName>
                                        </p:attrNameLst>
                                      </p:cBhvr>
                                      <p:rCtr x="-25" y="-44"/>
                                    </p:animMotion>
                                  </p:childTnLst>
                                </p:cTn>
                              </p:par>
                              <p:par>
                                <p:cTn id="38" presetID="9"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14000"/>
                                        <p:tgtEl>
                                          <p:spTgt spid="2"/>
                                        </p:tgtEl>
                                      </p:cBhvr>
                                    </p:animEffect>
                                  </p:childTnLst>
                                </p:cTn>
                              </p:par>
                            </p:childTnLst>
                          </p:cTn>
                        </p:par>
                        <p:par>
                          <p:cTn id="41" fill="hold">
                            <p:stCondLst>
                              <p:cond delay="14800"/>
                            </p:stCondLst>
                            <p:childTnLst>
                              <p:par>
                                <p:cTn id="42" presetID="9" presetClass="entr" presetSubtype="0" fill="hold" grpId="0" nodeType="afterEffect">
                                  <p:stCondLst>
                                    <p:cond delay="0"/>
                                  </p:stCondLst>
                                  <p:childTnLst>
                                    <p:set>
                                      <p:cBhvr>
                                        <p:cTn id="43" dur="1" fill="hold">
                                          <p:stCondLst>
                                            <p:cond delay="0"/>
                                          </p:stCondLst>
                                        </p:cTn>
                                        <p:tgtEl>
                                          <p:spTgt spid="923922"/>
                                        </p:tgtEl>
                                        <p:attrNameLst>
                                          <p:attrName>style.visibility</p:attrName>
                                        </p:attrNameLst>
                                      </p:cBhvr>
                                      <p:to>
                                        <p:strVal val="visible"/>
                                      </p:to>
                                    </p:set>
                                    <p:animEffect transition="in" filter="dissolve">
                                      <p:cBhvr>
                                        <p:cTn id="44" dur="100"/>
                                        <p:tgtEl>
                                          <p:spTgt spid="923922"/>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923923"/>
                                        </p:tgtEl>
                                        <p:attrNameLst>
                                          <p:attrName>style.visibility</p:attrName>
                                        </p:attrNameLst>
                                      </p:cBhvr>
                                      <p:to>
                                        <p:strVal val="visible"/>
                                      </p:to>
                                    </p:set>
                                    <p:animEffect transition="in" filter="dissolve">
                                      <p:cBhvr>
                                        <p:cTn id="47" dur="100"/>
                                        <p:tgtEl>
                                          <p:spTgt spid="923923"/>
                                        </p:tgtEl>
                                      </p:cBhvr>
                                    </p:animEffect>
                                  </p:childTnLst>
                                </p:cTn>
                              </p:par>
                            </p:childTnLst>
                          </p:cTn>
                        </p:par>
                        <p:par>
                          <p:cTn id="48" fill="hold">
                            <p:stCondLst>
                              <p:cond delay="14900"/>
                            </p:stCondLst>
                            <p:childTnLst>
                              <p:par>
                                <p:cTn id="49" presetID="9" presetClass="entr" presetSubtype="0" fill="hold" grpId="0" nodeType="afterEffect">
                                  <p:stCondLst>
                                    <p:cond delay="0"/>
                                  </p:stCondLst>
                                  <p:childTnLst>
                                    <p:set>
                                      <p:cBhvr>
                                        <p:cTn id="50" dur="1" fill="hold">
                                          <p:stCondLst>
                                            <p:cond delay="0"/>
                                          </p:stCondLst>
                                        </p:cTn>
                                        <p:tgtEl>
                                          <p:spTgt spid="923924"/>
                                        </p:tgtEl>
                                        <p:attrNameLst>
                                          <p:attrName>style.visibility</p:attrName>
                                        </p:attrNameLst>
                                      </p:cBhvr>
                                      <p:to>
                                        <p:strVal val="visible"/>
                                      </p:to>
                                    </p:set>
                                    <p:animEffect transition="in" filter="dissolve">
                                      <p:cBhvr>
                                        <p:cTn id="51" dur="100"/>
                                        <p:tgtEl>
                                          <p:spTgt spid="923924"/>
                                        </p:tgtEl>
                                      </p:cBhvr>
                                    </p:animEffect>
                                  </p:childTnLst>
                                </p:cTn>
                              </p:par>
                            </p:childTnLst>
                          </p:cTn>
                        </p:par>
                        <p:par>
                          <p:cTn id="52" fill="hold">
                            <p:stCondLst>
                              <p:cond delay="15000"/>
                            </p:stCondLst>
                            <p:childTnLst>
                              <p:par>
                                <p:cTn id="53" presetID="9" presetClass="entr" presetSubtype="0" fill="hold" grpId="0" nodeType="afterEffect">
                                  <p:stCondLst>
                                    <p:cond delay="0"/>
                                  </p:stCondLst>
                                  <p:childTnLst>
                                    <p:set>
                                      <p:cBhvr>
                                        <p:cTn id="54" dur="1" fill="hold">
                                          <p:stCondLst>
                                            <p:cond delay="0"/>
                                          </p:stCondLst>
                                        </p:cTn>
                                        <p:tgtEl>
                                          <p:spTgt spid="923925"/>
                                        </p:tgtEl>
                                        <p:attrNameLst>
                                          <p:attrName>style.visibility</p:attrName>
                                        </p:attrNameLst>
                                      </p:cBhvr>
                                      <p:to>
                                        <p:strVal val="visible"/>
                                      </p:to>
                                    </p:set>
                                    <p:animEffect transition="in" filter="dissolve">
                                      <p:cBhvr>
                                        <p:cTn id="55" dur="100"/>
                                        <p:tgtEl>
                                          <p:spTgt spid="923925"/>
                                        </p:tgtEl>
                                      </p:cBhvr>
                                    </p:animEffect>
                                  </p:childTnLst>
                                </p:cTn>
                              </p:par>
                            </p:childTnLst>
                          </p:cTn>
                        </p:par>
                        <p:par>
                          <p:cTn id="56" fill="hold">
                            <p:stCondLst>
                              <p:cond delay="15100"/>
                            </p:stCondLst>
                            <p:childTnLst>
                              <p:par>
                                <p:cTn id="57" presetID="9" presetClass="entr" presetSubtype="0" fill="hold" grpId="0" nodeType="afterEffect">
                                  <p:stCondLst>
                                    <p:cond delay="0"/>
                                  </p:stCondLst>
                                  <p:childTnLst>
                                    <p:set>
                                      <p:cBhvr>
                                        <p:cTn id="58" dur="1" fill="hold">
                                          <p:stCondLst>
                                            <p:cond delay="0"/>
                                          </p:stCondLst>
                                        </p:cTn>
                                        <p:tgtEl>
                                          <p:spTgt spid="923926"/>
                                        </p:tgtEl>
                                        <p:attrNameLst>
                                          <p:attrName>style.visibility</p:attrName>
                                        </p:attrNameLst>
                                      </p:cBhvr>
                                      <p:to>
                                        <p:strVal val="visible"/>
                                      </p:to>
                                    </p:set>
                                    <p:animEffect transition="in" filter="dissolve">
                                      <p:cBhvr>
                                        <p:cTn id="59" dur="100"/>
                                        <p:tgtEl>
                                          <p:spTgt spid="923926"/>
                                        </p:tgtEl>
                                      </p:cBhvr>
                                    </p:animEffect>
                                  </p:childTnLst>
                                </p:cTn>
                              </p:par>
                            </p:childTnLst>
                          </p:cTn>
                        </p:par>
                        <p:par>
                          <p:cTn id="60" fill="hold">
                            <p:stCondLst>
                              <p:cond delay="15200"/>
                            </p:stCondLst>
                            <p:childTnLst>
                              <p:par>
                                <p:cTn id="61" presetID="9" presetClass="entr" presetSubtype="0" fill="hold" grpId="0" nodeType="afterEffect">
                                  <p:stCondLst>
                                    <p:cond delay="0"/>
                                  </p:stCondLst>
                                  <p:childTnLst>
                                    <p:set>
                                      <p:cBhvr>
                                        <p:cTn id="62" dur="1" fill="hold">
                                          <p:stCondLst>
                                            <p:cond delay="0"/>
                                          </p:stCondLst>
                                        </p:cTn>
                                        <p:tgtEl>
                                          <p:spTgt spid="923927"/>
                                        </p:tgtEl>
                                        <p:attrNameLst>
                                          <p:attrName>style.visibility</p:attrName>
                                        </p:attrNameLst>
                                      </p:cBhvr>
                                      <p:to>
                                        <p:strVal val="visible"/>
                                      </p:to>
                                    </p:set>
                                    <p:animEffect transition="in" filter="dissolve">
                                      <p:cBhvr>
                                        <p:cTn id="63" dur="100"/>
                                        <p:tgtEl>
                                          <p:spTgt spid="923927"/>
                                        </p:tgtEl>
                                      </p:cBhvr>
                                    </p:animEffect>
                                  </p:childTnLst>
                                </p:cTn>
                              </p:par>
                            </p:childTnLst>
                          </p:cTn>
                        </p:par>
                        <p:par>
                          <p:cTn id="64" fill="hold">
                            <p:stCondLst>
                              <p:cond delay="15300"/>
                            </p:stCondLst>
                            <p:childTnLst>
                              <p:par>
                                <p:cTn id="65" presetID="9" presetClass="entr" presetSubtype="0" fill="hold" grpId="0" nodeType="afterEffect">
                                  <p:stCondLst>
                                    <p:cond delay="0"/>
                                  </p:stCondLst>
                                  <p:childTnLst>
                                    <p:set>
                                      <p:cBhvr>
                                        <p:cTn id="66" dur="1" fill="hold">
                                          <p:stCondLst>
                                            <p:cond delay="0"/>
                                          </p:stCondLst>
                                        </p:cTn>
                                        <p:tgtEl>
                                          <p:spTgt spid="923928"/>
                                        </p:tgtEl>
                                        <p:attrNameLst>
                                          <p:attrName>style.visibility</p:attrName>
                                        </p:attrNameLst>
                                      </p:cBhvr>
                                      <p:to>
                                        <p:strVal val="visible"/>
                                      </p:to>
                                    </p:set>
                                    <p:animEffect transition="in" filter="dissolve">
                                      <p:cBhvr>
                                        <p:cTn id="67" dur="100"/>
                                        <p:tgtEl>
                                          <p:spTgt spid="923928"/>
                                        </p:tgtEl>
                                      </p:cBhvr>
                                    </p:animEffect>
                                  </p:childTnLst>
                                </p:cTn>
                              </p:par>
                            </p:childTnLst>
                          </p:cTn>
                        </p:par>
                        <p:par>
                          <p:cTn id="68" fill="hold">
                            <p:stCondLst>
                              <p:cond delay="15400"/>
                            </p:stCondLst>
                            <p:childTnLst>
                              <p:par>
                                <p:cTn id="69" presetID="9" presetClass="entr" presetSubtype="0" fill="hold" grpId="0" nodeType="afterEffect">
                                  <p:stCondLst>
                                    <p:cond delay="0"/>
                                  </p:stCondLst>
                                  <p:childTnLst>
                                    <p:set>
                                      <p:cBhvr>
                                        <p:cTn id="70" dur="1" fill="hold">
                                          <p:stCondLst>
                                            <p:cond delay="0"/>
                                          </p:stCondLst>
                                        </p:cTn>
                                        <p:tgtEl>
                                          <p:spTgt spid="923929"/>
                                        </p:tgtEl>
                                        <p:attrNameLst>
                                          <p:attrName>style.visibility</p:attrName>
                                        </p:attrNameLst>
                                      </p:cBhvr>
                                      <p:to>
                                        <p:strVal val="visible"/>
                                      </p:to>
                                    </p:set>
                                    <p:animEffect transition="in" filter="dissolve">
                                      <p:cBhvr>
                                        <p:cTn id="71" dur="100"/>
                                        <p:tgtEl>
                                          <p:spTgt spid="923929"/>
                                        </p:tgtEl>
                                      </p:cBhvr>
                                    </p:animEffect>
                                  </p:childTnLst>
                                </p:cTn>
                              </p:par>
                            </p:childTnLst>
                          </p:cTn>
                        </p:par>
                        <p:par>
                          <p:cTn id="72" fill="hold">
                            <p:stCondLst>
                              <p:cond delay="15500"/>
                            </p:stCondLst>
                            <p:childTnLst>
                              <p:par>
                                <p:cTn id="73" presetID="9" presetClass="entr" presetSubtype="0" fill="hold" grpId="0" nodeType="afterEffect">
                                  <p:stCondLst>
                                    <p:cond delay="0"/>
                                  </p:stCondLst>
                                  <p:childTnLst>
                                    <p:set>
                                      <p:cBhvr>
                                        <p:cTn id="74" dur="1" fill="hold">
                                          <p:stCondLst>
                                            <p:cond delay="0"/>
                                          </p:stCondLst>
                                        </p:cTn>
                                        <p:tgtEl>
                                          <p:spTgt spid="923930"/>
                                        </p:tgtEl>
                                        <p:attrNameLst>
                                          <p:attrName>style.visibility</p:attrName>
                                        </p:attrNameLst>
                                      </p:cBhvr>
                                      <p:to>
                                        <p:strVal val="visible"/>
                                      </p:to>
                                    </p:set>
                                    <p:animEffect transition="in" filter="dissolve">
                                      <p:cBhvr>
                                        <p:cTn id="75" dur="100"/>
                                        <p:tgtEl>
                                          <p:spTgt spid="923930"/>
                                        </p:tgtEl>
                                      </p:cBhvr>
                                    </p:animEffect>
                                  </p:childTnLst>
                                </p:cTn>
                              </p:par>
                            </p:childTnLst>
                          </p:cTn>
                        </p:par>
                        <p:par>
                          <p:cTn id="76" fill="hold">
                            <p:stCondLst>
                              <p:cond delay="15600"/>
                            </p:stCondLst>
                            <p:childTnLst>
                              <p:par>
                                <p:cTn id="77" presetID="9" presetClass="entr" presetSubtype="0" fill="hold" grpId="0" nodeType="afterEffect">
                                  <p:stCondLst>
                                    <p:cond delay="0"/>
                                  </p:stCondLst>
                                  <p:childTnLst>
                                    <p:set>
                                      <p:cBhvr>
                                        <p:cTn id="78" dur="1" fill="hold">
                                          <p:stCondLst>
                                            <p:cond delay="0"/>
                                          </p:stCondLst>
                                        </p:cTn>
                                        <p:tgtEl>
                                          <p:spTgt spid="923931"/>
                                        </p:tgtEl>
                                        <p:attrNameLst>
                                          <p:attrName>style.visibility</p:attrName>
                                        </p:attrNameLst>
                                      </p:cBhvr>
                                      <p:to>
                                        <p:strVal val="visible"/>
                                      </p:to>
                                    </p:set>
                                    <p:animEffect transition="in" filter="dissolve">
                                      <p:cBhvr>
                                        <p:cTn id="79" dur="100"/>
                                        <p:tgtEl>
                                          <p:spTgt spid="923931"/>
                                        </p:tgtEl>
                                      </p:cBhvr>
                                    </p:animEffect>
                                  </p:childTnLst>
                                </p:cTn>
                              </p:par>
                            </p:childTnLst>
                          </p:cTn>
                        </p:par>
                        <p:par>
                          <p:cTn id="80" fill="hold">
                            <p:stCondLst>
                              <p:cond delay="15700"/>
                            </p:stCondLst>
                            <p:childTnLst>
                              <p:par>
                                <p:cTn id="81" presetID="9" presetClass="entr" presetSubtype="0" fill="hold" grpId="0" nodeType="afterEffect">
                                  <p:stCondLst>
                                    <p:cond delay="0"/>
                                  </p:stCondLst>
                                  <p:childTnLst>
                                    <p:set>
                                      <p:cBhvr>
                                        <p:cTn id="82" dur="1" fill="hold">
                                          <p:stCondLst>
                                            <p:cond delay="0"/>
                                          </p:stCondLst>
                                        </p:cTn>
                                        <p:tgtEl>
                                          <p:spTgt spid="923932"/>
                                        </p:tgtEl>
                                        <p:attrNameLst>
                                          <p:attrName>style.visibility</p:attrName>
                                        </p:attrNameLst>
                                      </p:cBhvr>
                                      <p:to>
                                        <p:strVal val="visible"/>
                                      </p:to>
                                    </p:set>
                                    <p:animEffect transition="in" filter="dissolve">
                                      <p:cBhvr>
                                        <p:cTn id="83" dur="100"/>
                                        <p:tgtEl>
                                          <p:spTgt spid="923932"/>
                                        </p:tgtEl>
                                      </p:cBhvr>
                                    </p:animEffect>
                                  </p:childTnLst>
                                </p:cTn>
                              </p:par>
                            </p:childTnLst>
                          </p:cTn>
                        </p:par>
                        <p:par>
                          <p:cTn id="84" fill="hold">
                            <p:stCondLst>
                              <p:cond delay="15800"/>
                            </p:stCondLst>
                            <p:childTnLst>
                              <p:par>
                                <p:cTn id="85" presetID="9" presetClass="entr" presetSubtype="0" fill="hold" grpId="0" nodeType="afterEffect">
                                  <p:stCondLst>
                                    <p:cond delay="0"/>
                                  </p:stCondLst>
                                  <p:childTnLst>
                                    <p:set>
                                      <p:cBhvr>
                                        <p:cTn id="86" dur="1" fill="hold">
                                          <p:stCondLst>
                                            <p:cond delay="0"/>
                                          </p:stCondLst>
                                        </p:cTn>
                                        <p:tgtEl>
                                          <p:spTgt spid="923933"/>
                                        </p:tgtEl>
                                        <p:attrNameLst>
                                          <p:attrName>style.visibility</p:attrName>
                                        </p:attrNameLst>
                                      </p:cBhvr>
                                      <p:to>
                                        <p:strVal val="visible"/>
                                      </p:to>
                                    </p:set>
                                    <p:animEffect transition="in" filter="dissolve">
                                      <p:cBhvr>
                                        <p:cTn id="87" dur="100"/>
                                        <p:tgtEl>
                                          <p:spTgt spid="923933"/>
                                        </p:tgtEl>
                                      </p:cBhvr>
                                    </p:animEffect>
                                  </p:childTnLst>
                                </p:cTn>
                              </p:par>
                            </p:childTnLst>
                          </p:cTn>
                        </p:par>
                        <p:par>
                          <p:cTn id="88" fill="hold">
                            <p:stCondLst>
                              <p:cond delay="15900"/>
                            </p:stCondLst>
                            <p:childTnLst>
                              <p:par>
                                <p:cTn id="89" presetID="9" presetClass="entr" presetSubtype="0" fill="hold" grpId="0" nodeType="afterEffect">
                                  <p:stCondLst>
                                    <p:cond delay="0"/>
                                  </p:stCondLst>
                                  <p:childTnLst>
                                    <p:set>
                                      <p:cBhvr>
                                        <p:cTn id="90" dur="1" fill="hold">
                                          <p:stCondLst>
                                            <p:cond delay="0"/>
                                          </p:stCondLst>
                                        </p:cTn>
                                        <p:tgtEl>
                                          <p:spTgt spid="923934"/>
                                        </p:tgtEl>
                                        <p:attrNameLst>
                                          <p:attrName>style.visibility</p:attrName>
                                        </p:attrNameLst>
                                      </p:cBhvr>
                                      <p:to>
                                        <p:strVal val="visible"/>
                                      </p:to>
                                    </p:set>
                                    <p:animEffect transition="in" filter="dissolve">
                                      <p:cBhvr>
                                        <p:cTn id="91" dur="100"/>
                                        <p:tgtEl>
                                          <p:spTgt spid="923934"/>
                                        </p:tgtEl>
                                      </p:cBhvr>
                                    </p:animEffect>
                                  </p:childTnLst>
                                </p:cTn>
                              </p:par>
                            </p:childTnLst>
                          </p:cTn>
                        </p:par>
                        <p:par>
                          <p:cTn id="92" fill="hold">
                            <p:stCondLst>
                              <p:cond delay="16000"/>
                            </p:stCondLst>
                            <p:childTnLst>
                              <p:par>
                                <p:cTn id="93" presetID="9" presetClass="entr" presetSubtype="0" fill="hold" grpId="0" nodeType="afterEffect">
                                  <p:stCondLst>
                                    <p:cond delay="0"/>
                                  </p:stCondLst>
                                  <p:childTnLst>
                                    <p:set>
                                      <p:cBhvr>
                                        <p:cTn id="94" dur="1" fill="hold">
                                          <p:stCondLst>
                                            <p:cond delay="0"/>
                                          </p:stCondLst>
                                        </p:cTn>
                                        <p:tgtEl>
                                          <p:spTgt spid="923935"/>
                                        </p:tgtEl>
                                        <p:attrNameLst>
                                          <p:attrName>style.visibility</p:attrName>
                                        </p:attrNameLst>
                                      </p:cBhvr>
                                      <p:to>
                                        <p:strVal val="visible"/>
                                      </p:to>
                                    </p:set>
                                    <p:animEffect transition="in" filter="dissolve">
                                      <p:cBhvr>
                                        <p:cTn id="95" dur="100"/>
                                        <p:tgtEl>
                                          <p:spTgt spid="923935"/>
                                        </p:tgtEl>
                                      </p:cBhvr>
                                    </p:animEffect>
                                  </p:childTnLst>
                                </p:cTn>
                              </p:par>
                            </p:childTnLst>
                          </p:cTn>
                        </p:par>
                        <p:par>
                          <p:cTn id="96" fill="hold">
                            <p:stCondLst>
                              <p:cond delay="16100"/>
                            </p:stCondLst>
                            <p:childTnLst>
                              <p:par>
                                <p:cTn id="97" presetID="9" presetClass="entr" presetSubtype="0" fill="hold" grpId="0" nodeType="afterEffect">
                                  <p:stCondLst>
                                    <p:cond delay="0"/>
                                  </p:stCondLst>
                                  <p:childTnLst>
                                    <p:set>
                                      <p:cBhvr>
                                        <p:cTn id="98" dur="1" fill="hold">
                                          <p:stCondLst>
                                            <p:cond delay="0"/>
                                          </p:stCondLst>
                                        </p:cTn>
                                        <p:tgtEl>
                                          <p:spTgt spid="923936"/>
                                        </p:tgtEl>
                                        <p:attrNameLst>
                                          <p:attrName>style.visibility</p:attrName>
                                        </p:attrNameLst>
                                      </p:cBhvr>
                                      <p:to>
                                        <p:strVal val="visible"/>
                                      </p:to>
                                    </p:set>
                                    <p:animEffect transition="in" filter="dissolve">
                                      <p:cBhvr>
                                        <p:cTn id="99" dur="100"/>
                                        <p:tgtEl>
                                          <p:spTgt spid="923936"/>
                                        </p:tgtEl>
                                      </p:cBhvr>
                                    </p:animEffect>
                                  </p:childTnLst>
                                </p:cTn>
                              </p:par>
                            </p:childTnLst>
                          </p:cTn>
                        </p:par>
                        <p:par>
                          <p:cTn id="100" fill="hold">
                            <p:stCondLst>
                              <p:cond delay="16200"/>
                            </p:stCondLst>
                            <p:childTnLst>
                              <p:par>
                                <p:cTn id="101" presetID="9" presetClass="entr" presetSubtype="0" fill="hold" grpId="0" nodeType="afterEffect">
                                  <p:stCondLst>
                                    <p:cond delay="0"/>
                                  </p:stCondLst>
                                  <p:childTnLst>
                                    <p:set>
                                      <p:cBhvr>
                                        <p:cTn id="102" dur="1" fill="hold">
                                          <p:stCondLst>
                                            <p:cond delay="0"/>
                                          </p:stCondLst>
                                        </p:cTn>
                                        <p:tgtEl>
                                          <p:spTgt spid="923937"/>
                                        </p:tgtEl>
                                        <p:attrNameLst>
                                          <p:attrName>style.visibility</p:attrName>
                                        </p:attrNameLst>
                                      </p:cBhvr>
                                      <p:to>
                                        <p:strVal val="visible"/>
                                      </p:to>
                                    </p:set>
                                    <p:animEffect transition="in" filter="dissolve">
                                      <p:cBhvr>
                                        <p:cTn id="103" dur="100"/>
                                        <p:tgtEl>
                                          <p:spTgt spid="923937"/>
                                        </p:tgtEl>
                                      </p:cBhvr>
                                    </p:animEffect>
                                  </p:childTnLst>
                                </p:cTn>
                              </p:par>
                            </p:childTnLst>
                          </p:cTn>
                        </p:par>
                        <p:par>
                          <p:cTn id="104" fill="hold">
                            <p:stCondLst>
                              <p:cond delay="16300"/>
                            </p:stCondLst>
                            <p:childTnLst>
                              <p:par>
                                <p:cTn id="105" presetID="9" presetClass="entr" presetSubtype="0" fill="hold" grpId="0" nodeType="afterEffect">
                                  <p:stCondLst>
                                    <p:cond delay="0"/>
                                  </p:stCondLst>
                                  <p:childTnLst>
                                    <p:set>
                                      <p:cBhvr>
                                        <p:cTn id="106" dur="1" fill="hold">
                                          <p:stCondLst>
                                            <p:cond delay="0"/>
                                          </p:stCondLst>
                                        </p:cTn>
                                        <p:tgtEl>
                                          <p:spTgt spid="923938"/>
                                        </p:tgtEl>
                                        <p:attrNameLst>
                                          <p:attrName>style.visibility</p:attrName>
                                        </p:attrNameLst>
                                      </p:cBhvr>
                                      <p:to>
                                        <p:strVal val="visible"/>
                                      </p:to>
                                    </p:set>
                                    <p:animEffect transition="in" filter="dissolve">
                                      <p:cBhvr>
                                        <p:cTn id="107" dur="100"/>
                                        <p:tgtEl>
                                          <p:spTgt spid="923938"/>
                                        </p:tgtEl>
                                      </p:cBhvr>
                                    </p:animEffect>
                                  </p:childTnLst>
                                </p:cTn>
                              </p:par>
                            </p:childTnLst>
                          </p:cTn>
                        </p:par>
                        <p:par>
                          <p:cTn id="108" fill="hold">
                            <p:stCondLst>
                              <p:cond delay="16400"/>
                            </p:stCondLst>
                            <p:childTnLst>
                              <p:par>
                                <p:cTn id="109" presetID="9" presetClass="entr" presetSubtype="0" fill="hold" grpId="0" nodeType="afterEffect">
                                  <p:stCondLst>
                                    <p:cond delay="0"/>
                                  </p:stCondLst>
                                  <p:childTnLst>
                                    <p:set>
                                      <p:cBhvr>
                                        <p:cTn id="110" dur="1" fill="hold">
                                          <p:stCondLst>
                                            <p:cond delay="0"/>
                                          </p:stCondLst>
                                        </p:cTn>
                                        <p:tgtEl>
                                          <p:spTgt spid="923939"/>
                                        </p:tgtEl>
                                        <p:attrNameLst>
                                          <p:attrName>style.visibility</p:attrName>
                                        </p:attrNameLst>
                                      </p:cBhvr>
                                      <p:to>
                                        <p:strVal val="visible"/>
                                      </p:to>
                                    </p:set>
                                    <p:animEffect transition="in" filter="dissolve">
                                      <p:cBhvr>
                                        <p:cTn id="111" dur="100"/>
                                        <p:tgtEl>
                                          <p:spTgt spid="923939"/>
                                        </p:tgtEl>
                                      </p:cBhvr>
                                    </p:animEffect>
                                  </p:childTnLst>
                                </p:cTn>
                              </p:par>
                            </p:childTnLst>
                          </p:cTn>
                        </p:par>
                        <p:par>
                          <p:cTn id="112" fill="hold">
                            <p:stCondLst>
                              <p:cond delay="16500"/>
                            </p:stCondLst>
                            <p:childTnLst>
                              <p:par>
                                <p:cTn id="113" presetID="9" presetClass="entr" presetSubtype="0" fill="hold" grpId="0" nodeType="afterEffect">
                                  <p:stCondLst>
                                    <p:cond delay="0"/>
                                  </p:stCondLst>
                                  <p:childTnLst>
                                    <p:set>
                                      <p:cBhvr>
                                        <p:cTn id="114" dur="1" fill="hold">
                                          <p:stCondLst>
                                            <p:cond delay="0"/>
                                          </p:stCondLst>
                                        </p:cTn>
                                        <p:tgtEl>
                                          <p:spTgt spid="923940"/>
                                        </p:tgtEl>
                                        <p:attrNameLst>
                                          <p:attrName>style.visibility</p:attrName>
                                        </p:attrNameLst>
                                      </p:cBhvr>
                                      <p:to>
                                        <p:strVal val="visible"/>
                                      </p:to>
                                    </p:set>
                                    <p:animEffect transition="in" filter="dissolve">
                                      <p:cBhvr>
                                        <p:cTn id="115" dur="100"/>
                                        <p:tgtEl>
                                          <p:spTgt spid="923940"/>
                                        </p:tgtEl>
                                      </p:cBhvr>
                                    </p:animEffect>
                                  </p:childTnLst>
                                </p:cTn>
                              </p:par>
                            </p:childTnLst>
                          </p:cTn>
                        </p:par>
                        <p:par>
                          <p:cTn id="116" fill="hold">
                            <p:stCondLst>
                              <p:cond delay="16600"/>
                            </p:stCondLst>
                            <p:childTnLst>
                              <p:par>
                                <p:cTn id="117" presetID="9" presetClass="entr" presetSubtype="0" fill="hold" grpId="0" nodeType="afterEffect">
                                  <p:stCondLst>
                                    <p:cond delay="0"/>
                                  </p:stCondLst>
                                  <p:childTnLst>
                                    <p:set>
                                      <p:cBhvr>
                                        <p:cTn id="118" dur="1" fill="hold">
                                          <p:stCondLst>
                                            <p:cond delay="0"/>
                                          </p:stCondLst>
                                        </p:cTn>
                                        <p:tgtEl>
                                          <p:spTgt spid="923941"/>
                                        </p:tgtEl>
                                        <p:attrNameLst>
                                          <p:attrName>style.visibility</p:attrName>
                                        </p:attrNameLst>
                                      </p:cBhvr>
                                      <p:to>
                                        <p:strVal val="visible"/>
                                      </p:to>
                                    </p:set>
                                    <p:animEffect transition="in" filter="dissolve">
                                      <p:cBhvr>
                                        <p:cTn id="119" dur="100"/>
                                        <p:tgtEl>
                                          <p:spTgt spid="923941"/>
                                        </p:tgtEl>
                                      </p:cBhvr>
                                    </p:animEffect>
                                  </p:childTnLst>
                                </p:cTn>
                              </p:par>
                            </p:childTnLst>
                          </p:cTn>
                        </p:par>
                        <p:par>
                          <p:cTn id="120" fill="hold">
                            <p:stCondLst>
                              <p:cond delay="16700"/>
                            </p:stCondLst>
                            <p:childTnLst>
                              <p:par>
                                <p:cTn id="121" presetID="9" presetClass="entr" presetSubtype="0" fill="hold" grpId="0" nodeType="afterEffect">
                                  <p:stCondLst>
                                    <p:cond delay="0"/>
                                  </p:stCondLst>
                                  <p:childTnLst>
                                    <p:set>
                                      <p:cBhvr>
                                        <p:cTn id="122" dur="1" fill="hold">
                                          <p:stCondLst>
                                            <p:cond delay="0"/>
                                          </p:stCondLst>
                                        </p:cTn>
                                        <p:tgtEl>
                                          <p:spTgt spid="923942"/>
                                        </p:tgtEl>
                                        <p:attrNameLst>
                                          <p:attrName>style.visibility</p:attrName>
                                        </p:attrNameLst>
                                      </p:cBhvr>
                                      <p:to>
                                        <p:strVal val="visible"/>
                                      </p:to>
                                    </p:set>
                                    <p:animEffect transition="in" filter="dissolve">
                                      <p:cBhvr>
                                        <p:cTn id="123" dur="100"/>
                                        <p:tgtEl>
                                          <p:spTgt spid="923942"/>
                                        </p:tgtEl>
                                      </p:cBhvr>
                                    </p:animEffect>
                                  </p:childTnLst>
                                </p:cTn>
                              </p:par>
                            </p:childTnLst>
                          </p:cTn>
                        </p:par>
                        <p:par>
                          <p:cTn id="124" fill="hold">
                            <p:stCondLst>
                              <p:cond delay="16800"/>
                            </p:stCondLst>
                            <p:childTnLst>
                              <p:par>
                                <p:cTn id="125" presetID="9" presetClass="entr" presetSubtype="0" fill="hold" grpId="0" nodeType="afterEffect">
                                  <p:stCondLst>
                                    <p:cond delay="0"/>
                                  </p:stCondLst>
                                  <p:childTnLst>
                                    <p:set>
                                      <p:cBhvr>
                                        <p:cTn id="126" dur="1" fill="hold">
                                          <p:stCondLst>
                                            <p:cond delay="0"/>
                                          </p:stCondLst>
                                        </p:cTn>
                                        <p:tgtEl>
                                          <p:spTgt spid="923943"/>
                                        </p:tgtEl>
                                        <p:attrNameLst>
                                          <p:attrName>style.visibility</p:attrName>
                                        </p:attrNameLst>
                                      </p:cBhvr>
                                      <p:to>
                                        <p:strVal val="visible"/>
                                      </p:to>
                                    </p:set>
                                    <p:animEffect transition="in" filter="dissolve">
                                      <p:cBhvr>
                                        <p:cTn id="127" dur="100"/>
                                        <p:tgtEl>
                                          <p:spTgt spid="923943"/>
                                        </p:tgtEl>
                                      </p:cBhvr>
                                    </p:animEffect>
                                  </p:childTnLst>
                                </p:cTn>
                              </p:par>
                            </p:childTnLst>
                          </p:cTn>
                        </p:par>
                        <p:par>
                          <p:cTn id="128" fill="hold">
                            <p:stCondLst>
                              <p:cond delay="16900"/>
                            </p:stCondLst>
                            <p:childTnLst>
                              <p:par>
                                <p:cTn id="129" presetID="9" presetClass="entr" presetSubtype="0" fill="hold" grpId="0" nodeType="afterEffect">
                                  <p:stCondLst>
                                    <p:cond delay="0"/>
                                  </p:stCondLst>
                                  <p:childTnLst>
                                    <p:set>
                                      <p:cBhvr>
                                        <p:cTn id="130" dur="1" fill="hold">
                                          <p:stCondLst>
                                            <p:cond delay="0"/>
                                          </p:stCondLst>
                                        </p:cTn>
                                        <p:tgtEl>
                                          <p:spTgt spid="923944"/>
                                        </p:tgtEl>
                                        <p:attrNameLst>
                                          <p:attrName>style.visibility</p:attrName>
                                        </p:attrNameLst>
                                      </p:cBhvr>
                                      <p:to>
                                        <p:strVal val="visible"/>
                                      </p:to>
                                    </p:set>
                                    <p:animEffect transition="in" filter="dissolve">
                                      <p:cBhvr>
                                        <p:cTn id="131" dur="100"/>
                                        <p:tgtEl>
                                          <p:spTgt spid="923944"/>
                                        </p:tgtEl>
                                      </p:cBhvr>
                                    </p:animEffect>
                                  </p:childTnLst>
                                </p:cTn>
                              </p:par>
                            </p:childTnLst>
                          </p:cTn>
                        </p:par>
                        <p:par>
                          <p:cTn id="132" fill="hold">
                            <p:stCondLst>
                              <p:cond delay="17000"/>
                            </p:stCondLst>
                            <p:childTnLst>
                              <p:par>
                                <p:cTn id="133" presetID="9" presetClass="entr" presetSubtype="0" fill="hold" grpId="0" nodeType="afterEffect">
                                  <p:stCondLst>
                                    <p:cond delay="0"/>
                                  </p:stCondLst>
                                  <p:childTnLst>
                                    <p:set>
                                      <p:cBhvr>
                                        <p:cTn id="134" dur="1" fill="hold">
                                          <p:stCondLst>
                                            <p:cond delay="0"/>
                                          </p:stCondLst>
                                        </p:cTn>
                                        <p:tgtEl>
                                          <p:spTgt spid="923945"/>
                                        </p:tgtEl>
                                        <p:attrNameLst>
                                          <p:attrName>style.visibility</p:attrName>
                                        </p:attrNameLst>
                                      </p:cBhvr>
                                      <p:to>
                                        <p:strVal val="visible"/>
                                      </p:to>
                                    </p:set>
                                    <p:animEffect transition="in" filter="dissolve">
                                      <p:cBhvr>
                                        <p:cTn id="135" dur="100"/>
                                        <p:tgtEl>
                                          <p:spTgt spid="923945"/>
                                        </p:tgtEl>
                                      </p:cBhvr>
                                    </p:animEffect>
                                  </p:childTnLst>
                                </p:cTn>
                              </p:par>
                            </p:childTnLst>
                          </p:cTn>
                        </p:par>
                        <p:par>
                          <p:cTn id="136" fill="hold">
                            <p:stCondLst>
                              <p:cond delay="17100"/>
                            </p:stCondLst>
                            <p:childTnLst>
                              <p:par>
                                <p:cTn id="137" presetID="9" presetClass="entr" presetSubtype="0" fill="hold" grpId="0" nodeType="afterEffect">
                                  <p:stCondLst>
                                    <p:cond delay="0"/>
                                  </p:stCondLst>
                                  <p:childTnLst>
                                    <p:set>
                                      <p:cBhvr>
                                        <p:cTn id="138" dur="1" fill="hold">
                                          <p:stCondLst>
                                            <p:cond delay="0"/>
                                          </p:stCondLst>
                                        </p:cTn>
                                        <p:tgtEl>
                                          <p:spTgt spid="923946"/>
                                        </p:tgtEl>
                                        <p:attrNameLst>
                                          <p:attrName>style.visibility</p:attrName>
                                        </p:attrNameLst>
                                      </p:cBhvr>
                                      <p:to>
                                        <p:strVal val="visible"/>
                                      </p:to>
                                    </p:set>
                                    <p:animEffect transition="in" filter="dissolve">
                                      <p:cBhvr>
                                        <p:cTn id="139" dur="100"/>
                                        <p:tgtEl>
                                          <p:spTgt spid="923946"/>
                                        </p:tgtEl>
                                      </p:cBhvr>
                                    </p:animEffect>
                                  </p:childTnLst>
                                </p:cTn>
                              </p:par>
                            </p:childTnLst>
                          </p:cTn>
                        </p:par>
                        <p:par>
                          <p:cTn id="140" fill="hold">
                            <p:stCondLst>
                              <p:cond delay="17200"/>
                            </p:stCondLst>
                            <p:childTnLst>
                              <p:par>
                                <p:cTn id="141" presetID="9" presetClass="entr" presetSubtype="0" fill="hold" grpId="0" nodeType="afterEffect">
                                  <p:stCondLst>
                                    <p:cond delay="0"/>
                                  </p:stCondLst>
                                  <p:childTnLst>
                                    <p:set>
                                      <p:cBhvr>
                                        <p:cTn id="142" dur="1" fill="hold">
                                          <p:stCondLst>
                                            <p:cond delay="0"/>
                                          </p:stCondLst>
                                        </p:cTn>
                                        <p:tgtEl>
                                          <p:spTgt spid="923950"/>
                                        </p:tgtEl>
                                        <p:attrNameLst>
                                          <p:attrName>style.visibility</p:attrName>
                                        </p:attrNameLst>
                                      </p:cBhvr>
                                      <p:to>
                                        <p:strVal val="visible"/>
                                      </p:to>
                                    </p:set>
                                    <p:animEffect transition="in" filter="dissolve">
                                      <p:cBhvr>
                                        <p:cTn id="143" dur="100"/>
                                        <p:tgtEl>
                                          <p:spTgt spid="923950"/>
                                        </p:tgtEl>
                                      </p:cBhvr>
                                    </p:animEffect>
                                  </p:childTnLst>
                                </p:cTn>
                              </p:par>
                            </p:childTnLst>
                          </p:cTn>
                        </p:par>
                        <p:par>
                          <p:cTn id="144" fill="hold">
                            <p:stCondLst>
                              <p:cond delay="17300"/>
                            </p:stCondLst>
                            <p:childTnLst>
                              <p:par>
                                <p:cTn id="145" presetID="9" presetClass="entr" presetSubtype="0" fill="hold" grpId="0" nodeType="afterEffect">
                                  <p:stCondLst>
                                    <p:cond delay="0"/>
                                  </p:stCondLst>
                                  <p:childTnLst>
                                    <p:set>
                                      <p:cBhvr>
                                        <p:cTn id="146" dur="1" fill="hold">
                                          <p:stCondLst>
                                            <p:cond delay="0"/>
                                          </p:stCondLst>
                                        </p:cTn>
                                        <p:tgtEl>
                                          <p:spTgt spid="923951"/>
                                        </p:tgtEl>
                                        <p:attrNameLst>
                                          <p:attrName>style.visibility</p:attrName>
                                        </p:attrNameLst>
                                      </p:cBhvr>
                                      <p:to>
                                        <p:strVal val="visible"/>
                                      </p:to>
                                    </p:set>
                                    <p:animEffect transition="in" filter="dissolve">
                                      <p:cBhvr>
                                        <p:cTn id="147" dur="100"/>
                                        <p:tgtEl>
                                          <p:spTgt spid="923951"/>
                                        </p:tgtEl>
                                      </p:cBhvr>
                                    </p:animEffect>
                                  </p:childTnLst>
                                </p:cTn>
                              </p:par>
                            </p:childTnLst>
                          </p:cTn>
                        </p:par>
                        <p:par>
                          <p:cTn id="148" fill="hold">
                            <p:stCondLst>
                              <p:cond delay="17400"/>
                            </p:stCondLst>
                            <p:childTnLst>
                              <p:par>
                                <p:cTn id="149" presetID="9" presetClass="entr" presetSubtype="0" fill="hold" grpId="0" nodeType="afterEffect">
                                  <p:stCondLst>
                                    <p:cond delay="0"/>
                                  </p:stCondLst>
                                  <p:childTnLst>
                                    <p:set>
                                      <p:cBhvr>
                                        <p:cTn id="150" dur="1" fill="hold">
                                          <p:stCondLst>
                                            <p:cond delay="0"/>
                                          </p:stCondLst>
                                        </p:cTn>
                                        <p:tgtEl>
                                          <p:spTgt spid="923952"/>
                                        </p:tgtEl>
                                        <p:attrNameLst>
                                          <p:attrName>style.visibility</p:attrName>
                                        </p:attrNameLst>
                                      </p:cBhvr>
                                      <p:to>
                                        <p:strVal val="visible"/>
                                      </p:to>
                                    </p:set>
                                    <p:animEffect transition="in" filter="dissolve">
                                      <p:cBhvr>
                                        <p:cTn id="151" dur="100"/>
                                        <p:tgtEl>
                                          <p:spTgt spid="923952"/>
                                        </p:tgtEl>
                                      </p:cBhvr>
                                    </p:animEffect>
                                  </p:childTnLst>
                                </p:cTn>
                              </p:par>
                            </p:childTnLst>
                          </p:cTn>
                        </p:par>
                        <p:par>
                          <p:cTn id="152" fill="hold">
                            <p:stCondLst>
                              <p:cond delay="17500"/>
                            </p:stCondLst>
                            <p:childTnLst>
                              <p:par>
                                <p:cTn id="153" presetID="9" presetClass="entr" presetSubtype="0" fill="hold" grpId="0" nodeType="afterEffect">
                                  <p:stCondLst>
                                    <p:cond delay="0"/>
                                  </p:stCondLst>
                                  <p:childTnLst>
                                    <p:set>
                                      <p:cBhvr>
                                        <p:cTn id="154" dur="1" fill="hold">
                                          <p:stCondLst>
                                            <p:cond delay="0"/>
                                          </p:stCondLst>
                                        </p:cTn>
                                        <p:tgtEl>
                                          <p:spTgt spid="923953"/>
                                        </p:tgtEl>
                                        <p:attrNameLst>
                                          <p:attrName>style.visibility</p:attrName>
                                        </p:attrNameLst>
                                      </p:cBhvr>
                                      <p:to>
                                        <p:strVal val="visible"/>
                                      </p:to>
                                    </p:set>
                                    <p:animEffect transition="in" filter="dissolve">
                                      <p:cBhvr>
                                        <p:cTn id="155" dur="100"/>
                                        <p:tgtEl>
                                          <p:spTgt spid="923953"/>
                                        </p:tgtEl>
                                      </p:cBhvr>
                                    </p:animEffect>
                                  </p:childTnLst>
                                </p:cTn>
                              </p:par>
                            </p:childTnLst>
                          </p:cTn>
                        </p:par>
                        <p:par>
                          <p:cTn id="156" fill="hold">
                            <p:stCondLst>
                              <p:cond delay="17600"/>
                            </p:stCondLst>
                            <p:childTnLst>
                              <p:par>
                                <p:cTn id="157" presetID="9" presetClass="entr" presetSubtype="0" fill="hold" grpId="0" nodeType="afterEffect">
                                  <p:stCondLst>
                                    <p:cond delay="0"/>
                                  </p:stCondLst>
                                  <p:childTnLst>
                                    <p:set>
                                      <p:cBhvr>
                                        <p:cTn id="158" dur="1" fill="hold">
                                          <p:stCondLst>
                                            <p:cond delay="0"/>
                                          </p:stCondLst>
                                        </p:cTn>
                                        <p:tgtEl>
                                          <p:spTgt spid="923954"/>
                                        </p:tgtEl>
                                        <p:attrNameLst>
                                          <p:attrName>style.visibility</p:attrName>
                                        </p:attrNameLst>
                                      </p:cBhvr>
                                      <p:to>
                                        <p:strVal val="visible"/>
                                      </p:to>
                                    </p:set>
                                    <p:animEffect transition="in" filter="dissolve">
                                      <p:cBhvr>
                                        <p:cTn id="159" dur="100"/>
                                        <p:tgtEl>
                                          <p:spTgt spid="923954"/>
                                        </p:tgtEl>
                                      </p:cBhvr>
                                    </p:animEffect>
                                  </p:childTnLst>
                                </p:cTn>
                              </p:par>
                            </p:childTnLst>
                          </p:cTn>
                        </p:par>
                        <p:par>
                          <p:cTn id="160" fill="hold">
                            <p:stCondLst>
                              <p:cond delay="17700"/>
                            </p:stCondLst>
                            <p:childTnLst>
                              <p:par>
                                <p:cTn id="161" presetID="9" presetClass="entr" presetSubtype="0" fill="hold" grpId="0" nodeType="afterEffect">
                                  <p:stCondLst>
                                    <p:cond delay="0"/>
                                  </p:stCondLst>
                                  <p:childTnLst>
                                    <p:set>
                                      <p:cBhvr>
                                        <p:cTn id="162" dur="1" fill="hold">
                                          <p:stCondLst>
                                            <p:cond delay="0"/>
                                          </p:stCondLst>
                                        </p:cTn>
                                        <p:tgtEl>
                                          <p:spTgt spid="923955"/>
                                        </p:tgtEl>
                                        <p:attrNameLst>
                                          <p:attrName>style.visibility</p:attrName>
                                        </p:attrNameLst>
                                      </p:cBhvr>
                                      <p:to>
                                        <p:strVal val="visible"/>
                                      </p:to>
                                    </p:set>
                                    <p:animEffect transition="in" filter="dissolve">
                                      <p:cBhvr>
                                        <p:cTn id="163" dur="100"/>
                                        <p:tgtEl>
                                          <p:spTgt spid="923955"/>
                                        </p:tgtEl>
                                      </p:cBhvr>
                                    </p:animEffect>
                                  </p:childTnLst>
                                </p:cTn>
                              </p:par>
                            </p:childTnLst>
                          </p:cTn>
                        </p:par>
                        <p:par>
                          <p:cTn id="164" fill="hold">
                            <p:stCondLst>
                              <p:cond delay="17800"/>
                            </p:stCondLst>
                            <p:childTnLst>
                              <p:par>
                                <p:cTn id="165" presetID="9" presetClass="entr" presetSubtype="0" fill="hold" grpId="0" nodeType="afterEffect">
                                  <p:stCondLst>
                                    <p:cond delay="0"/>
                                  </p:stCondLst>
                                  <p:childTnLst>
                                    <p:set>
                                      <p:cBhvr>
                                        <p:cTn id="166" dur="1" fill="hold">
                                          <p:stCondLst>
                                            <p:cond delay="0"/>
                                          </p:stCondLst>
                                        </p:cTn>
                                        <p:tgtEl>
                                          <p:spTgt spid="923956"/>
                                        </p:tgtEl>
                                        <p:attrNameLst>
                                          <p:attrName>style.visibility</p:attrName>
                                        </p:attrNameLst>
                                      </p:cBhvr>
                                      <p:to>
                                        <p:strVal val="visible"/>
                                      </p:to>
                                    </p:set>
                                    <p:animEffect transition="in" filter="dissolve">
                                      <p:cBhvr>
                                        <p:cTn id="167" dur="100"/>
                                        <p:tgtEl>
                                          <p:spTgt spid="923956"/>
                                        </p:tgtEl>
                                      </p:cBhvr>
                                    </p:animEffect>
                                  </p:childTnLst>
                                </p:cTn>
                              </p:par>
                            </p:childTnLst>
                          </p:cTn>
                        </p:par>
                        <p:par>
                          <p:cTn id="168" fill="hold">
                            <p:stCondLst>
                              <p:cond delay="17900"/>
                            </p:stCondLst>
                            <p:childTnLst>
                              <p:par>
                                <p:cTn id="169" presetID="9" presetClass="entr" presetSubtype="0" fill="hold" grpId="0" nodeType="afterEffect">
                                  <p:stCondLst>
                                    <p:cond delay="0"/>
                                  </p:stCondLst>
                                  <p:childTnLst>
                                    <p:set>
                                      <p:cBhvr>
                                        <p:cTn id="170" dur="1" fill="hold">
                                          <p:stCondLst>
                                            <p:cond delay="0"/>
                                          </p:stCondLst>
                                        </p:cTn>
                                        <p:tgtEl>
                                          <p:spTgt spid="923957"/>
                                        </p:tgtEl>
                                        <p:attrNameLst>
                                          <p:attrName>style.visibility</p:attrName>
                                        </p:attrNameLst>
                                      </p:cBhvr>
                                      <p:to>
                                        <p:strVal val="visible"/>
                                      </p:to>
                                    </p:set>
                                    <p:animEffect transition="in" filter="dissolve">
                                      <p:cBhvr>
                                        <p:cTn id="171" dur="100"/>
                                        <p:tgtEl>
                                          <p:spTgt spid="923957"/>
                                        </p:tgtEl>
                                      </p:cBhvr>
                                    </p:animEffect>
                                  </p:childTnLst>
                                </p:cTn>
                              </p:par>
                            </p:childTnLst>
                          </p:cTn>
                        </p:par>
                        <p:par>
                          <p:cTn id="172" fill="hold">
                            <p:stCondLst>
                              <p:cond delay="18000"/>
                            </p:stCondLst>
                            <p:childTnLst>
                              <p:par>
                                <p:cTn id="173" presetID="9" presetClass="entr" presetSubtype="0" fill="hold" grpId="0" nodeType="afterEffect">
                                  <p:stCondLst>
                                    <p:cond delay="0"/>
                                  </p:stCondLst>
                                  <p:childTnLst>
                                    <p:set>
                                      <p:cBhvr>
                                        <p:cTn id="174" dur="1" fill="hold">
                                          <p:stCondLst>
                                            <p:cond delay="0"/>
                                          </p:stCondLst>
                                        </p:cTn>
                                        <p:tgtEl>
                                          <p:spTgt spid="923958"/>
                                        </p:tgtEl>
                                        <p:attrNameLst>
                                          <p:attrName>style.visibility</p:attrName>
                                        </p:attrNameLst>
                                      </p:cBhvr>
                                      <p:to>
                                        <p:strVal val="visible"/>
                                      </p:to>
                                    </p:set>
                                    <p:animEffect transition="in" filter="dissolve">
                                      <p:cBhvr>
                                        <p:cTn id="175" dur="100"/>
                                        <p:tgtEl>
                                          <p:spTgt spid="923958"/>
                                        </p:tgtEl>
                                      </p:cBhvr>
                                    </p:animEffect>
                                  </p:childTnLst>
                                </p:cTn>
                              </p:par>
                            </p:childTnLst>
                          </p:cTn>
                        </p:par>
                        <p:par>
                          <p:cTn id="176" fill="hold">
                            <p:stCondLst>
                              <p:cond delay="18100"/>
                            </p:stCondLst>
                            <p:childTnLst>
                              <p:par>
                                <p:cTn id="177" presetID="9" presetClass="entr" presetSubtype="0" fill="hold" grpId="0" nodeType="afterEffect">
                                  <p:stCondLst>
                                    <p:cond delay="0"/>
                                  </p:stCondLst>
                                  <p:childTnLst>
                                    <p:set>
                                      <p:cBhvr>
                                        <p:cTn id="178" dur="1" fill="hold">
                                          <p:stCondLst>
                                            <p:cond delay="0"/>
                                          </p:stCondLst>
                                        </p:cTn>
                                        <p:tgtEl>
                                          <p:spTgt spid="923959"/>
                                        </p:tgtEl>
                                        <p:attrNameLst>
                                          <p:attrName>style.visibility</p:attrName>
                                        </p:attrNameLst>
                                      </p:cBhvr>
                                      <p:to>
                                        <p:strVal val="visible"/>
                                      </p:to>
                                    </p:set>
                                    <p:animEffect transition="in" filter="dissolve">
                                      <p:cBhvr>
                                        <p:cTn id="179" dur="100"/>
                                        <p:tgtEl>
                                          <p:spTgt spid="923959"/>
                                        </p:tgtEl>
                                      </p:cBhvr>
                                    </p:animEffect>
                                  </p:childTnLst>
                                </p:cTn>
                              </p:par>
                            </p:childTnLst>
                          </p:cTn>
                        </p:par>
                        <p:par>
                          <p:cTn id="180" fill="hold">
                            <p:stCondLst>
                              <p:cond delay="18200"/>
                            </p:stCondLst>
                            <p:childTnLst>
                              <p:par>
                                <p:cTn id="181" presetID="9" presetClass="entr" presetSubtype="0" fill="hold" grpId="0" nodeType="afterEffect">
                                  <p:stCondLst>
                                    <p:cond delay="0"/>
                                  </p:stCondLst>
                                  <p:childTnLst>
                                    <p:set>
                                      <p:cBhvr>
                                        <p:cTn id="182" dur="1" fill="hold">
                                          <p:stCondLst>
                                            <p:cond delay="0"/>
                                          </p:stCondLst>
                                        </p:cTn>
                                        <p:tgtEl>
                                          <p:spTgt spid="923960"/>
                                        </p:tgtEl>
                                        <p:attrNameLst>
                                          <p:attrName>style.visibility</p:attrName>
                                        </p:attrNameLst>
                                      </p:cBhvr>
                                      <p:to>
                                        <p:strVal val="visible"/>
                                      </p:to>
                                    </p:set>
                                    <p:animEffect transition="in" filter="dissolve">
                                      <p:cBhvr>
                                        <p:cTn id="183" dur="100"/>
                                        <p:tgtEl>
                                          <p:spTgt spid="923960"/>
                                        </p:tgtEl>
                                      </p:cBhvr>
                                    </p:animEffect>
                                  </p:childTnLst>
                                </p:cTn>
                              </p:par>
                            </p:childTnLst>
                          </p:cTn>
                        </p:par>
                        <p:par>
                          <p:cTn id="184" fill="hold">
                            <p:stCondLst>
                              <p:cond delay="18300"/>
                            </p:stCondLst>
                            <p:childTnLst>
                              <p:par>
                                <p:cTn id="185" presetID="9" presetClass="entr" presetSubtype="0" fill="hold" grpId="0" nodeType="afterEffect">
                                  <p:stCondLst>
                                    <p:cond delay="0"/>
                                  </p:stCondLst>
                                  <p:childTnLst>
                                    <p:set>
                                      <p:cBhvr>
                                        <p:cTn id="186" dur="1" fill="hold">
                                          <p:stCondLst>
                                            <p:cond delay="0"/>
                                          </p:stCondLst>
                                        </p:cTn>
                                        <p:tgtEl>
                                          <p:spTgt spid="923961"/>
                                        </p:tgtEl>
                                        <p:attrNameLst>
                                          <p:attrName>style.visibility</p:attrName>
                                        </p:attrNameLst>
                                      </p:cBhvr>
                                      <p:to>
                                        <p:strVal val="visible"/>
                                      </p:to>
                                    </p:set>
                                    <p:animEffect transition="in" filter="dissolve">
                                      <p:cBhvr>
                                        <p:cTn id="187" dur="100"/>
                                        <p:tgtEl>
                                          <p:spTgt spid="923961"/>
                                        </p:tgtEl>
                                      </p:cBhvr>
                                    </p:animEffect>
                                  </p:childTnLst>
                                </p:cTn>
                              </p:par>
                            </p:childTnLst>
                          </p:cTn>
                        </p:par>
                        <p:par>
                          <p:cTn id="188" fill="hold">
                            <p:stCondLst>
                              <p:cond delay="18400"/>
                            </p:stCondLst>
                            <p:childTnLst>
                              <p:par>
                                <p:cTn id="189" presetID="9" presetClass="entr" presetSubtype="0" fill="hold" grpId="0" nodeType="afterEffect">
                                  <p:stCondLst>
                                    <p:cond delay="0"/>
                                  </p:stCondLst>
                                  <p:childTnLst>
                                    <p:set>
                                      <p:cBhvr>
                                        <p:cTn id="190" dur="1" fill="hold">
                                          <p:stCondLst>
                                            <p:cond delay="0"/>
                                          </p:stCondLst>
                                        </p:cTn>
                                        <p:tgtEl>
                                          <p:spTgt spid="923962"/>
                                        </p:tgtEl>
                                        <p:attrNameLst>
                                          <p:attrName>style.visibility</p:attrName>
                                        </p:attrNameLst>
                                      </p:cBhvr>
                                      <p:to>
                                        <p:strVal val="visible"/>
                                      </p:to>
                                    </p:set>
                                    <p:animEffect transition="in" filter="dissolve">
                                      <p:cBhvr>
                                        <p:cTn id="191" dur="100"/>
                                        <p:tgtEl>
                                          <p:spTgt spid="923962"/>
                                        </p:tgtEl>
                                      </p:cBhvr>
                                    </p:animEffect>
                                  </p:childTnLst>
                                </p:cTn>
                              </p:par>
                            </p:childTnLst>
                          </p:cTn>
                        </p:par>
                        <p:par>
                          <p:cTn id="192" fill="hold">
                            <p:stCondLst>
                              <p:cond delay="18500"/>
                            </p:stCondLst>
                            <p:childTnLst>
                              <p:par>
                                <p:cTn id="193" presetID="9" presetClass="entr" presetSubtype="0" fill="hold" grpId="0" nodeType="afterEffect">
                                  <p:stCondLst>
                                    <p:cond delay="0"/>
                                  </p:stCondLst>
                                  <p:childTnLst>
                                    <p:set>
                                      <p:cBhvr>
                                        <p:cTn id="194" dur="1" fill="hold">
                                          <p:stCondLst>
                                            <p:cond delay="0"/>
                                          </p:stCondLst>
                                        </p:cTn>
                                        <p:tgtEl>
                                          <p:spTgt spid="923963"/>
                                        </p:tgtEl>
                                        <p:attrNameLst>
                                          <p:attrName>style.visibility</p:attrName>
                                        </p:attrNameLst>
                                      </p:cBhvr>
                                      <p:to>
                                        <p:strVal val="visible"/>
                                      </p:to>
                                    </p:set>
                                    <p:animEffect transition="in" filter="dissolve">
                                      <p:cBhvr>
                                        <p:cTn id="195" dur="100"/>
                                        <p:tgtEl>
                                          <p:spTgt spid="923963"/>
                                        </p:tgtEl>
                                      </p:cBhvr>
                                    </p:animEffect>
                                  </p:childTnLst>
                                </p:cTn>
                              </p:par>
                            </p:childTnLst>
                          </p:cTn>
                        </p:par>
                        <p:par>
                          <p:cTn id="196" fill="hold">
                            <p:stCondLst>
                              <p:cond delay="18600"/>
                            </p:stCondLst>
                            <p:childTnLst>
                              <p:par>
                                <p:cTn id="197" presetID="9" presetClass="entr" presetSubtype="0" fill="hold" grpId="0" nodeType="afterEffect">
                                  <p:stCondLst>
                                    <p:cond delay="0"/>
                                  </p:stCondLst>
                                  <p:childTnLst>
                                    <p:set>
                                      <p:cBhvr>
                                        <p:cTn id="198" dur="1" fill="hold">
                                          <p:stCondLst>
                                            <p:cond delay="0"/>
                                          </p:stCondLst>
                                        </p:cTn>
                                        <p:tgtEl>
                                          <p:spTgt spid="923964"/>
                                        </p:tgtEl>
                                        <p:attrNameLst>
                                          <p:attrName>style.visibility</p:attrName>
                                        </p:attrNameLst>
                                      </p:cBhvr>
                                      <p:to>
                                        <p:strVal val="visible"/>
                                      </p:to>
                                    </p:set>
                                    <p:animEffect transition="in" filter="dissolve">
                                      <p:cBhvr>
                                        <p:cTn id="199" dur="100"/>
                                        <p:tgtEl>
                                          <p:spTgt spid="923964"/>
                                        </p:tgtEl>
                                      </p:cBhvr>
                                    </p:animEffect>
                                  </p:childTnLst>
                                </p:cTn>
                              </p:par>
                            </p:childTnLst>
                          </p:cTn>
                        </p:par>
                        <p:par>
                          <p:cTn id="200" fill="hold">
                            <p:stCondLst>
                              <p:cond delay="18700"/>
                            </p:stCondLst>
                            <p:childTnLst>
                              <p:par>
                                <p:cTn id="201" presetID="9" presetClass="entr" presetSubtype="0" fill="hold" grpId="0" nodeType="afterEffect">
                                  <p:stCondLst>
                                    <p:cond delay="0"/>
                                  </p:stCondLst>
                                  <p:childTnLst>
                                    <p:set>
                                      <p:cBhvr>
                                        <p:cTn id="202" dur="1" fill="hold">
                                          <p:stCondLst>
                                            <p:cond delay="0"/>
                                          </p:stCondLst>
                                        </p:cTn>
                                        <p:tgtEl>
                                          <p:spTgt spid="923965"/>
                                        </p:tgtEl>
                                        <p:attrNameLst>
                                          <p:attrName>style.visibility</p:attrName>
                                        </p:attrNameLst>
                                      </p:cBhvr>
                                      <p:to>
                                        <p:strVal val="visible"/>
                                      </p:to>
                                    </p:set>
                                    <p:animEffect transition="in" filter="dissolve">
                                      <p:cBhvr>
                                        <p:cTn id="203" dur="100"/>
                                        <p:tgtEl>
                                          <p:spTgt spid="923965"/>
                                        </p:tgtEl>
                                      </p:cBhvr>
                                    </p:animEffect>
                                  </p:childTnLst>
                                </p:cTn>
                              </p:par>
                            </p:childTnLst>
                          </p:cTn>
                        </p:par>
                        <p:par>
                          <p:cTn id="204" fill="hold">
                            <p:stCondLst>
                              <p:cond delay="18800"/>
                            </p:stCondLst>
                            <p:childTnLst>
                              <p:par>
                                <p:cTn id="205" presetID="9" presetClass="entr" presetSubtype="0" fill="hold" grpId="0" nodeType="afterEffect">
                                  <p:stCondLst>
                                    <p:cond delay="0"/>
                                  </p:stCondLst>
                                  <p:childTnLst>
                                    <p:set>
                                      <p:cBhvr>
                                        <p:cTn id="206" dur="1" fill="hold">
                                          <p:stCondLst>
                                            <p:cond delay="0"/>
                                          </p:stCondLst>
                                        </p:cTn>
                                        <p:tgtEl>
                                          <p:spTgt spid="923966"/>
                                        </p:tgtEl>
                                        <p:attrNameLst>
                                          <p:attrName>style.visibility</p:attrName>
                                        </p:attrNameLst>
                                      </p:cBhvr>
                                      <p:to>
                                        <p:strVal val="visible"/>
                                      </p:to>
                                    </p:set>
                                    <p:animEffect transition="in" filter="dissolve">
                                      <p:cBhvr>
                                        <p:cTn id="207" dur="100"/>
                                        <p:tgtEl>
                                          <p:spTgt spid="923966"/>
                                        </p:tgtEl>
                                      </p:cBhvr>
                                    </p:animEffect>
                                  </p:childTnLst>
                                </p:cTn>
                              </p:par>
                            </p:childTnLst>
                          </p:cTn>
                        </p:par>
                        <p:par>
                          <p:cTn id="208" fill="hold">
                            <p:stCondLst>
                              <p:cond delay="18900"/>
                            </p:stCondLst>
                            <p:childTnLst>
                              <p:par>
                                <p:cTn id="209" presetID="9" presetClass="entr" presetSubtype="0" fill="hold" grpId="0" nodeType="afterEffect">
                                  <p:stCondLst>
                                    <p:cond delay="0"/>
                                  </p:stCondLst>
                                  <p:childTnLst>
                                    <p:set>
                                      <p:cBhvr>
                                        <p:cTn id="210" dur="1" fill="hold">
                                          <p:stCondLst>
                                            <p:cond delay="0"/>
                                          </p:stCondLst>
                                        </p:cTn>
                                        <p:tgtEl>
                                          <p:spTgt spid="923967"/>
                                        </p:tgtEl>
                                        <p:attrNameLst>
                                          <p:attrName>style.visibility</p:attrName>
                                        </p:attrNameLst>
                                      </p:cBhvr>
                                      <p:to>
                                        <p:strVal val="visible"/>
                                      </p:to>
                                    </p:set>
                                    <p:animEffect transition="in" filter="dissolve">
                                      <p:cBhvr>
                                        <p:cTn id="211" dur="100"/>
                                        <p:tgtEl>
                                          <p:spTgt spid="923967"/>
                                        </p:tgtEl>
                                      </p:cBhvr>
                                    </p:animEffect>
                                  </p:childTnLst>
                                </p:cTn>
                              </p:par>
                            </p:childTnLst>
                          </p:cTn>
                        </p:par>
                        <p:par>
                          <p:cTn id="212" fill="hold">
                            <p:stCondLst>
                              <p:cond delay="19000"/>
                            </p:stCondLst>
                            <p:childTnLst>
                              <p:par>
                                <p:cTn id="213" presetID="9" presetClass="entr" presetSubtype="0" fill="hold" grpId="0" nodeType="afterEffect">
                                  <p:stCondLst>
                                    <p:cond delay="0"/>
                                  </p:stCondLst>
                                  <p:childTnLst>
                                    <p:set>
                                      <p:cBhvr>
                                        <p:cTn id="214" dur="1" fill="hold">
                                          <p:stCondLst>
                                            <p:cond delay="0"/>
                                          </p:stCondLst>
                                        </p:cTn>
                                        <p:tgtEl>
                                          <p:spTgt spid="923968"/>
                                        </p:tgtEl>
                                        <p:attrNameLst>
                                          <p:attrName>style.visibility</p:attrName>
                                        </p:attrNameLst>
                                      </p:cBhvr>
                                      <p:to>
                                        <p:strVal val="visible"/>
                                      </p:to>
                                    </p:set>
                                    <p:animEffect transition="in" filter="dissolve">
                                      <p:cBhvr>
                                        <p:cTn id="215" dur="100"/>
                                        <p:tgtEl>
                                          <p:spTgt spid="923968"/>
                                        </p:tgtEl>
                                      </p:cBhvr>
                                    </p:animEffect>
                                  </p:childTnLst>
                                </p:cTn>
                              </p:par>
                            </p:childTnLst>
                          </p:cTn>
                        </p:par>
                        <p:par>
                          <p:cTn id="216" fill="hold">
                            <p:stCondLst>
                              <p:cond delay="19100"/>
                            </p:stCondLst>
                            <p:childTnLst>
                              <p:par>
                                <p:cTn id="217" presetID="9" presetClass="entr" presetSubtype="0" fill="hold" grpId="0" nodeType="afterEffect">
                                  <p:stCondLst>
                                    <p:cond delay="0"/>
                                  </p:stCondLst>
                                  <p:childTnLst>
                                    <p:set>
                                      <p:cBhvr>
                                        <p:cTn id="218" dur="1" fill="hold">
                                          <p:stCondLst>
                                            <p:cond delay="0"/>
                                          </p:stCondLst>
                                        </p:cTn>
                                        <p:tgtEl>
                                          <p:spTgt spid="923969"/>
                                        </p:tgtEl>
                                        <p:attrNameLst>
                                          <p:attrName>style.visibility</p:attrName>
                                        </p:attrNameLst>
                                      </p:cBhvr>
                                      <p:to>
                                        <p:strVal val="visible"/>
                                      </p:to>
                                    </p:set>
                                    <p:animEffect transition="in" filter="dissolve">
                                      <p:cBhvr>
                                        <p:cTn id="219" dur="100"/>
                                        <p:tgtEl>
                                          <p:spTgt spid="923969"/>
                                        </p:tgtEl>
                                      </p:cBhvr>
                                    </p:animEffect>
                                  </p:childTnLst>
                                </p:cTn>
                              </p:par>
                            </p:childTnLst>
                          </p:cTn>
                        </p:par>
                        <p:par>
                          <p:cTn id="220" fill="hold">
                            <p:stCondLst>
                              <p:cond delay="19200"/>
                            </p:stCondLst>
                            <p:childTnLst>
                              <p:par>
                                <p:cTn id="221" presetID="9" presetClass="entr" presetSubtype="0" fill="hold" grpId="0" nodeType="afterEffect">
                                  <p:stCondLst>
                                    <p:cond delay="0"/>
                                  </p:stCondLst>
                                  <p:childTnLst>
                                    <p:set>
                                      <p:cBhvr>
                                        <p:cTn id="222" dur="1" fill="hold">
                                          <p:stCondLst>
                                            <p:cond delay="0"/>
                                          </p:stCondLst>
                                        </p:cTn>
                                        <p:tgtEl>
                                          <p:spTgt spid="923970"/>
                                        </p:tgtEl>
                                        <p:attrNameLst>
                                          <p:attrName>style.visibility</p:attrName>
                                        </p:attrNameLst>
                                      </p:cBhvr>
                                      <p:to>
                                        <p:strVal val="visible"/>
                                      </p:to>
                                    </p:set>
                                    <p:animEffect transition="in" filter="dissolve">
                                      <p:cBhvr>
                                        <p:cTn id="223" dur="100"/>
                                        <p:tgtEl>
                                          <p:spTgt spid="923970"/>
                                        </p:tgtEl>
                                      </p:cBhvr>
                                    </p:animEffect>
                                  </p:childTnLst>
                                </p:cTn>
                              </p:par>
                            </p:childTnLst>
                          </p:cTn>
                        </p:par>
                        <p:par>
                          <p:cTn id="224" fill="hold">
                            <p:stCondLst>
                              <p:cond delay="19300"/>
                            </p:stCondLst>
                            <p:childTnLst>
                              <p:par>
                                <p:cTn id="225" presetID="9" presetClass="entr" presetSubtype="0" fill="hold" grpId="0" nodeType="afterEffect">
                                  <p:stCondLst>
                                    <p:cond delay="0"/>
                                  </p:stCondLst>
                                  <p:childTnLst>
                                    <p:set>
                                      <p:cBhvr>
                                        <p:cTn id="226" dur="1" fill="hold">
                                          <p:stCondLst>
                                            <p:cond delay="0"/>
                                          </p:stCondLst>
                                        </p:cTn>
                                        <p:tgtEl>
                                          <p:spTgt spid="923971"/>
                                        </p:tgtEl>
                                        <p:attrNameLst>
                                          <p:attrName>style.visibility</p:attrName>
                                        </p:attrNameLst>
                                      </p:cBhvr>
                                      <p:to>
                                        <p:strVal val="visible"/>
                                      </p:to>
                                    </p:set>
                                    <p:animEffect transition="in" filter="dissolve">
                                      <p:cBhvr>
                                        <p:cTn id="227" dur="100"/>
                                        <p:tgtEl>
                                          <p:spTgt spid="923971"/>
                                        </p:tgtEl>
                                      </p:cBhvr>
                                    </p:animEffect>
                                  </p:childTnLst>
                                </p:cTn>
                              </p:par>
                            </p:childTnLst>
                          </p:cTn>
                        </p:par>
                        <p:par>
                          <p:cTn id="228" fill="hold">
                            <p:stCondLst>
                              <p:cond delay="19400"/>
                            </p:stCondLst>
                            <p:childTnLst>
                              <p:par>
                                <p:cTn id="229" presetID="9" presetClass="entr" presetSubtype="0" fill="hold" grpId="0" nodeType="afterEffect">
                                  <p:stCondLst>
                                    <p:cond delay="0"/>
                                  </p:stCondLst>
                                  <p:childTnLst>
                                    <p:set>
                                      <p:cBhvr>
                                        <p:cTn id="230" dur="1" fill="hold">
                                          <p:stCondLst>
                                            <p:cond delay="0"/>
                                          </p:stCondLst>
                                        </p:cTn>
                                        <p:tgtEl>
                                          <p:spTgt spid="923972"/>
                                        </p:tgtEl>
                                        <p:attrNameLst>
                                          <p:attrName>style.visibility</p:attrName>
                                        </p:attrNameLst>
                                      </p:cBhvr>
                                      <p:to>
                                        <p:strVal val="visible"/>
                                      </p:to>
                                    </p:set>
                                    <p:animEffect transition="in" filter="dissolve">
                                      <p:cBhvr>
                                        <p:cTn id="231" dur="100"/>
                                        <p:tgtEl>
                                          <p:spTgt spid="923972"/>
                                        </p:tgtEl>
                                      </p:cBhvr>
                                    </p:animEffect>
                                  </p:childTnLst>
                                </p:cTn>
                              </p:par>
                            </p:childTnLst>
                          </p:cTn>
                        </p:par>
                        <p:par>
                          <p:cTn id="232" fill="hold">
                            <p:stCondLst>
                              <p:cond delay="19500"/>
                            </p:stCondLst>
                            <p:childTnLst>
                              <p:par>
                                <p:cTn id="233" presetID="9" presetClass="entr" presetSubtype="0" fill="hold" grpId="0" nodeType="afterEffect">
                                  <p:stCondLst>
                                    <p:cond delay="0"/>
                                  </p:stCondLst>
                                  <p:childTnLst>
                                    <p:set>
                                      <p:cBhvr>
                                        <p:cTn id="234" dur="1" fill="hold">
                                          <p:stCondLst>
                                            <p:cond delay="0"/>
                                          </p:stCondLst>
                                        </p:cTn>
                                        <p:tgtEl>
                                          <p:spTgt spid="923973"/>
                                        </p:tgtEl>
                                        <p:attrNameLst>
                                          <p:attrName>style.visibility</p:attrName>
                                        </p:attrNameLst>
                                      </p:cBhvr>
                                      <p:to>
                                        <p:strVal val="visible"/>
                                      </p:to>
                                    </p:set>
                                    <p:animEffect transition="in" filter="dissolve">
                                      <p:cBhvr>
                                        <p:cTn id="235" dur="100"/>
                                        <p:tgtEl>
                                          <p:spTgt spid="923973"/>
                                        </p:tgtEl>
                                      </p:cBhvr>
                                    </p:animEffect>
                                  </p:childTnLst>
                                </p:cTn>
                              </p:par>
                            </p:childTnLst>
                          </p:cTn>
                        </p:par>
                        <p:par>
                          <p:cTn id="236" fill="hold">
                            <p:stCondLst>
                              <p:cond delay="19600"/>
                            </p:stCondLst>
                            <p:childTnLst>
                              <p:par>
                                <p:cTn id="237" presetID="9" presetClass="entr" presetSubtype="0" fill="hold" grpId="0" nodeType="afterEffect">
                                  <p:stCondLst>
                                    <p:cond delay="0"/>
                                  </p:stCondLst>
                                  <p:childTnLst>
                                    <p:set>
                                      <p:cBhvr>
                                        <p:cTn id="238" dur="1" fill="hold">
                                          <p:stCondLst>
                                            <p:cond delay="0"/>
                                          </p:stCondLst>
                                        </p:cTn>
                                        <p:tgtEl>
                                          <p:spTgt spid="923974"/>
                                        </p:tgtEl>
                                        <p:attrNameLst>
                                          <p:attrName>style.visibility</p:attrName>
                                        </p:attrNameLst>
                                      </p:cBhvr>
                                      <p:to>
                                        <p:strVal val="visible"/>
                                      </p:to>
                                    </p:set>
                                    <p:animEffect transition="in" filter="dissolve">
                                      <p:cBhvr>
                                        <p:cTn id="239" dur="100"/>
                                        <p:tgtEl>
                                          <p:spTgt spid="923974"/>
                                        </p:tgtEl>
                                      </p:cBhvr>
                                    </p:animEffect>
                                  </p:childTnLst>
                                </p:cTn>
                              </p:par>
                            </p:childTnLst>
                          </p:cTn>
                        </p:par>
                        <p:par>
                          <p:cTn id="240" fill="hold">
                            <p:stCondLst>
                              <p:cond delay="19700"/>
                            </p:stCondLst>
                            <p:childTnLst>
                              <p:par>
                                <p:cTn id="241" presetID="9" presetClass="entr" presetSubtype="0" fill="hold" grpId="0" nodeType="afterEffect">
                                  <p:stCondLst>
                                    <p:cond delay="0"/>
                                  </p:stCondLst>
                                  <p:childTnLst>
                                    <p:set>
                                      <p:cBhvr>
                                        <p:cTn id="242" dur="1" fill="hold">
                                          <p:stCondLst>
                                            <p:cond delay="0"/>
                                          </p:stCondLst>
                                        </p:cTn>
                                        <p:tgtEl>
                                          <p:spTgt spid="923975"/>
                                        </p:tgtEl>
                                        <p:attrNameLst>
                                          <p:attrName>style.visibility</p:attrName>
                                        </p:attrNameLst>
                                      </p:cBhvr>
                                      <p:to>
                                        <p:strVal val="visible"/>
                                      </p:to>
                                    </p:set>
                                    <p:animEffect transition="in" filter="dissolve">
                                      <p:cBhvr>
                                        <p:cTn id="243" dur="100"/>
                                        <p:tgtEl>
                                          <p:spTgt spid="923975"/>
                                        </p:tgtEl>
                                      </p:cBhvr>
                                    </p:animEffect>
                                  </p:childTnLst>
                                </p:cTn>
                              </p:par>
                            </p:childTnLst>
                          </p:cTn>
                        </p:par>
                        <p:par>
                          <p:cTn id="244" fill="hold">
                            <p:stCondLst>
                              <p:cond delay="19800"/>
                            </p:stCondLst>
                            <p:childTnLst>
                              <p:par>
                                <p:cTn id="245" presetID="9" presetClass="entr" presetSubtype="0" fill="hold" grpId="0" nodeType="afterEffect">
                                  <p:stCondLst>
                                    <p:cond delay="0"/>
                                  </p:stCondLst>
                                  <p:childTnLst>
                                    <p:set>
                                      <p:cBhvr>
                                        <p:cTn id="246" dur="1" fill="hold">
                                          <p:stCondLst>
                                            <p:cond delay="0"/>
                                          </p:stCondLst>
                                        </p:cTn>
                                        <p:tgtEl>
                                          <p:spTgt spid="923976"/>
                                        </p:tgtEl>
                                        <p:attrNameLst>
                                          <p:attrName>style.visibility</p:attrName>
                                        </p:attrNameLst>
                                      </p:cBhvr>
                                      <p:to>
                                        <p:strVal val="visible"/>
                                      </p:to>
                                    </p:set>
                                    <p:animEffect transition="in" filter="dissolve">
                                      <p:cBhvr>
                                        <p:cTn id="247" dur="100"/>
                                        <p:tgtEl>
                                          <p:spTgt spid="923976"/>
                                        </p:tgtEl>
                                      </p:cBhvr>
                                    </p:animEffect>
                                  </p:childTnLst>
                                </p:cTn>
                              </p:par>
                            </p:childTnLst>
                          </p:cTn>
                        </p:par>
                        <p:par>
                          <p:cTn id="248" fill="hold">
                            <p:stCondLst>
                              <p:cond delay="19900"/>
                            </p:stCondLst>
                            <p:childTnLst>
                              <p:par>
                                <p:cTn id="249" presetID="9" presetClass="entr" presetSubtype="0" fill="hold" grpId="0" nodeType="afterEffect">
                                  <p:stCondLst>
                                    <p:cond delay="0"/>
                                  </p:stCondLst>
                                  <p:childTnLst>
                                    <p:set>
                                      <p:cBhvr>
                                        <p:cTn id="250" dur="1" fill="hold">
                                          <p:stCondLst>
                                            <p:cond delay="0"/>
                                          </p:stCondLst>
                                        </p:cTn>
                                        <p:tgtEl>
                                          <p:spTgt spid="923977"/>
                                        </p:tgtEl>
                                        <p:attrNameLst>
                                          <p:attrName>style.visibility</p:attrName>
                                        </p:attrNameLst>
                                      </p:cBhvr>
                                      <p:to>
                                        <p:strVal val="visible"/>
                                      </p:to>
                                    </p:set>
                                    <p:animEffect transition="in" filter="dissolve">
                                      <p:cBhvr>
                                        <p:cTn id="251" dur="100"/>
                                        <p:tgtEl>
                                          <p:spTgt spid="923977"/>
                                        </p:tgtEl>
                                      </p:cBhvr>
                                    </p:animEffect>
                                  </p:childTnLst>
                                </p:cTn>
                              </p:par>
                            </p:childTnLst>
                          </p:cTn>
                        </p:par>
                        <p:par>
                          <p:cTn id="252" fill="hold">
                            <p:stCondLst>
                              <p:cond delay="20000"/>
                            </p:stCondLst>
                            <p:childTnLst>
                              <p:par>
                                <p:cTn id="253" presetID="9" presetClass="entr" presetSubtype="0" fill="hold" grpId="0" nodeType="afterEffect">
                                  <p:stCondLst>
                                    <p:cond delay="0"/>
                                  </p:stCondLst>
                                  <p:childTnLst>
                                    <p:set>
                                      <p:cBhvr>
                                        <p:cTn id="254" dur="1" fill="hold">
                                          <p:stCondLst>
                                            <p:cond delay="0"/>
                                          </p:stCondLst>
                                        </p:cTn>
                                        <p:tgtEl>
                                          <p:spTgt spid="923978"/>
                                        </p:tgtEl>
                                        <p:attrNameLst>
                                          <p:attrName>style.visibility</p:attrName>
                                        </p:attrNameLst>
                                      </p:cBhvr>
                                      <p:to>
                                        <p:strVal val="visible"/>
                                      </p:to>
                                    </p:set>
                                    <p:animEffect transition="in" filter="dissolve">
                                      <p:cBhvr>
                                        <p:cTn id="255" dur="100"/>
                                        <p:tgtEl>
                                          <p:spTgt spid="923978"/>
                                        </p:tgtEl>
                                      </p:cBhvr>
                                    </p:animEffect>
                                  </p:childTnLst>
                                </p:cTn>
                              </p:par>
                            </p:childTnLst>
                          </p:cTn>
                        </p:par>
                        <p:par>
                          <p:cTn id="256" fill="hold">
                            <p:stCondLst>
                              <p:cond delay="20100"/>
                            </p:stCondLst>
                            <p:childTnLst>
                              <p:par>
                                <p:cTn id="257" presetID="9" presetClass="entr" presetSubtype="0" fill="hold" grpId="0" nodeType="afterEffect">
                                  <p:stCondLst>
                                    <p:cond delay="0"/>
                                  </p:stCondLst>
                                  <p:childTnLst>
                                    <p:set>
                                      <p:cBhvr>
                                        <p:cTn id="258" dur="1" fill="hold">
                                          <p:stCondLst>
                                            <p:cond delay="0"/>
                                          </p:stCondLst>
                                        </p:cTn>
                                        <p:tgtEl>
                                          <p:spTgt spid="923979"/>
                                        </p:tgtEl>
                                        <p:attrNameLst>
                                          <p:attrName>style.visibility</p:attrName>
                                        </p:attrNameLst>
                                      </p:cBhvr>
                                      <p:to>
                                        <p:strVal val="visible"/>
                                      </p:to>
                                    </p:set>
                                    <p:animEffect transition="in" filter="dissolve">
                                      <p:cBhvr>
                                        <p:cTn id="259" dur="100"/>
                                        <p:tgtEl>
                                          <p:spTgt spid="923979"/>
                                        </p:tgtEl>
                                      </p:cBhvr>
                                    </p:animEffect>
                                  </p:childTnLst>
                                </p:cTn>
                              </p:par>
                            </p:childTnLst>
                          </p:cTn>
                        </p:par>
                        <p:par>
                          <p:cTn id="260" fill="hold">
                            <p:stCondLst>
                              <p:cond delay="20200"/>
                            </p:stCondLst>
                            <p:childTnLst>
                              <p:par>
                                <p:cTn id="261" presetID="9" presetClass="entr" presetSubtype="0" fill="hold" grpId="0" nodeType="afterEffect">
                                  <p:stCondLst>
                                    <p:cond delay="0"/>
                                  </p:stCondLst>
                                  <p:childTnLst>
                                    <p:set>
                                      <p:cBhvr>
                                        <p:cTn id="262" dur="1" fill="hold">
                                          <p:stCondLst>
                                            <p:cond delay="0"/>
                                          </p:stCondLst>
                                        </p:cTn>
                                        <p:tgtEl>
                                          <p:spTgt spid="923980"/>
                                        </p:tgtEl>
                                        <p:attrNameLst>
                                          <p:attrName>style.visibility</p:attrName>
                                        </p:attrNameLst>
                                      </p:cBhvr>
                                      <p:to>
                                        <p:strVal val="visible"/>
                                      </p:to>
                                    </p:set>
                                    <p:animEffect transition="in" filter="dissolve">
                                      <p:cBhvr>
                                        <p:cTn id="263" dur="100"/>
                                        <p:tgtEl>
                                          <p:spTgt spid="923980"/>
                                        </p:tgtEl>
                                      </p:cBhvr>
                                    </p:animEffect>
                                  </p:childTnLst>
                                </p:cTn>
                              </p:par>
                            </p:childTnLst>
                          </p:cTn>
                        </p:par>
                        <p:par>
                          <p:cTn id="264" fill="hold">
                            <p:stCondLst>
                              <p:cond delay="20300"/>
                            </p:stCondLst>
                            <p:childTnLst>
                              <p:par>
                                <p:cTn id="265" presetID="9" presetClass="entr" presetSubtype="0" fill="hold" grpId="0" nodeType="afterEffect">
                                  <p:stCondLst>
                                    <p:cond delay="0"/>
                                  </p:stCondLst>
                                  <p:childTnLst>
                                    <p:set>
                                      <p:cBhvr>
                                        <p:cTn id="266" dur="1" fill="hold">
                                          <p:stCondLst>
                                            <p:cond delay="0"/>
                                          </p:stCondLst>
                                        </p:cTn>
                                        <p:tgtEl>
                                          <p:spTgt spid="923981"/>
                                        </p:tgtEl>
                                        <p:attrNameLst>
                                          <p:attrName>style.visibility</p:attrName>
                                        </p:attrNameLst>
                                      </p:cBhvr>
                                      <p:to>
                                        <p:strVal val="visible"/>
                                      </p:to>
                                    </p:set>
                                    <p:animEffect transition="in" filter="dissolve">
                                      <p:cBhvr>
                                        <p:cTn id="267" dur="100"/>
                                        <p:tgtEl>
                                          <p:spTgt spid="923981"/>
                                        </p:tgtEl>
                                      </p:cBhvr>
                                    </p:animEffect>
                                  </p:childTnLst>
                                </p:cTn>
                              </p:par>
                            </p:childTnLst>
                          </p:cTn>
                        </p:par>
                        <p:par>
                          <p:cTn id="268" fill="hold">
                            <p:stCondLst>
                              <p:cond delay="20400"/>
                            </p:stCondLst>
                            <p:childTnLst>
                              <p:par>
                                <p:cTn id="269" presetID="9" presetClass="entr" presetSubtype="0" fill="hold" grpId="0" nodeType="afterEffect">
                                  <p:stCondLst>
                                    <p:cond delay="0"/>
                                  </p:stCondLst>
                                  <p:childTnLst>
                                    <p:set>
                                      <p:cBhvr>
                                        <p:cTn id="270" dur="1" fill="hold">
                                          <p:stCondLst>
                                            <p:cond delay="0"/>
                                          </p:stCondLst>
                                        </p:cTn>
                                        <p:tgtEl>
                                          <p:spTgt spid="923982"/>
                                        </p:tgtEl>
                                        <p:attrNameLst>
                                          <p:attrName>style.visibility</p:attrName>
                                        </p:attrNameLst>
                                      </p:cBhvr>
                                      <p:to>
                                        <p:strVal val="visible"/>
                                      </p:to>
                                    </p:set>
                                    <p:animEffect transition="in" filter="dissolve">
                                      <p:cBhvr>
                                        <p:cTn id="271" dur="100"/>
                                        <p:tgtEl>
                                          <p:spTgt spid="923982"/>
                                        </p:tgtEl>
                                      </p:cBhvr>
                                    </p:animEffect>
                                  </p:childTnLst>
                                </p:cTn>
                              </p:par>
                            </p:childTnLst>
                          </p:cTn>
                        </p:par>
                        <p:par>
                          <p:cTn id="272" fill="hold">
                            <p:stCondLst>
                              <p:cond delay="20500"/>
                            </p:stCondLst>
                            <p:childTnLst>
                              <p:par>
                                <p:cTn id="273" presetID="9" presetClass="entr" presetSubtype="0" fill="hold" grpId="0" nodeType="afterEffect">
                                  <p:stCondLst>
                                    <p:cond delay="0"/>
                                  </p:stCondLst>
                                  <p:childTnLst>
                                    <p:set>
                                      <p:cBhvr>
                                        <p:cTn id="274" dur="1" fill="hold">
                                          <p:stCondLst>
                                            <p:cond delay="0"/>
                                          </p:stCondLst>
                                        </p:cTn>
                                        <p:tgtEl>
                                          <p:spTgt spid="923983"/>
                                        </p:tgtEl>
                                        <p:attrNameLst>
                                          <p:attrName>style.visibility</p:attrName>
                                        </p:attrNameLst>
                                      </p:cBhvr>
                                      <p:to>
                                        <p:strVal val="visible"/>
                                      </p:to>
                                    </p:set>
                                    <p:animEffect transition="in" filter="dissolve">
                                      <p:cBhvr>
                                        <p:cTn id="275" dur="100"/>
                                        <p:tgtEl>
                                          <p:spTgt spid="923983"/>
                                        </p:tgtEl>
                                      </p:cBhvr>
                                    </p:animEffect>
                                  </p:childTnLst>
                                </p:cTn>
                              </p:par>
                            </p:childTnLst>
                          </p:cTn>
                        </p:par>
                        <p:par>
                          <p:cTn id="276" fill="hold">
                            <p:stCondLst>
                              <p:cond delay="20600"/>
                            </p:stCondLst>
                            <p:childTnLst>
                              <p:par>
                                <p:cTn id="277" presetID="9" presetClass="entr" presetSubtype="0" fill="hold" grpId="0" nodeType="afterEffect">
                                  <p:stCondLst>
                                    <p:cond delay="0"/>
                                  </p:stCondLst>
                                  <p:childTnLst>
                                    <p:set>
                                      <p:cBhvr>
                                        <p:cTn id="278" dur="1" fill="hold">
                                          <p:stCondLst>
                                            <p:cond delay="0"/>
                                          </p:stCondLst>
                                        </p:cTn>
                                        <p:tgtEl>
                                          <p:spTgt spid="923984"/>
                                        </p:tgtEl>
                                        <p:attrNameLst>
                                          <p:attrName>style.visibility</p:attrName>
                                        </p:attrNameLst>
                                      </p:cBhvr>
                                      <p:to>
                                        <p:strVal val="visible"/>
                                      </p:to>
                                    </p:set>
                                    <p:animEffect transition="in" filter="dissolve">
                                      <p:cBhvr>
                                        <p:cTn id="279" dur="100"/>
                                        <p:tgtEl>
                                          <p:spTgt spid="923984"/>
                                        </p:tgtEl>
                                      </p:cBhvr>
                                    </p:animEffect>
                                  </p:childTnLst>
                                </p:cTn>
                              </p:par>
                            </p:childTnLst>
                          </p:cTn>
                        </p:par>
                        <p:par>
                          <p:cTn id="280" fill="hold">
                            <p:stCondLst>
                              <p:cond delay="20700"/>
                            </p:stCondLst>
                            <p:childTnLst>
                              <p:par>
                                <p:cTn id="281" presetID="9" presetClass="entr" presetSubtype="0" fill="hold" grpId="0" nodeType="afterEffect">
                                  <p:stCondLst>
                                    <p:cond delay="0"/>
                                  </p:stCondLst>
                                  <p:childTnLst>
                                    <p:set>
                                      <p:cBhvr>
                                        <p:cTn id="282" dur="1" fill="hold">
                                          <p:stCondLst>
                                            <p:cond delay="0"/>
                                          </p:stCondLst>
                                        </p:cTn>
                                        <p:tgtEl>
                                          <p:spTgt spid="923985"/>
                                        </p:tgtEl>
                                        <p:attrNameLst>
                                          <p:attrName>style.visibility</p:attrName>
                                        </p:attrNameLst>
                                      </p:cBhvr>
                                      <p:to>
                                        <p:strVal val="visible"/>
                                      </p:to>
                                    </p:set>
                                    <p:animEffect transition="in" filter="dissolve">
                                      <p:cBhvr>
                                        <p:cTn id="283" dur="100"/>
                                        <p:tgtEl>
                                          <p:spTgt spid="923985"/>
                                        </p:tgtEl>
                                      </p:cBhvr>
                                    </p:animEffect>
                                  </p:childTnLst>
                                </p:cTn>
                              </p:par>
                            </p:childTnLst>
                          </p:cTn>
                        </p:par>
                        <p:par>
                          <p:cTn id="284" fill="hold">
                            <p:stCondLst>
                              <p:cond delay="20800"/>
                            </p:stCondLst>
                            <p:childTnLst>
                              <p:par>
                                <p:cTn id="285" presetID="9" presetClass="entr" presetSubtype="0" fill="hold" grpId="0" nodeType="afterEffect">
                                  <p:stCondLst>
                                    <p:cond delay="0"/>
                                  </p:stCondLst>
                                  <p:childTnLst>
                                    <p:set>
                                      <p:cBhvr>
                                        <p:cTn id="286" dur="1" fill="hold">
                                          <p:stCondLst>
                                            <p:cond delay="0"/>
                                          </p:stCondLst>
                                        </p:cTn>
                                        <p:tgtEl>
                                          <p:spTgt spid="923986"/>
                                        </p:tgtEl>
                                        <p:attrNameLst>
                                          <p:attrName>style.visibility</p:attrName>
                                        </p:attrNameLst>
                                      </p:cBhvr>
                                      <p:to>
                                        <p:strVal val="visible"/>
                                      </p:to>
                                    </p:set>
                                    <p:animEffect transition="in" filter="dissolve">
                                      <p:cBhvr>
                                        <p:cTn id="287" dur="100"/>
                                        <p:tgtEl>
                                          <p:spTgt spid="923986"/>
                                        </p:tgtEl>
                                      </p:cBhvr>
                                    </p:animEffect>
                                  </p:childTnLst>
                                </p:cTn>
                              </p:par>
                            </p:childTnLst>
                          </p:cTn>
                        </p:par>
                        <p:par>
                          <p:cTn id="288" fill="hold">
                            <p:stCondLst>
                              <p:cond delay="20900"/>
                            </p:stCondLst>
                            <p:childTnLst>
                              <p:par>
                                <p:cTn id="289" presetID="9" presetClass="entr" presetSubtype="0" fill="hold" grpId="0" nodeType="afterEffect">
                                  <p:stCondLst>
                                    <p:cond delay="0"/>
                                  </p:stCondLst>
                                  <p:childTnLst>
                                    <p:set>
                                      <p:cBhvr>
                                        <p:cTn id="290" dur="1" fill="hold">
                                          <p:stCondLst>
                                            <p:cond delay="0"/>
                                          </p:stCondLst>
                                        </p:cTn>
                                        <p:tgtEl>
                                          <p:spTgt spid="923987"/>
                                        </p:tgtEl>
                                        <p:attrNameLst>
                                          <p:attrName>style.visibility</p:attrName>
                                        </p:attrNameLst>
                                      </p:cBhvr>
                                      <p:to>
                                        <p:strVal val="visible"/>
                                      </p:to>
                                    </p:set>
                                    <p:animEffect transition="in" filter="dissolve">
                                      <p:cBhvr>
                                        <p:cTn id="291" dur="100"/>
                                        <p:tgtEl>
                                          <p:spTgt spid="923987"/>
                                        </p:tgtEl>
                                      </p:cBhvr>
                                    </p:animEffect>
                                  </p:childTnLst>
                                </p:cTn>
                              </p:par>
                            </p:childTnLst>
                          </p:cTn>
                        </p:par>
                        <p:par>
                          <p:cTn id="292" fill="hold">
                            <p:stCondLst>
                              <p:cond delay="21000"/>
                            </p:stCondLst>
                            <p:childTnLst>
                              <p:par>
                                <p:cTn id="293" presetID="9" presetClass="entr" presetSubtype="0" fill="hold" grpId="0" nodeType="afterEffect">
                                  <p:stCondLst>
                                    <p:cond delay="0"/>
                                  </p:stCondLst>
                                  <p:childTnLst>
                                    <p:set>
                                      <p:cBhvr>
                                        <p:cTn id="294" dur="1" fill="hold">
                                          <p:stCondLst>
                                            <p:cond delay="0"/>
                                          </p:stCondLst>
                                        </p:cTn>
                                        <p:tgtEl>
                                          <p:spTgt spid="923988"/>
                                        </p:tgtEl>
                                        <p:attrNameLst>
                                          <p:attrName>style.visibility</p:attrName>
                                        </p:attrNameLst>
                                      </p:cBhvr>
                                      <p:to>
                                        <p:strVal val="visible"/>
                                      </p:to>
                                    </p:set>
                                    <p:animEffect transition="in" filter="dissolve">
                                      <p:cBhvr>
                                        <p:cTn id="295" dur="100"/>
                                        <p:tgtEl>
                                          <p:spTgt spid="923988"/>
                                        </p:tgtEl>
                                      </p:cBhvr>
                                    </p:animEffect>
                                  </p:childTnLst>
                                </p:cTn>
                              </p:par>
                            </p:childTnLst>
                          </p:cTn>
                        </p:par>
                        <p:par>
                          <p:cTn id="296" fill="hold">
                            <p:stCondLst>
                              <p:cond delay="21100"/>
                            </p:stCondLst>
                            <p:childTnLst>
                              <p:par>
                                <p:cTn id="297" presetID="9" presetClass="entr" presetSubtype="0" fill="hold" grpId="0" nodeType="afterEffect">
                                  <p:stCondLst>
                                    <p:cond delay="0"/>
                                  </p:stCondLst>
                                  <p:childTnLst>
                                    <p:set>
                                      <p:cBhvr>
                                        <p:cTn id="298" dur="1" fill="hold">
                                          <p:stCondLst>
                                            <p:cond delay="0"/>
                                          </p:stCondLst>
                                        </p:cTn>
                                        <p:tgtEl>
                                          <p:spTgt spid="923989"/>
                                        </p:tgtEl>
                                        <p:attrNameLst>
                                          <p:attrName>style.visibility</p:attrName>
                                        </p:attrNameLst>
                                      </p:cBhvr>
                                      <p:to>
                                        <p:strVal val="visible"/>
                                      </p:to>
                                    </p:set>
                                    <p:animEffect transition="in" filter="dissolve">
                                      <p:cBhvr>
                                        <p:cTn id="299" dur="100"/>
                                        <p:tgtEl>
                                          <p:spTgt spid="923989"/>
                                        </p:tgtEl>
                                      </p:cBhvr>
                                    </p:animEffect>
                                  </p:childTnLst>
                                </p:cTn>
                              </p:par>
                            </p:childTnLst>
                          </p:cTn>
                        </p:par>
                        <p:par>
                          <p:cTn id="300" fill="hold">
                            <p:stCondLst>
                              <p:cond delay="21200"/>
                            </p:stCondLst>
                            <p:childTnLst>
                              <p:par>
                                <p:cTn id="301" presetID="9" presetClass="entr" presetSubtype="0" fill="hold" grpId="0" nodeType="afterEffect">
                                  <p:stCondLst>
                                    <p:cond delay="0"/>
                                  </p:stCondLst>
                                  <p:childTnLst>
                                    <p:set>
                                      <p:cBhvr>
                                        <p:cTn id="302" dur="1" fill="hold">
                                          <p:stCondLst>
                                            <p:cond delay="0"/>
                                          </p:stCondLst>
                                        </p:cTn>
                                        <p:tgtEl>
                                          <p:spTgt spid="923990"/>
                                        </p:tgtEl>
                                        <p:attrNameLst>
                                          <p:attrName>style.visibility</p:attrName>
                                        </p:attrNameLst>
                                      </p:cBhvr>
                                      <p:to>
                                        <p:strVal val="visible"/>
                                      </p:to>
                                    </p:set>
                                    <p:animEffect transition="in" filter="dissolve">
                                      <p:cBhvr>
                                        <p:cTn id="303" dur="100"/>
                                        <p:tgtEl>
                                          <p:spTgt spid="923990"/>
                                        </p:tgtEl>
                                      </p:cBhvr>
                                    </p:animEffect>
                                  </p:childTnLst>
                                </p:cTn>
                              </p:par>
                            </p:childTnLst>
                          </p:cTn>
                        </p:par>
                        <p:par>
                          <p:cTn id="304" fill="hold">
                            <p:stCondLst>
                              <p:cond delay="21300"/>
                            </p:stCondLst>
                            <p:childTnLst>
                              <p:par>
                                <p:cTn id="305" presetID="9" presetClass="entr" presetSubtype="0" fill="hold" grpId="0" nodeType="afterEffect">
                                  <p:stCondLst>
                                    <p:cond delay="0"/>
                                  </p:stCondLst>
                                  <p:childTnLst>
                                    <p:set>
                                      <p:cBhvr>
                                        <p:cTn id="306" dur="1" fill="hold">
                                          <p:stCondLst>
                                            <p:cond delay="0"/>
                                          </p:stCondLst>
                                        </p:cTn>
                                        <p:tgtEl>
                                          <p:spTgt spid="923991"/>
                                        </p:tgtEl>
                                        <p:attrNameLst>
                                          <p:attrName>style.visibility</p:attrName>
                                        </p:attrNameLst>
                                      </p:cBhvr>
                                      <p:to>
                                        <p:strVal val="visible"/>
                                      </p:to>
                                    </p:set>
                                    <p:animEffect transition="in" filter="dissolve">
                                      <p:cBhvr>
                                        <p:cTn id="307" dur="100"/>
                                        <p:tgtEl>
                                          <p:spTgt spid="923991"/>
                                        </p:tgtEl>
                                      </p:cBhvr>
                                    </p:animEffect>
                                  </p:childTnLst>
                                </p:cTn>
                              </p:par>
                            </p:childTnLst>
                          </p:cTn>
                        </p:par>
                        <p:par>
                          <p:cTn id="308" fill="hold">
                            <p:stCondLst>
                              <p:cond delay="21400"/>
                            </p:stCondLst>
                            <p:childTnLst>
                              <p:par>
                                <p:cTn id="309" presetID="9" presetClass="entr" presetSubtype="0" fill="hold" grpId="0" nodeType="afterEffect">
                                  <p:stCondLst>
                                    <p:cond delay="0"/>
                                  </p:stCondLst>
                                  <p:childTnLst>
                                    <p:set>
                                      <p:cBhvr>
                                        <p:cTn id="310" dur="1" fill="hold">
                                          <p:stCondLst>
                                            <p:cond delay="0"/>
                                          </p:stCondLst>
                                        </p:cTn>
                                        <p:tgtEl>
                                          <p:spTgt spid="923992"/>
                                        </p:tgtEl>
                                        <p:attrNameLst>
                                          <p:attrName>style.visibility</p:attrName>
                                        </p:attrNameLst>
                                      </p:cBhvr>
                                      <p:to>
                                        <p:strVal val="visible"/>
                                      </p:to>
                                    </p:set>
                                    <p:animEffect transition="in" filter="dissolve">
                                      <p:cBhvr>
                                        <p:cTn id="311" dur="100"/>
                                        <p:tgtEl>
                                          <p:spTgt spid="923992"/>
                                        </p:tgtEl>
                                      </p:cBhvr>
                                    </p:animEffect>
                                  </p:childTnLst>
                                </p:cTn>
                              </p:par>
                            </p:childTnLst>
                          </p:cTn>
                        </p:par>
                        <p:par>
                          <p:cTn id="312" fill="hold">
                            <p:stCondLst>
                              <p:cond delay="21500"/>
                            </p:stCondLst>
                            <p:childTnLst>
                              <p:par>
                                <p:cTn id="313" presetID="9" presetClass="entr" presetSubtype="0" fill="hold" grpId="0" nodeType="afterEffect">
                                  <p:stCondLst>
                                    <p:cond delay="0"/>
                                  </p:stCondLst>
                                  <p:childTnLst>
                                    <p:set>
                                      <p:cBhvr>
                                        <p:cTn id="314" dur="1" fill="hold">
                                          <p:stCondLst>
                                            <p:cond delay="0"/>
                                          </p:stCondLst>
                                        </p:cTn>
                                        <p:tgtEl>
                                          <p:spTgt spid="923993"/>
                                        </p:tgtEl>
                                        <p:attrNameLst>
                                          <p:attrName>style.visibility</p:attrName>
                                        </p:attrNameLst>
                                      </p:cBhvr>
                                      <p:to>
                                        <p:strVal val="visible"/>
                                      </p:to>
                                    </p:set>
                                    <p:animEffect transition="in" filter="dissolve">
                                      <p:cBhvr>
                                        <p:cTn id="315" dur="100"/>
                                        <p:tgtEl>
                                          <p:spTgt spid="923993"/>
                                        </p:tgtEl>
                                      </p:cBhvr>
                                    </p:animEffect>
                                  </p:childTnLst>
                                </p:cTn>
                              </p:par>
                            </p:childTnLst>
                          </p:cTn>
                        </p:par>
                        <p:par>
                          <p:cTn id="316" fill="hold">
                            <p:stCondLst>
                              <p:cond delay="21600"/>
                            </p:stCondLst>
                            <p:childTnLst>
                              <p:par>
                                <p:cTn id="317" presetID="9" presetClass="entr" presetSubtype="0" fill="hold" grpId="0" nodeType="afterEffect">
                                  <p:stCondLst>
                                    <p:cond delay="0"/>
                                  </p:stCondLst>
                                  <p:childTnLst>
                                    <p:set>
                                      <p:cBhvr>
                                        <p:cTn id="318" dur="1" fill="hold">
                                          <p:stCondLst>
                                            <p:cond delay="0"/>
                                          </p:stCondLst>
                                        </p:cTn>
                                        <p:tgtEl>
                                          <p:spTgt spid="923994"/>
                                        </p:tgtEl>
                                        <p:attrNameLst>
                                          <p:attrName>style.visibility</p:attrName>
                                        </p:attrNameLst>
                                      </p:cBhvr>
                                      <p:to>
                                        <p:strVal val="visible"/>
                                      </p:to>
                                    </p:set>
                                    <p:animEffect transition="in" filter="dissolve">
                                      <p:cBhvr>
                                        <p:cTn id="319" dur="100"/>
                                        <p:tgtEl>
                                          <p:spTgt spid="923994"/>
                                        </p:tgtEl>
                                      </p:cBhvr>
                                    </p:animEffect>
                                  </p:childTnLst>
                                </p:cTn>
                              </p:par>
                            </p:childTnLst>
                          </p:cTn>
                        </p:par>
                        <p:par>
                          <p:cTn id="320" fill="hold">
                            <p:stCondLst>
                              <p:cond delay="21700"/>
                            </p:stCondLst>
                            <p:childTnLst>
                              <p:par>
                                <p:cTn id="321" presetID="9" presetClass="entr" presetSubtype="0" fill="hold" grpId="0" nodeType="afterEffect">
                                  <p:stCondLst>
                                    <p:cond delay="0"/>
                                  </p:stCondLst>
                                  <p:childTnLst>
                                    <p:set>
                                      <p:cBhvr>
                                        <p:cTn id="322" dur="1" fill="hold">
                                          <p:stCondLst>
                                            <p:cond delay="0"/>
                                          </p:stCondLst>
                                        </p:cTn>
                                        <p:tgtEl>
                                          <p:spTgt spid="923995"/>
                                        </p:tgtEl>
                                        <p:attrNameLst>
                                          <p:attrName>style.visibility</p:attrName>
                                        </p:attrNameLst>
                                      </p:cBhvr>
                                      <p:to>
                                        <p:strVal val="visible"/>
                                      </p:to>
                                    </p:set>
                                    <p:animEffect transition="in" filter="dissolve">
                                      <p:cBhvr>
                                        <p:cTn id="323" dur="100"/>
                                        <p:tgtEl>
                                          <p:spTgt spid="923995"/>
                                        </p:tgtEl>
                                      </p:cBhvr>
                                    </p:animEffect>
                                  </p:childTnLst>
                                </p:cTn>
                              </p:par>
                            </p:childTnLst>
                          </p:cTn>
                        </p:par>
                        <p:par>
                          <p:cTn id="324" fill="hold">
                            <p:stCondLst>
                              <p:cond delay="21800"/>
                            </p:stCondLst>
                            <p:childTnLst>
                              <p:par>
                                <p:cTn id="325" presetID="9" presetClass="entr" presetSubtype="0" fill="hold" grpId="0" nodeType="afterEffect">
                                  <p:stCondLst>
                                    <p:cond delay="0"/>
                                  </p:stCondLst>
                                  <p:childTnLst>
                                    <p:set>
                                      <p:cBhvr>
                                        <p:cTn id="326" dur="1" fill="hold">
                                          <p:stCondLst>
                                            <p:cond delay="0"/>
                                          </p:stCondLst>
                                        </p:cTn>
                                        <p:tgtEl>
                                          <p:spTgt spid="923996"/>
                                        </p:tgtEl>
                                        <p:attrNameLst>
                                          <p:attrName>style.visibility</p:attrName>
                                        </p:attrNameLst>
                                      </p:cBhvr>
                                      <p:to>
                                        <p:strVal val="visible"/>
                                      </p:to>
                                    </p:set>
                                    <p:animEffect transition="in" filter="dissolve">
                                      <p:cBhvr>
                                        <p:cTn id="327" dur="100"/>
                                        <p:tgtEl>
                                          <p:spTgt spid="923996"/>
                                        </p:tgtEl>
                                      </p:cBhvr>
                                    </p:animEffect>
                                  </p:childTnLst>
                                </p:cTn>
                              </p:par>
                            </p:childTnLst>
                          </p:cTn>
                        </p:par>
                        <p:par>
                          <p:cTn id="328" fill="hold">
                            <p:stCondLst>
                              <p:cond delay="21900"/>
                            </p:stCondLst>
                            <p:childTnLst>
                              <p:par>
                                <p:cTn id="329" presetID="9" presetClass="entr" presetSubtype="0" fill="hold" grpId="0" nodeType="afterEffect">
                                  <p:stCondLst>
                                    <p:cond delay="0"/>
                                  </p:stCondLst>
                                  <p:childTnLst>
                                    <p:set>
                                      <p:cBhvr>
                                        <p:cTn id="330" dur="1" fill="hold">
                                          <p:stCondLst>
                                            <p:cond delay="0"/>
                                          </p:stCondLst>
                                        </p:cTn>
                                        <p:tgtEl>
                                          <p:spTgt spid="923997"/>
                                        </p:tgtEl>
                                        <p:attrNameLst>
                                          <p:attrName>style.visibility</p:attrName>
                                        </p:attrNameLst>
                                      </p:cBhvr>
                                      <p:to>
                                        <p:strVal val="visible"/>
                                      </p:to>
                                    </p:set>
                                    <p:animEffect transition="in" filter="dissolve">
                                      <p:cBhvr>
                                        <p:cTn id="331" dur="100"/>
                                        <p:tgtEl>
                                          <p:spTgt spid="923997"/>
                                        </p:tgtEl>
                                      </p:cBhvr>
                                    </p:animEffect>
                                  </p:childTnLst>
                                </p:cTn>
                              </p:par>
                            </p:childTnLst>
                          </p:cTn>
                        </p:par>
                        <p:par>
                          <p:cTn id="332" fill="hold">
                            <p:stCondLst>
                              <p:cond delay="22000"/>
                            </p:stCondLst>
                            <p:childTnLst>
                              <p:par>
                                <p:cTn id="333" presetID="9" presetClass="entr" presetSubtype="0" fill="hold" grpId="0" nodeType="afterEffect">
                                  <p:stCondLst>
                                    <p:cond delay="0"/>
                                  </p:stCondLst>
                                  <p:childTnLst>
                                    <p:set>
                                      <p:cBhvr>
                                        <p:cTn id="334" dur="1" fill="hold">
                                          <p:stCondLst>
                                            <p:cond delay="0"/>
                                          </p:stCondLst>
                                        </p:cTn>
                                        <p:tgtEl>
                                          <p:spTgt spid="923998"/>
                                        </p:tgtEl>
                                        <p:attrNameLst>
                                          <p:attrName>style.visibility</p:attrName>
                                        </p:attrNameLst>
                                      </p:cBhvr>
                                      <p:to>
                                        <p:strVal val="visible"/>
                                      </p:to>
                                    </p:set>
                                    <p:animEffect transition="in" filter="dissolve">
                                      <p:cBhvr>
                                        <p:cTn id="335" dur="100"/>
                                        <p:tgtEl>
                                          <p:spTgt spid="923998"/>
                                        </p:tgtEl>
                                      </p:cBhvr>
                                    </p:animEffect>
                                  </p:childTnLst>
                                </p:cTn>
                              </p:par>
                            </p:childTnLst>
                          </p:cTn>
                        </p:par>
                        <p:par>
                          <p:cTn id="336" fill="hold">
                            <p:stCondLst>
                              <p:cond delay="22100"/>
                            </p:stCondLst>
                            <p:childTnLst>
                              <p:par>
                                <p:cTn id="337" presetID="9" presetClass="entr" presetSubtype="0" fill="hold" grpId="0" nodeType="afterEffect">
                                  <p:stCondLst>
                                    <p:cond delay="0"/>
                                  </p:stCondLst>
                                  <p:childTnLst>
                                    <p:set>
                                      <p:cBhvr>
                                        <p:cTn id="338" dur="1" fill="hold">
                                          <p:stCondLst>
                                            <p:cond delay="0"/>
                                          </p:stCondLst>
                                        </p:cTn>
                                        <p:tgtEl>
                                          <p:spTgt spid="923999"/>
                                        </p:tgtEl>
                                        <p:attrNameLst>
                                          <p:attrName>style.visibility</p:attrName>
                                        </p:attrNameLst>
                                      </p:cBhvr>
                                      <p:to>
                                        <p:strVal val="visible"/>
                                      </p:to>
                                    </p:set>
                                    <p:animEffect transition="in" filter="dissolve">
                                      <p:cBhvr>
                                        <p:cTn id="339" dur="100"/>
                                        <p:tgtEl>
                                          <p:spTgt spid="923999"/>
                                        </p:tgtEl>
                                      </p:cBhvr>
                                    </p:animEffect>
                                  </p:childTnLst>
                                </p:cTn>
                              </p:par>
                            </p:childTnLst>
                          </p:cTn>
                        </p:par>
                        <p:par>
                          <p:cTn id="340" fill="hold">
                            <p:stCondLst>
                              <p:cond delay="22200"/>
                            </p:stCondLst>
                            <p:childTnLst>
                              <p:par>
                                <p:cTn id="341" presetID="9" presetClass="entr" presetSubtype="0" fill="hold" grpId="0" nodeType="afterEffect">
                                  <p:stCondLst>
                                    <p:cond delay="0"/>
                                  </p:stCondLst>
                                  <p:childTnLst>
                                    <p:set>
                                      <p:cBhvr>
                                        <p:cTn id="342" dur="1" fill="hold">
                                          <p:stCondLst>
                                            <p:cond delay="0"/>
                                          </p:stCondLst>
                                        </p:cTn>
                                        <p:tgtEl>
                                          <p:spTgt spid="924000"/>
                                        </p:tgtEl>
                                        <p:attrNameLst>
                                          <p:attrName>style.visibility</p:attrName>
                                        </p:attrNameLst>
                                      </p:cBhvr>
                                      <p:to>
                                        <p:strVal val="visible"/>
                                      </p:to>
                                    </p:set>
                                    <p:animEffect transition="in" filter="dissolve">
                                      <p:cBhvr>
                                        <p:cTn id="343" dur="100"/>
                                        <p:tgtEl>
                                          <p:spTgt spid="924000"/>
                                        </p:tgtEl>
                                      </p:cBhvr>
                                    </p:animEffect>
                                  </p:childTnLst>
                                </p:cTn>
                              </p:par>
                            </p:childTnLst>
                          </p:cTn>
                        </p:par>
                        <p:par>
                          <p:cTn id="344" fill="hold">
                            <p:stCondLst>
                              <p:cond delay="22300"/>
                            </p:stCondLst>
                            <p:childTnLst>
                              <p:par>
                                <p:cTn id="345" presetID="9" presetClass="entr" presetSubtype="0" fill="hold" grpId="0" nodeType="afterEffect">
                                  <p:stCondLst>
                                    <p:cond delay="0"/>
                                  </p:stCondLst>
                                  <p:childTnLst>
                                    <p:set>
                                      <p:cBhvr>
                                        <p:cTn id="346" dur="1" fill="hold">
                                          <p:stCondLst>
                                            <p:cond delay="0"/>
                                          </p:stCondLst>
                                        </p:cTn>
                                        <p:tgtEl>
                                          <p:spTgt spid="924001"/>
                                        </p:tgtEl>
                                        <p:attrNameLst>
                                          <p:attrName>style.visibility</p:attrName>
                                        </p:attrNameLst>
                                      </p:cBhvr>
                                      <p:to>
                                        <p:strVal val="visible"/>
                                      </p:to>
                                    </p:set>
                                    <p:animEffect transition="in" filter="dissolve">
                                      <p:cBhvr>
                                        <p:cTn id="347" dur="100"/>
                                        <p:tgtEl>
                                          <p:spTgt spid="924001"/>
                                        </p:tgtEl>
                                      </p:cBhvr>
                                    </p:animEffect>
                                  </p:childTnLst>
                                </p:cTn>
                              </p:par>
                            </p:childTnLst>
                          </p:cTn>
                        </p:par>
                        <p:par>
                          <p:cTn id="348" fill="hold">
                            <p:stCondLst>
                              <p:cond delay="22400"/>
                            </p:stCondLst>
                            <p:childTnLst>
                              <p:par>
                                <p:cTn id="349" presetID="9" presetClass="entr" presetSubtype="0" fill="hold" grpId="0" nodeType="afterEffect">
                                  <p:stCondLst>
                                    <p:cond delay="0"/>
                                  </p:stCondLst>
                                  <p:childTnLst>
                                    <p:set>
                                      <p:cBhvr>
                                        <p:cTn id="350" dur="1" fill="hold">
                                          <p:stCondLst>
                                            <p:cond delay="0"/>
                                          </p:stCondLst>
                                        </p:cTn>
                                        <p:tgtEl>
                                          <p:spTgt spid="924002"/>
                                        </p:tgtEl>
                                        <p:attrNameLst>
                                          <p:attrName>style.visibility</p:attrName>
                                        </p:attrNameLst>
                                      </p:cBhvr>
                                      <p:to>
                                        <p:strVal val="visible"/>
                                      </p:to>
                                    </p:set>
                                    <p:animEffect transition="in" filter="dissolve">
                                      <p:cBhvr>
                                        <p:cTn id="351" dur="100"/>
                                        <p:tgtEl>
                                          <p:spTgt spid="924002"/>
                                        </p:tgtEl>
                                      </p:cBhvr>
                                    </p:animEffect>
                                  </p:childTnLst>
                                </p:cTn>
                              </p:par>
                            </p:childTnLst>
                          </p:cTn>
                        </p:par>
                        <p:par>
                          <p:cTn id="352" fill="hold">
                            <p:stCondLst>
                              <p:cond delay="22500"/>
                            </p:stCondLst>
                            <p:childTnLst>
                              <p:par>
                                <p:cTn id="353" presetID="9" presetClass="entr" presetSubtype="0" fill="hold" grpId="0" nodeType="afterEffect">
                                  <p:stCondLst>
                                    <p:cond delay="0"/>
                                  </p:stCondLst>
                                  <p:childTnLst>
                                    <p:set>
                                      <p:cBhvr>
                                        <p:cTn id="354" dur="1" fill="hold">
                                          <p:stCondLst>
                                            <p:cond delay="0"/>
                                          </p:stCondLst>
                                        </p:cTn>
                                        <p:tgtEl>
                                          <p:spTgt spid="924003"/>
                                        </p:tgtEl>
                                        <p:attrNameLst>
                                          <p:attrName>style.visibility</p:attrName>
                                        </p:attrNameLst>
                                      </p:cBhvr>
                                      <p:to>
                                        <p:strVal val="visible"/>
                                      </p:to>
                                    </p:set>
                                    <p:animEffect transition="in" filter="dissolve">
                                      <p:cBhvr>
                                        <p:cTn id="355" dur="100"/>
                                        <p:tgtEl>
                                          <p:spTgt spid="924003"/>
                                        </p:tgtEl>
                                      </p:cBhvr>
                                    </p:animEffect>
                                  </p:childTnLst>
                                </p:cTn>
                              </p:par>
                            </p:childTnLst>
                          </p:cTn>
                        </p:par>
                        <p:par>
                          <p:cTn id="356" fill="hold">
                            <p:stCondLst>
                              <p:cond delay="22600"/>
                            </p:stCondLst>
                            <p:childTnLst>
                              <p:par>
                                <p:cTn id="357" presetID="9" presetClass="entr" presetSubtype="0" fill="hold" grpId="0" nodeType="afterEffect">
                                  <p:stCondLst>
                                    <p:cond delay="0"/>
                                  </p:stCondLst>
                                  <p:childTnLst>
                                    <p:set>
                                      <p:cBhvr>
                                        <p:cTn id="358" dur="1" fill="hold">
                                          <p:stCondLst>
                                            <p:cond delay="0"/>
                                          </p:stCondLst>
                                        </p:cTn>
                                        <p:tgtEl>
                                          <p:spTgt spid="924004"/>
                                        </p:tgtEl>
                                        <p:attrNameLst>
                                          <p:attrName>style.visibility</p:attrName>
                                        </p:attrNameLst>
                                      </p:cBhvr>
                                      <p:to>
                                        <p:strVal val="visible"/>
                                      </p:to>
                                    </p:set>
                                    <p:animEffect transition="in" filter="dissolve">
                                      <p:cBhvr>
                                        <p:cTn id="359" dur="100"/>
                                        <p:tgtEl>
                                          <p:spTgt spid="924004"/>
                                        </p:tgtEl>
                                      </p:cBhvr>
                                    </p:animEffect>
                                  </p:childTnLst>
                                </p:cTn>
                              </p:par>
                            </p:childTnLst>
                          </p:cTn>
                        </p:par>
                        <p:par>
                          <p:cTn id="360" fill="hold">
                            <p:stCondLst>
                              <p:cond delay="22700"/>
                            </p:stCondLst>
                            <p:childTnLst>
                              <p:par>
                                <p:cTn id="361" presetID="9" presetClass="entr" presetSubtype="0" fill="hold" grpId="0" nodeType="afterEffect">
                                  <p:stCondLst>
                                    <p:cond delay="0"/>
                                  </p:stCondLst>
                                  <p:childTnLst>
                                    <p:set>
                                      <p:cBhvr>
                                        <p:cTn id="362" dur="1" fill="hold">
                                          <p:stCondLst>
                                            <p:cond delay="0"/>
                                          </p:stCondLst>
                                        </p:cTn>
                                        <p:tgtEl>
                                          <p:spTgt spid="924005"/>
                                        </p:tgtEl>
                                        <p:attrNameLst>
                                          <p:attrName>style.visibility</p:attrName>
                                        </p:attrNameLst>
                                      </p:cBhvr>
                                      <p:to>
                                        <p:strVal val="visible"/>
                                      </p:to>
                                    </p:set>
                                    <p:animEffect transition="in" filter="dissolve">
                                      <p:cBhvr>
                                        <p:cTn id="363" dur="100"/>
                                        <p:tgtEl>
                                          <p:spTgt spid="924005"/>
                                        </p:tgtEl>
                                      </p:cBhvr>
                                    </p:animEffect>
                                  </p:childTnLst>
                                </p:cTn>
                              </p:par>
                            </p:childTnLst>
                          </p:cTn>
                        </p:par>
                        <p:par>
                          <p:cTn id="364" fill="hold">
                            <p:stCondLst>
                              <p:cond delay="22800"/>
                            </p:stCondLst>
                            <p:childTnLst>
                              <p:par>
                                <p:cTn id="365" presetID="9" presetClass="entr" presetSubtype="0" fill="hold" grpId="0" nodeType="afterEffect">
                                  <p:stCondLst>
                                    <p:cond delay="0"/>
                                  </p:stCondLst>
                                  <p:childTnLst>
                                    <p:set>
                                      <p:cBhvr>
                                        <p:cTn id="366" dur="1" fill="hold">
                                          <p:stCondLst>
                                            <p:cond delay="0"/>
                                          </p:stCondLst>
                                        </p:cTn>
                                        <p:tgtEl>
                                          <p:spTgt spid="924006"/>
                                        </p:tgtEl>
                                        <p:attrNameLst>
                                          <p:attrName>style.visibility</p:attrName>
                                        </p:attrNameLst>
                                      </p:cBhvr>
                                      <p:to>
                                        <p:strVal val="visible"/>
                                      </p:to>
                                    </p:set>
                                    <p:animEffect transition="in" filter="dissolve">
                                      <p:cBhvr>
                                        <p:cTn id="367" dur="100"/>
                                        <p:tgtEl>
                                          <p:spTgt spid="924006"/>
                                        </p:tgtEl>
                                      </p:cBhvr>
                                    </p:animEffect>
                                  </p:childTnLst>
                                </p:cTn>
                              </p:par>
                            </p:childTnLst>
                          </p:cTn>
                        </p:par>
                        <p:par>
                          <p:cTn id="368" fill="hold">
                            <p:stCondLst>
                              <p:cond delay="22900"/>
                            </p:stCondLst>
                            <p:childTnLst>
                              <p:par>
                                <p:cTn id="369" presetID="9" presetClass="entr" presetSubtype="0" fill="hold" grpId="0" nodeType="afterEffect">
                                  <p:stCondLst>
                                    <p:cond delay="0"/>
                                  </p:stCondLst>
                                  <p:childTnLst>
                                    <p:set>
                                      <p:cBhvr>
                                        <p:cTn id="370" dur="1" fill="hold">
                                          <p:stCondLst>
                                            <p:cond delay="0"/>
                                          </p:stCondLst>
                                        </p:cTn>
                                        <p:tgtEl>
                                          <p:spTgt spid="924007"/>
                                        </p:tgtEl>
                                        <p:attrNameLst>
                                          <p:attrName>style.visibility</p:attrName>
                                        </p:attrNameLst>
                                      </p:cBhvr>
                                      <p:to>
                                        <p:strVal val="visible"/>
                                      </p:to>
                                    </p:set>
                                    <p:animEffect transition="in" filter="dissolve">
                                      <p:cBhvr>
                                        <p:cTn id="371" dur="100"/>
                                        <p:tgtEl>
                                          <p:spTgt spid="924007"/>
                                        </p:tgtEl>
                                      </p:cBhvr>
                                    </p:animEffect>
                                  </p:childTnLst>
                                </p:cTn>
                              </p:par>
                            </p:childTnLst>
                          </p:cTn>
                        </p:par>
                        <p:par>
                          <p:cTn id="372" fill="hold">
                            <p:stCondLst>
                              <p:cond delay="23000"/>
                            </p:stCondLst>
                            <p:childTnLst>
                              <p:par>
                                <p:cTn id="373" presetID="9" presetClass="entr" presetSubtype="0" fill="hold" grpId="0" nodeType="afterEffect">
                                  <p:stCondLst>
                                    <p:cond delay="0"/>
                                  </p:stCondLst>
                                  <p:childTnLst>
                                    <p:set>
                                      <p:cBhvr>
                                        <p:cTn id="374" dur="1" fill="hold">
                                          <p:stCondLst>
                                            <p:cond delay="0"/>
                                          </p:stCondLst>
                                        </p:cTn>
                                        <p:tgtEl>
                                          <p:spTgt spid="924008"/>
                                        </p:tgtEl>
                                        <p:attrNameLst>
                                          <p:attrName>style.visibility</p:attrName>
                                        </p:attrNameLst>
                                      </p:cBhvr>
                                      <p:to>
                                        <p:strVal val="visible"/>
                                      </p:to>
                                    </p:set>
                                    <p:animEffect transition="in" filter="dissolve">
                                      <p:cBhvr>
                                        <p:cTn id="375" dur="100"/>
                                        <p:tgtEl>
                                          <p:spTgt spid="924008"/>
                                        </p:tgtEl>
                                      </p:cBhvr>
                                    </p:animEffect>
                                  </p:childTnLst>
                                </p:cTn>
                              </p:par>
                            </p:childTnLst>
                          </p:cTn>
                        </p:par>
                        <p:par>
                          <p:cTn id="376" fill="hold">
                            <p:stCondLst>
                              <p:cond delay="23100"/>
                            </p:stCondLst>
                            <p:childTnLst>
                              <p:par>
                                <p:cTn id="377" presetID="9" presetClass="entr" presetSubtype="0" fill="hold" grpId="0" nodeType="afterEffect">
                                  <p:stCondLst>
                                    <p:cond delay="0"/>
                                  </p:stCondLst>
                                  <p:childTnLst>
                                    <p:set>
                                      <p:cBhvr>
                                        <p:cTn id="378" dur="1" fill="hold">
                                          <p:stCondLst>
                                            <p:cond delay="0"/>
                                          </p:stCondLst>
                                        </p:cTn>
                                        <p:tgtEl>
                                          <p:spTgt spid="924009"/>
                                        </p:tgtEl>
                                        <p:attrNameLst>
                                          <p:attrName>style.visibility</p:attrName>
                                        </p:attrNameLst>
                                      </p:cBhvr>
                                      <p:to>
                                        <p:strVal val="visible"/>
                                      </p:to>
                                    </p:set>
                                    <p:animEffect transition="in" filter="dissolve">
                                      <p:cBhvr>
                                        <p:cTn id="379" dur="100"/>
                                        <p:tgtEl>
                                          <p:spTgt spid="924009"/>
                                        </p:tgtEl>
                                      </p:cBhvr>
                                    </p:animEffect>
                                  </p:childTnLst>
                                </p:cTn>
                              </p:par>
                            </p:childTnLst>
                          </p:cTn>
                        </p:par>
                        <p:par>
                          <p:cTn id="380" fill="hold">
                            <p:stCondLst>
                              <p:cond delay="23200"/>
                            </p:stCondLst>
                            <p:childTnLst>
                              <p:par>
                                <p:cTn id="381" presetID="9" presetClass="entr" presetSubtype="0" fill="hold" grpId="0" nodeType="afterEffect">
                                  <p:stCondLst>
                                    <p:cond delay="0"/>
                                  </p:stCondLst>
                                  <p:childTnLst>
                                    <p:set>
                                      <p:cBhvr>
                                        <p:cTn id="382" dur="1" fill="hold">
                                          <p:stCondLst>
                                            <p:cond delay="0"/>
                                          </p:stCondLst>
                                        </p:cTn>
                                        <p:tgtEl>
                                          <p:spTgt spid="924010"/>
                                        </p:tgtEl>
                                        <p:attrNameLst>
                                          <p:attrName>style.visibility</p:attrName>
                                        </p:attrNameLst>
                                      </p:cBhvr>
                                      <p:to>
                                        <p:strVal val="visible"/>
                                      </p:to>
                                    </p:set>
                                    <p:animEffect transition="in" filter="dissolve">
                                      <p:cBhvr>
                                        <p:cTn id="383" dur="100"/>
                                        <p:tgtEl>
                                          <p:spTgt spid="924010"/>
                                        </p:tgtEl>
                                      </p:cBhvr>
                                    </p:animEffect>
                                  </p:childTnLst>
                                </p:cTn>
                              </p:par>
                            </p:childTnLst>
                          </p:cTn>
                        </p:par>
                        <p:par>
                          <p:cTn id="384" fill="hold">
                            <p:stCondLst>
                              <p:cond delay="23300"/>
                            </p:stCondLst>
                            <p:childTnLst>
                              <p:par>
                                <p:cTn id="385" presetID="9" presetClass="entr" presetSubtype="0" fill="hold" grpId="0" nodeType="afterEffect">
                                  <p:stCondLst>
                                    <p:cond delay="0"/>
                                  </p:stCondLst>
                                  <p:childTnLst>
                                    <p:set>
                                      <p:cBhvr>
                                        <p:cTn id="386" dur="1" fill="hold">
                                          <p:stCondLst>
                                            <p:cond delay="0"/>
                                          </p:stCondLst>
                                        </p:cTn>
                                        <p:tgtEl>
                                          <p:spTgt spid="924011"/>
                                        </p:tgtEl>
                                        <p:attrNameLst>
                                          <p:attrName>style.visibility</p:attrName>
                                        </p:attrNameLst>
                                      </p:cBhvr>
                                      <p:to>
                                        <p:strVal val="visible"/>
                                      </p:to>
                                    </p:set>
                                    <p:animEffect transition="in" filter="dissolve">
                                      <p:cBhvr>
                                        <p:cTn id="387" dur="100"/>
                                        <p:tgtEl>
                                          <p:spTgt spid="924011"/>
                                        </p:tgtEl>
                                      </p:cBhvr>
                                    </p:animEffect>
                                  </p:childTnLst>
                                </p:cTn>
                              </p:par>
                            </p:childTnLst>
                          </p:cTn>
                        </p:par>
                        <p:par>
                          <p:cTn id="388" fill="hold">
                            <p:stCondLst>
                              <p:cond delay="23400"/>
                            </p:stCondLst>
                            <p:childTnLst>
                              <p:par>
                                <p:cTn id="389" presetID="9" presetClass="entr" presetSubtype="0" fill="hold" grpId="0" nodeType="afterEffect">
                                  <p:stCondLst>
                                    <p:cond delay="0"/>
                                  </p:stCondLst>
                                  <p:childTnLst>
                                    <p:set>
                                      <p:cBhvr>
                                        <p:cTn id="390" dur="1" fill="hold">
                                          <p:stCondLst>
                                            <p:cond delay="0"/>
                                          </p:stCondLst>
                                        </p:cTn>
                                        <p:tgtEl>
                                          <p:spTgt spid="924012"/>
                                        </p:tgtEl>
                                        <p:attrNameLst>
                                          <p:attrName>style.visibility</p:attrName>
                                        </p:attrNameLst>
                                      </p:cBhvr>
                                      <p:to>
                                        <p:strVal val="visible"/>
                                      </p:to>
                                    </p:set>
                                    <p:animEffect transition="in" filter="dissolve">
                                      <p:cBhvr>
                                        <p:cTn id="391" dur="100"/>
                                        <p:tgtEl>
                                          <p:spTgt spid="924012"/>
                                        </p:tgtEl>
                                      </p:cBhvr>
                                    </p:animEffect>
                                  </p:childTnLst>
                                </p:cTn>
                              </p:par>
                            </p:childTnLst>
                          </p:cTn>
                        </p:par>
                        <p:par>
                          <p:cTn id="392" fill="hold">
                            <p:stCondLst>
                              <p:cond delay="23500"/>
                            </p:stCondLst>
                            <p:childTnLst>
                              <p:par>
                                <p:cTn id="393" presetID="9" presetClass="entr" presetSubtype="0" fill="hold" grpId="0" nodeType="afterEffect">
                                  <p:stCondLst>
                                    <p:cond delay="0"/>
                                  </p:stCondLst>
                                  <p:childTnLst>
                                    <p:set>
                                      <p:cBhvr>
                                        <p:cTn id="394" dur="1" fill="hold">
                                          <p:stCondLst>
                                            <p:cond delay="0"/>
                                          </p:stCondLst>
                                        </p:cTn>
                                        <p:tgtEl>
                                          <p:spTgt spid="924013"/>
                                        </p:tgtEl>
                                        <p:attrNameLst>
                                          <p:attrName>style.visibility</p:attrName>
                                        </p:attrNameLst>
                                      </p:cBhvr>
                                      <p:to>
                                        <p:strVal val="visible"/>
                                      </p:to>
                                    </p:set>
                                    <p:animEffect transition="in" filter="dissolve">
                                      <p:cBhvr>
                                        <p:cTn id="395" dur="100"/>
                                        <p:tgtEl>
                                          <p:spTgt spid="924013"/>
                                        </p:tgtEl>
                                      </p:cBhvr>
                                    </p:animEffect>
                                  </p:childTnLst>
                                </p:cTn>
                              </p:par>
                            </p:childTnLst>
                          </p:cTn>
                        </p:par>
                        <p:par>
                          <p:cTn id="396" fill="hold">
                            <p:stCondLst>
                              <p:cond delay="23600"/>
                            </p:stCondLst>
                            <p:childTnLst>
                              <p:par>
                                <p:cTn id="397" presetID="9" presetClass="entr" presetSubtype="0" fill="hold" grpId="0" nodeType="afterEffect">
                                  <p:stCondLst>
                                    <p:cond delay="0"/>
                                  </p:stCondLst>
                                  <p:childTnLst>
                                    <p:set>
                                      <p:cBhvr>
                                        <p:cTn id="398" dur="1" fill="hold">
                                          <p:stCondLst>
                                            <p:cond delay="0"/>
                                          </p:stCondLst>
                                        </p:cTn>
                                        <p:tgtEl>
                                          <p:spTgt spid="924014"/>
                                        </p:tgtEl>
                                        <p:attrNameLst>
                                          <p:attrName>style.visibility</p:attrName>
                                        </p:attrNameLst>
                                      </p:cBhvr>
                                      <p:to>
                                        <p:strVal val="visible"/>
                                      </p:to>
                                    </p:set>
                                    <p:animEffect transition="in" filter="dissolve">
                                      <p:cBhvr>
                                        <p:cTn id="399" dur="100"/>
                                        <p:tgtEl>
                                          <p:spTgt spid="924014"/>
                                        </p:tgtEl>
                                      </p:cBhvr>
                                    </p:animEffect>
                                  </p:childTnLst>
                                </p:cTn>
                              </p:par>
                            </p:childTnLst>
                          </p:cTn>
                        </p:par>
                        <p:par>
                          <p:cTn id="400" fill="hold">
                            <p:stCondLst>
                              <p:cond delay="23700"/>
                            </p:stCondLst>
                            <p:childTnLst>
                              <p:par>
                                <p:cTn id="401" presetID="9" presetClass="entr" presetSubtype="0" fill="hold" grpId="0" nodeType="afterEffect">
                                  <p:stCondLst>
                                    <p:cond delay="0"/>
                                  </p:stCondLst>
                                  <p:childTnLst>
                                    <p:set>
                                      <p:cBhvr>
                                        <p:cTn id="402" dur="1" fill="hold">
                                          <p:stCondLst>
                                            <p:cond delay="0"/>
                                          </p:stCondLst>
                                        </p:cTn>
                                        <p:tgtEl>
                                          <p:spTgt spid="924015"/>
                                        </p:tgtEl>
                                        <p:attrNameLst>
                                          <p:attrName>style.visibility</p:attrName>
                                        </p:attrNameLst>
                                      </p:cBhvr>
                                      <p:to>
                                        <p:strVal val="visible"/>
                                      </p:to>
                                    </p:set>
                                    <p:animEffect transition="in" filter="dissolve">
                                      <p:cBhvr>
                                        <p:cTn id="403" dur="100"/>
                                        <p:tgtEl>
                                          <p:spTgt spid="924015"/>
                                        </p:tgtEl>
                                      </p:cBhvr>
                                    </p:animEffect>
                                  </p:childTnLst>
                                </p:cTn>
                              </p:par>
                            </p:childTnLst>
                          </p:cTn>
                        </p:par>
                        <p:par>
                          <p:cTn id="404" fill="hold">
                            <p:stCondLst>
                              <p:cond delay="23800"/>
                            </p:stCondLst>
                            <p:childTnLst>
                              <p:par>
                                <p:cTn id="405" presetID="9" presetClass="entr" presetSubtype="0" fill="hold" grpId="0" nodeType="afterEffect">
                                  <p:stCondLst>
                                    <p:cond delay="0"/>
                                  </p:stCondLst>
                                  <p:childTnLst>
                                    <p:set>
                                      <p:cBhvr>
                                        <p:cTn id="406" dur="1" fill="hold">
                                          <p:stCondLst>
                                            <p:cond delay="0"/>
                                          </p:stCondLst>
                                        </p:cTn>
                                        <p:tgtEl>
                                          <p:spTgt spid="924016"/>
                                        </p:tgtEl>
                                        <p:attrNameLst>
                                          <p:attrName>style.visibility</p:attrName>
                                        </p:attrNameLst>
                                      </p:cBhvr>
                                      <p:to>
                                        <p:strVal val="visible"/>
                                      </p:to>
                                    </p:set>
                                    <p:animEffect transition="in" filter="dissolve">
                                      <p:cBhvr>
                                        <p:cTn id="407" dur="100"/>
                                        <p:tgtEl>
                                          <p:spTgt spid="924016"/>
                                        </p:tgtEl>
                                      </p:cBhvr>
                                    </p:animEffect>
                                  </p:childTnLst>
                                </p:cTn>
                              </p:par>
                            </p:childTnLst>
                          </p:cTn>
                        </p:par>
                        <p:par>
                          <p:cTn id="408" fill="hold">
                            <p:stCondLst>
                              <p:cond delay="23900"/>
                            </p:stCondLst>
                            <p:childTnLst>
                              <p:par>
                                <p:cTn id="409" presetID="9" presetClass="entr" presetSubtype="0" fill="hold" grpId="0" nodeType="afterEffect">
                                  <p:stCondLst>
                                    <p:cond delay="0"/>
                                  </p:stCondLst>
                                  <p:childTnLst>
                                    <p:set>
                                      <p:cBhvr>
                                        <p:cTn id="410" dur="1" fill="hold">
                                          <p:stCondLst>
                                            <p:cond delay="0"/>
                                          </p:stCondLst>
                                        </p:cTn>
                                        <p:tgtEl>
                                          <p:spTgt spid="924017"/>
                                        </p:tgtEl>
                                        <p:attrNameLst>
                                          <p:attrName>style.visibility</p:attrName>
                                        </p:attrNameLst>
                                      </p:cBhvr>
                                      <p:to>
                                        <p:strVal val="visible"/>
                                      </p:to>
                                    </p:set>
                                    <p:animEffect transition="in" filter="dissolve">
                                      <p:cBhvr>
                                        <p:cTn id="411" dur="100"/>
                                        <p:tgtEl>
                                          <p:spTgt spid="924017"/>
                                        </p:tgtEl>
                                      </p:cBhvr>
                                    </p:animEffect>
                                  </p:childTnLst>
                                </p:cTn>
                              </p:par>
                            </p:childTnLst>
                          </p:cTn>
                        </p:par>
                        <p:par>
                          <p:cTn id="412" fill="hold">
                            <p:stCondLst>
                              <p:cond delay="24000"/>
                            </p:stCondLst>
                            <p:childTnLst>
                              <p:par>
                                <p:cTn id="413" presetID="9" presetClass="entr" presetSubtype="0" fill="hold" grpId="0" nodeType="afterEffect">
                                  <p:stCondLst>
                                    <p:cond delay="0"/>
                                  </p:stCondLst>
                                  <p:childTnLst>
                                    <p:set>
                                      <p:cBhvr>
                                        <p:cTn id="414" dur="1" fill="hold">
                                          <p:stCondLst>
                                            <p:cond delay="0"/>
                                          </p:stCondLst>
                                        </p:cTn>
                                        <p:tgtEl>
                                          <p:spTgt spid="924018"/>
                                        </p:tgtEl>
                                        <p:attrNameLst>
                                          <p:attrName>style.visibility</p:attrName>
                                        </p:attrNameLst>
                                      </p:cBhvr>
                                      <p:to>
                                        <p:strVal val="visible"/>
                                      </p:to>
                                    </p:set>
                                    <p:animEffect transition="in" filter="dissolve">
                                      <p:cBhvr>
                                        <p:cTn id="415" dur="100"/>
                                        <p:tgtEl>
                                          <p:spTgt spid="924018"/>
                                        </p:tgtEl>
                                      </p:cBhvr>
                                    </p:animEffect>
                                  </p:childTnLst>
                                </p:cTn>
                              </p:par>
                            </p:childTnLst>
                          </p:cTn>
                        </p:par>
                        <p:par>
                          <p:cTn id="416" fill="hold">
                            <p:stCondLst>
                              <p:cond delay="24100"/>
                            </p:stCondLst>
                            <p:childTnLst>
                              <p:par>
                                <p:cTn id="417" presetID="9" presetClass="entr" presetSubtype="0" fill="hold" grpId="0" nodeType="afterEffect">
                                  <p:stCondLst>
                                    <p:cond delay="0"/>
                                  </p:stCondLst>
                                  <p:childTnLst>
                                    <p:set>
                                      <p:cBhvr>
                                        <p:cTn id="418" dur="1" fill="hold">
                                          <p:stCondLst>
                                            <p:cond delay="0"/>
                                          </p:stCondLst>
                                        </p:cTn>
                                        <p:tgtEl>
                                          <p:spTgt spid="924019"/>
                                        </p:tgtEl>
                                        <p:attrNameLst>
                                          <p:attrName>style.visibility</p:attrName>
                                        </p:attrNameLst>
                                      </p:cBhvr>
                                      <p:to>
                                        <p:strVal val="visible"/>
                                      </p:to>
                                    </p:set>
                                    <p:animEffect transition="in" filter="dissolve">
                                      <p:cBhvr>
                                        <p:cTn id="419" dur="100"/>
                                        <p:tgtEl>
                                          <p:spTgt spid="924019"/>
                                        </p:tgtEl>
                                      </p:cBhvr>
                                    </p:animEffect>
                                  </p:childTnLst>
                                </p:cTn>
                              </p:par>
                            </p:childTnLst>
                          </p:cTn>
                        </p:par>
                        <p:par>
                          <p:cTn id="420" fill="hold">
                            <p:stCondLst>
                              <p:cond delay="24200"/>
                            </p:stCondLst>
                            <p:childTnLst>
                              <p:par>
                                <p:cTn id="421" presetID="9" presetClass="entr" presetSubtype="0" fill="hold" grpId="0" nodeType="afterEffect">
                                  <p:stCondLst>
                                    <p:cond delay="0"/>
                                  </p:stCondLst>
                                  <p:childTnLst>
                                    <p:set>
                                      <p:cBhvr>
                                        <p:cTn id="422" dur="1" fill="hold">
                                          <p:stCondLst>
                                            <p:cond delay="0"/>
                                          </p:stCondLst>
                                        </p:cTn>
                                        <p:tgtEl>
                                          <p:spTgt spid="924020"/>
                                        </p:tgtEl>
                                        <p:attrNameLst>
                                          <p:attrName>style.visibility</p:attrName>
                                        </p:attrNameLst>
                                      </p:cBhvr>
                                      <p:to>
                                        <p:strVal val="visible"/>
                                      </p:to>
                                    </p:set>
                                    <p:animEffect transition="in" filter="dissolve">
                                      <p:cBhvr>
                                        <p:cTn id="423" dur="100"/>
                                        <p:tgtEl>
                                          <p:spTgt spid="924020"/>
                                        </p:tgtEl>
                                      </p:cBhvr>
                                    </p:animEffect>
                                  </p:childTnLst>
                                </p:cTn>
                              </p:par>
                            </p:childTnLst>
                          </p:cTn>
                        </p:par>
                        <p:par>
                          <p:cTn id="424" fill="hold">
                            <p:stCondLst>
                              <p:cond delay="24300"/>
                            </p:stCondLst>
                            <p:childTnLst>
                              <p:par>
                                <p:cTn id="425" presetID="9" presetClass="entr" presetSubtype="0" fill="hold" grpId="0" nodeType="afterEffect">
                                  <p:stCondLst>
                                    <p:cond delay="0"/>
                                  </p:stCondLst>
                                  <p:childTnLst>
                                    <p:set>
                                      <p:cBhvr>
                                        <p:cTn id="426" dur="1" fill="hold">
                                          <p:stCondLst>
                                            <p:cond delay="0"/>
                                          </p:stCondLst>
                                        </p:cTn>
                                        <p:tgtEl>
                                          <p:spTgt spid="924021"/>
                                        </p:tgtEl>
                                        <p:attrNameLst>
                                          <p:attrName>style.visibility</p:attrName>
                                        </p:attrNameLst>
                                      </p:cBhvr>
                                      <p:to>
                                        <p:strVal val="visible"/>
                                      </p:to>
                                    </p:set>
                                    <p:animEffect transition="in" filter="dissolve">
                                      <p:cBhvr>
                                        <p:cTn id="427" dur="100"/>
                                        <p:tgtEl>
                                          <p:spTgt spid="924021"/>
                                        </p:tgtEl>
                                      </p:cBhvr>
                                    </p:animEffect>
                                  </p:childTnLst>
                                </p:cTn>
                              </p:par>
                            </p:childTnLst>
                          </p:cTn>
                        </p:par>
                        <p:par>
                          <p:cTn id="428" fill="hold">
                            <p:stCondLst>
                              <p:cond delay="24400"/>
                            </p:stCondLst>
                            <p:childTnLst>
                              <p:par>
                                <p:cTn id="429" presetID="9" presetClass="entr" presetSubtype="0" fill="hold" grpId="0" nodeType="afterEffect">
                                  <p:stCondLst>
                                    <p:cond delay="0"/>
                                  </p:stCondLst>
                                  <p:childTnLst>
                                    <p:set>
                                      <p:cBhvr>
                                        <p:cTn id="430" dur="1" fill="hold">
                                          <p:stCondLst>
                                            <p:cond delay="0"/>
                                          </p:stCondLst>
                                        </p:cTn>
                                        <p:tgtEl>
                                          <p:spTgt spid="924022"/>
                                        </p:tgtEl>
                                        <p:attrNameLst>
                                          <p:attrName>style.visibility</p:attrName>
                                        </p:attrNameLst>
                                      </p:cBhvr>
                                      <p:to>
                                        <p:strVal val="visible"/>
                                      </p:to>
                                    </p:set>
                                    <p:animEffect transition="in" filter="dissolve">
                                      <p:cBhvr>
                                        <p:cTn id="431" dur="100"/>
                                        <p:tgtEl>
                                          <p:spTgt spid="924022"/>
                                        </p:tgtEl>
                                      </p:cBhvr>
                                    </p:animEffect>
                                  </p:childTnLst>
                                </p:cTn>
                              </p:par>
                            </p:childTnLst>
                          </p:cTn>
                        </p:par>
                        <p:par>
                          <p:cTn id="432" fill="hold">
                            <p:stCondLst>
                              <p:cond delay="24500"/>
                            </p:stCondLst>
                            <p:childTnLst>
                              <p:par>
                                <p:cTn id="433" presetID="9" presetClass="entr" presetSubtype="0" fill="hold" grpId="0" nodeType="afterEffect">
                                  <p:stCondLst>
                                    <p:cond delay="0"/>
                                  </p:stCondLst>
                                  <p:childTnLst>
                                    <p:set>
                                      <p:cBhvr>
                                        <p:cTn id="434" dur="1" fill="hold">
                                          <p:stCondLst>
                                            <p:cond delay="0"/>
                                          </p:stCondLst>
                                        </p:cTn>
                                        <p:tgtEl>
                                          <p:spTgt spid="924023"/>
                                        </p:tgtEl>
                                        <p:attrNameLst>
                                          <p:attrName>style.visibility</p:attrName>
                                        </p:attrNameLst>
                                      </p:cBhvr>
                                      <p:to>
                                        <p:strVal val="visible"/>
                                      </p:to>
                                    </p:set>
                                    <p:animEffect transition="in" filter="dissolve">
                                      <p:cBhvr>
                                        <p:cTn id="435" dur="100"/>
                                        <p:tgtEl>
                                          <p:spTgt spid="924023"/>
                                        </p:tgtEl>
                                      </p:cBhvr>
                                    </p:animEffect>
                                  </p:childTnLst>
                                </p:cTn>
                              </p:par>
                            </p:childTnLst>
                          </p:cTn>
                        </p:par>
                        <p:par>
                          <p:cTn id="436" fill="hold">
                            <p:stCondLst>
                              <p:cond delay="24600"/>
                            </p:stCondLst>
                            <p:childTnLst>
                              <p:par>
                                <p:cTn id="437" presetID="9" presetClass="entr" presetSubtype="0" fill="hold" grpId="0" nodeType="afterEffect">
                                  <p:stCondLst>
                                    <p:cond delay="0"/>
                                  </p:stCondLst>
                                  <p:childTnLst>
                                    <p:set>
                                      <p:cBhvr>
                                        <p:cTn id="438" dur="1" fill="hold">
                                          <p:stCondLst>
                                            <p:cond delay="0"/>
                                          </p:stCondLst>
                                        </p:cTn>
                                        <p:tgtEl>
                                          <p:spTgt spid="924024"/>
                                        </p:tgtEl>
                                        <p:attrNameLst>
                                          <p:attrName>style.visibility</p:attrName>
                                        </p:attrNameLst>
                                      </p:cBhvr>
                                      <p:to>
                                        <p:strVal val="visible"/>
                                      </p:to>
                                    </p:set>
                                    <p:animEffect transition="in" filter="dissolve">
                                      <p:cBhvr>
                                        <p:cTn id="439" dur="100"/>
                                        <p:tgtEl>
                                          <p:spTgt spid="924024"/>
                                        </p:tgtEl>
                                      </p:cBhvr>
                                    </p:animEffect>
                                  </p:childTnLst>
                                </p:cTn>
                              </p:par>
                            </p:childTnLst>
                          </p:cTn>
                        </p:par>
                        <p:par>
                          <p:cTn id="440" fill="hold">
                            <p:stCondLst>
                              <p:cond delay="24700"/>
                            </p:stCondLst>
                            <p:childTnLst>
                              <p:par>
                                <p:cTn id="441" presetID="9" presetClass="entr" presetSubtype="0" fill="hold" grpId="0" nodeType="afterEffect">
                                  <p:stCondLst>
                                    <p:cond delay="0"/>
                                  </p:stCondLst>
                                  <p:childTnLst>
                                    <p:set>
                                      <p:cBhvr>
                                        <p:cTn id="442" dur="1" fill="hold">
                                          <p:stCondLst>
                                            <p:cond delay="0"/>
                                          </p:stCondLst>
                                        </p:cTn>
                                        <p:tgtEl>
                                          <p:spTgt spid="924025"/>
                                        </p:tgtEl>
                                        <p:attrNameLst>
                                          <p:attrName>style.visibility</p:attrName>
                                        </p:attrNameLst>
                                      </p:cBhvr>
                                      <p:to>
                                        <p:strVal val="visible"/>
                                      </p:to>
                                    </p:set>
                                    <p:animEffect transition="in" filter="dissolve">
                                      <p:cBhvr>
                                        <p:cTn id="443" dur="100"/>
                                        <p:tgtEl>
                                          <p:spTgt spid="924025"/>
                                        </p:tgtEl>
                                      </p:cBhvr>
                                    </p:animEffect>
                                  </p:childTnLst>
                                </p:cTn>
                              </p:par>
                            </p:childTnLst>
                          </p:cTn>
                        </p:par>
                        <p:par>
                          <p:cTn id="444" fill="hold">
                            <p:stCondLst>
                              <p:cond delay="24800"/>
                            </p:stCondLst>
                            <p:childTnLst>
                              <p:par>
                                <p:cTn id="445" presetID="9" presetClass="entr" presetSubtype="0" fill="hold" grpId="0" nodeType="afterEffect">
                                  <p:stCondLst>
                                    <p:cond delay="0"/>
                                  </p:stCondLst>
                                  <p:childTnLst>
                                    <p:set>
                                      <p:cBhvr>
                                        <p:cTn id="446" dur="1" fill="hold">
                                          <p:stCondLst>
                                            <p:cond delay="0"/>
                                          </p:stCondLst>
                                        </p:cTn>
                                        <p:tgtEl>
                                          <p:spTgt spid="924026"/>
                                        </p:tgtEl>
                                        <p:attrNameLst>
                                          <p:attrName>style.visibility</p:attrName>
                                        </p:attrNameLst>
                                      </p:cBhvr>
                                      <p:to>
                                        <p:strVal val="visible"/>
                                      </p:to>
                                    </p:set>
                                    <p:animEffect transition="in" filter="dissolve">
                                      <p:cBhvr>
                                        <p:cTn id="447" dur="100"/>
                                        <p:tgtEl>
                                          <p:spTgt spid="924026"/>
                                        </p:tgtEl>
                                      </p:cBhvr>
                                    </p:animEffect>
                                  </p:childTnLst>
                                </p:cTn>
                              </p:par>
                            </p:childTnLst>
                          </p:cTn>
                        </p:par>
                        <p:par>
                          <p:cTn id="448" fill="hold">
                            <p:stCondLst>
                              <p:cond delay="24900"/>
                            </p:stCondLst>
                            <p:childTnLst>
                              <p:par>
                                <p:cTn id="449" presetID="9" presetClass="entr" presetSubtype="0" fill="hold" grpId="0" nodeType="afterEffect">
                                  <p:stCondLst>
                                    <p:cond delay="0"/>
                                  </p:stCondLst>
                                  <p:childTnLst>
                                    <p:set>
                                      <p:cBhvr>
                                        <p:cTn id="450" dur="1" fill="hold">
                                          <p:stCondLst>
                                            <p:cond delay="0"/>
                                          </p:stCondLst>
                                        </p:cTn>
                                        <p:tgtEl>
                                          <p:spTgt spid="924027"/>
                                        </p:tgtEl>
                                        <p:attrNameLst>
                                          <p:attrName>style.visibility</p:attrName>
                                        </p:attrNameLst>
                                      </p:cBhvr>
                                      <p:to>
                                        <p:strVal val="visible"/>
                                      </p:to>
                                    </p:set>
                                    <p:animEffect transition="in" filter="dissolve">
                                      <p:cBhvr>
                                        <p:cTn id="451" dur="100"/>
                                        <p:tgtEl>
                                          <p:spTgt spid="924027"/>
                                        </p:tgtEl>
                                      </p:cBhvr>
                                    </p:animEffect>
                                  </p:childTnLst>
                                </p:cTn>
                              </p:par>
                            </p:childTnLst>
                          </p:cTn>
                        </p:par>
                        <p:par>
                          <p:cTn id="452" fill="hold">
                            <p:stCondLst>
                              <p:cond delay="25000"/>
                            </p:stCondLst>
                            <p:childTnLst>
                              <p:par>
                                <p:cTn id="453" presetID="9" presetClass="entr" presetSubtype="0" fill="hold" grpId="0" nodeType="afterEffect">
                                  <p:stCondLst>
                                    <p:cond delay="0"/>
                                  </p:stCondLst>
                                  <p:childTnLst>
                                    <p:set>
                                      <p:cBhvr>
                                        <p:cTn id="454" dur="1" fill="hold">
                                          <p:stCondLst>
                                            <p:cond delay="0"/>
                                          </p:stCondLst>
                                        </p:cTn>
                                        <p:tgtEl>
                                          <p:spTgt spid="924028"/>
                                        </p:tgtEl>
                                        <p:attrNameLst>
                                          <p:attrName>style.visibility</p:attrName>
                                        </p:attrNameLst>
                                      </p:cBhvr>
                                      <p:to>
                                        <p:strVal val="visible"/>
                                      </p:to>
                                    </p:set>
                                    <p:animEffect transition="in" filter="dissolve">
                                      <p:cBhvr>
                                        <p:cTn id="455" dur="100"/>
                                        <p:tgtEl>
                                          <p:spTgt spid="924028"/>
                                        </p:tgtEl>
                                      </p:cBhvr>
                                    </p:animEffect>
                                  </p:childTnLst>
                                </p:cTn>
                              </p:par>
                            </p:childTnLst>
                          </p:cTn>
                        </p:par>
                        <p:par>
                          <p:cTn id="456" fill="hold">
                            <p:stCondLst>
                              <p:cond delay="25100"/>
                            </p:stCondLst>
                            <p:childTnLst>
                              <p:par>
                                <p:cTn id="457" presetID="9" presetClass="entr" presetSubtype="0" fill="hold" grpId="0" nodeType="afterEffect">
                                  <p:stCondLst>
                                    <p:cond delay="0"/>
                                  </p:stCondLst>
                                  <p:childTnLst>
                                    <p:set>
                                      <p:cBhvr>
                                        <p:cTn id="458" dur="1" fill="hold">
                                          <p:stCondLst>
                                            <p:cond delay="0"/>
                                          </p:stCondLst>
                                        </p:cTn>
                                        <p:tgtEl>
                                          <p:spTgt spid="924029"/>
                                        </p:tgtEl>
                                        <p:attrNameLst>
                                          <p:attrName>style.visibility</p:attrName>
                                        </p:attrNameLst>
                                      </p:cBhvr>
                                      <p:to>
                                        <p:strVal val="visible"/>
                                      </p:to>
                                    </p:set>
                                    <p:animEffect transition="in" filter="dissolve">
                                      <p:cBhvr>
                                        <p:cTn id="459" dur="100"/>
                                        <p:tgtEl>
                                          <p:spTgt spid="924029"/>
                                        </p:tgtEl>
                                      </p:cBhvr>
                                    </p:animEffect>
                                  </p:childTnLst>
                                </p:cTn>
                              </p:par>
                            </p:childTnLst>
                          </p:cTn>
                        </p:par>
                        <p:par>
                          <p:cTn id="460" fill="hold">
                            <p:stCondLst>
                              <p:cond delay="25200"/>
                            </p:stCondLst>
                            <p:childTnLst>
                              <p:par>
                                <p:cTn id="461" presetID="9" presetClass="entr" presetSubtype="0" fill="hold" grpId="0" nodeType="afterEffect">
                                  <p:stCondLst>
                                    <p:cond delay="0"/>
                                  </p:stCondLst>
                                  <p:childTnLst>
                                    <p:set>
                                      <p:cBhvr>
                                        <p:cTn id="462" dur="1" fill="hold">
                                          <p:stCondLst>
                                            <p:cond delay="0"/>
                                          </p:stCondLst>
                                        </p:cTn>
                                        <p:tgtEl>
                                          <p:spTgt spid="924030"/>
                                        </p:tgtEl>
                                        <p:attrNameLst>
                                          <p:attrName>style.visibility</p:attrName>
                                        </p:attrNameLst>
                                      </p:cBhvr>
                                      <p:to>
                                        <p:strVal val="visible"/>
                                      </p:to>
                                    </p:set>
                                    <p:animEffect transition="in" filter="dissolve">
                                      <p:cBhvr>
                                        <p:cTn id="463" dur="100"/>
                                        <p:tgtEl>
                                          <p:spTgt spid="924030"/>
                                        </p:tgtEl>
                                      </p:cBhvr>
                                    </p:animEffect>
                                  </p:childTnLst>
                                </p:cTn>
                              </p:par>
                            </p:childTnLst>
                          </p:cTn>
                        </p:par>
                        <p:par>
                          <p:cTn id="464" fill="hold">
                            <p:stCondLst>
                              <p:cond delay="25300"/>
                            </p:stCondLst>
                            <p:childTnLst>
                              <p:par>
                                <p:cTn id="465" presetID="9" presetClass="entr" presetSubtype="0" fill="hold" grpId="0" nodeType="afterEffect">
                                  <p:stCondLst>
                                    <p:cond delay="0"/>
                                  </p:stCondLst>
                                  <p:childTnLst>
                                    <p:set>
                                      <p:cBhvr>
                                        <p:cTn id="466" dur="1" fill="hold">
                                          <p:stCondLst>
                                            <p:cond delay="0"/>
                                          </p:stCondLst>
                                        </p:cTn>
                                        <p:tgtEl>
                                          <p:spTgt spid="924031"/>
                                        </p:tgtEl>
                                        <p:attrNameLst>
                                          <p:attrName>style.visibility</p:attrName>
                                        </p:attrNameLst>
                                      </p:cBhvr>
                                      <p:to>
                                        <p:strVal val="visible"/>
                                      </p:to>
                                    </p:set>
                                    <p:animEffect transition="in" filter="dissolve">
                                      <p:cBhvr>
                                        <p:cTn id="467" dur="100"/>
                                        <p:tgtEl>
                                          <p:spTgt spid="924031"/>
                                        </p:tgtEl>
                                      </p:cBhvr>
                                    </p:animEffect>
                                  </p:childTnLst>
                                </p:cTn>
                              </p:par>
                            </p:childTnLst>
                          </p:cTn>
                        </p:par>
                        <p:par>
                          <p:cTn id="468" fill="hold">
                            <p:stCondLst>
                              <p:cond delay="25400"/>
                            </p:stCondLst>
                            <p:childTnLst>
                              <p:par>
                                <p:cTn id="469" presetID="9" presetClass="entr" presetSubtype="0" fill="hold" grpId="0" nodeType="afterEffect">
                                  <p:stCondLst>
                                    <p:cond delay="0"/>
                                  </p:stCondLst>
                                  <p:childTnLst>
                                    <p:set>
                                      <p:cBhvr>
                                        <p:cTn id="470" dur="1" fill="hold">
                                          <p:stCondLst>
                                            <p:cond delay="0"/>
                                          </p:stCondLst>
                                        </p:cTn>
                                        <p:tgtEl>
                                          <p:spTgt spid="924032"/>
                                        </p:tgtEl>
                                        <p:attrNameLst>
                                          <p:attrName>style.visibility</p:attrName>
                                        </p:attrNameLst>
                                      </p:cBhvr>
                                      <p:to>
                                        <p:strVal val="visible"/>
                                      </p:to>
                                    </p:set>
                                    <p:animEffect transition="in" filter="dissolve">
                                      <p:cBhvr>
                                        <p:cTn id="471" dur="100"/>
                                        <p:tgtEl>
                                          <p:spTgt spid="924032"/>
                                        </p:tgtEl>
                                      </p:cBhvr>
                                    </p:animEffect>
                                  </p:childTnLst>
                                </p:cTn>
                              </p:par>
                            </p:childTnLst>
                          </p:cTn>
                        </p:par>
                        <p:par>
                          <p:cTn id="472" fill="hold">
                            <p:stCondLst>
                              <p:cond delay="25500"/>
                            </p:stCondLst>
                            <p:childTnLst>
                              <p:par>
                                <p:cTn id="473" presetID="9" presetClass="entr" presetSubtype="0" fill="hold" grpId="0" nodeType="afterEffect">
                                  <p:stCondLst>
                                    <p:cond delay="0"/>
                                  </p:stCondLst>
                                  <p:childTnLst>
                                    <p:set>
                                      <p:cBhvr>
                                        <p:cTn id="474" dur="1" fill="hold">
                                          <p:stCondLst>
                                            <p:cond delay="0"/>
                                          </p:stCondLst>
                                        </p:cTn>
                                        <p:tgtEl>
                                          <p:spTgt spid="924033"/>
                                        </p:tgtEl>
                                        <p:attrNameLst>
                                          <p:attrName>style.visibility</p:attrName>
                                        </p:attrNameLst>
                                      </p:cBhvr>
                                      <p:to>
                                        <p:strVal val="visible"/>
                                      </p:to>
                                    </p:set>
                                    <p:animEffect transition="in" filter="dissolve">
                                      <p:cBhvr>
                                        <p:cTn id="475" dur="100"/>
                                        <p:tgtEl>
                                          <p:spTgt spid="924033"/>
                                        </p:tgtEl>
                                      </p:cBhvr>
                                    </p:animEffect>
                                  </p:childTnLst>
                                </p:cTn>
                              </p:par>
                            </p:childTnLst>
                          </p:cTn>
                        </p:par>
                        <p:par>
                          <p:cTn id="476" fill="hold">
                            <p:stCondLst>
                              <p:cond delay="25600"/>
                            </p:stCondLst>
                            <p:childTnLst>
                              <p:par>
                                <p:cTn id="477" presetID="9" presetClass="entr" presetSubtype="0" fill="hold" grpId="0" nodeType="afterEffect">
                                  <p:stCondLst>
                                    <p:cond delay="0"/>
                                  </p:stCondLst>
                                  <p:childTnLst>
                                    <p:set>
                                      <p:cBhvr>
                                        <p:cTn id="478" dur="1" fill="hold">
                                          <p:stCondLst>
                                            <p:cond delay="0"/>
                                          </p:stCondLst>
                                        </p:cTn>
                                        <p:tgtEl>
                                          <p:spTgt spid="924034"/>
                                        </p:tgtEl>
                                        <p:attrNameLst>
                                          <p:attrName>style.visibility</p:attrName>
                                        </p:attrNameLst>
                                      </p:cBhvr>
                                      <p:to>
                                        <p:strVal val="visible"/>
                                      </p:to>
                                    </p:set>
                                    <p:animEffect transition="in" filter="dissolve">
                                      <p:cBhvr>
                                        <p:cTn id="479" dur="100"/>
                                        <p:tgtEl>
                                          <p:spTgt spid="924034"/>
                                        </p:tgtEl>
                                      </p:cBhvr>
                                    </p:animEffect>
                                  </p:childTnLst>
                                </p:cTn>
                              </p:par>
                            </p:childTnLst>
                          </p:cTn>
                        </p:par>
                        <p:par>
                          <p:cTn id="480" fill="hold">
                            <p:stCondLst>
                              <p:cond delay="25700"/>
                            </p:stCondLst>
                            <p:childTnLst>
                              <p:par>
                                <p:cTn id="481" presetID="9" presetClass="entr" presetSubtype="0" fill="hold" grpId="0" nodeType="afterEffect">
                                  <p:stCondLst>
                                    <p:cond delay="0"/>
                                  </p:stCondLst>
                                  <p:childTnLst>
                                    <p:set>
                                      <p:cBhvr>
                                        <p:cTn id="482" dur="1" fill="hold">
                                          <p:stCondLst>
                                            <p:cond delay="0"/>
                                          </p:stCondLst>
                                        </p:cTn>
                                        <p:tgtEl>
                                          <p:spTgt spid="924035"/>
                                        </p:tgtEl>
                                        <p:attrNameLst>
                                          <p:attrName>style.visibility</p:attrName>
                                        </p:attrNameLst>
                                      </p:cBhvr>
                                      <p:to>
                                        <p:strVal val="visible"/>
                                      </p:to>
                                    </p:set>
                                    <p:animEffect transition="in" filter="dissolve">
                                      <p:cBhvr>
                                        <p:cTn id="483" dur="100"/>
                                        <p:tgtEl>
                                          <p:spTgt spid="924035"/>
                                        </p:tgtEl>
                                      </p:cBhvr>
                                    </p:animEffect>
                                  </p:childTnLst>
                                </p:cTn>
                              </p:par>
                            </p:childTnLst>
                          </p:cTn>
                        </p:par>
                        <p:par>
                          <p:cTn id="484" fill="hold">
                            <p:stCondLst>
                              <p:cond delay="25800"/>
                            </p:stCondLst>
                            <p:childTnLst>
                              <p:par>
                                <p:cTn id="485" presetID="9" presetClass="entr" presetSubtype="0" fill="hold" grpId="0" nodeType="afterEffect">
                                  <p:stCondLst>
                                    <p:cond delay="0"/>
                                  </p:stCondLst>
                                  <p:childTnLst>
                                    <p:set>
                                      <p:cBhvr>
                                        <p:cTn id="486" dur="1" fill="hold">
                                          <p:stCondLst>
                                            <p:cond delay="0"/>
                                          </p:stCondLst>
                                        </p:cTn>
                                        <p:tgtEl>
                                          <p:spTgt spid="924036"/>
                                        </p:tgtEl>
                                        <p:attrNameLst>
                                          <p:attrName>style.visibility</p:attrName>
                                        </p:attrNameLst>
                                      </p:cBhvr>
                                      <p:to>
                                        <p:strVal val="visible"/>
                                      </p:to>
                                    </p:set>
                                    <p:animEffect transition="in" filter="dissolve">
                                      <p:cBhvr>
                                        <p:cTn id="487" dur="100"/>
                                        <p:tgtEl>
                                          <p:spTgt spid="924036"/>
                                        </p:tgtEl>
                                      </p:cBhvr>
                                    </p:animEffect>
                                  </p:childTnLst>
                                </p:cTn>
                              </p:par>
                            </p:childTnLst>
                          </p:cTn>
                        </p:par>
                        <p:par>
                          <p:cTn id="488" fill="hold">
                            <p:stCondLst>
                              <p:cond delay="25900"/>
                            </p:stCondLst>
                            <p:childTnLst>
                              <p:par>
                                <p:cTn id="489" presetID="9" presetClass="entr" presetSubtype="0" fill="hold" grpId="0" nodeType="afterEffect">
                                  <p:stCondLst>
                                    <p:cond delay="0"/>
                                  </p:stCondLst>
                                  <p:childTnLst>
                                    <p:set>
                                      <p:cBhvr>
                                        <p:cTn id="490" dur="1" fill="hold">
                                          <p:stCondLst>
                                            <p:cond delay="0"/>
                                          </p:stCondLst>
                                        </p:cTn>
                                        <p:tgtEl>
                                          <p:spTgt spid="924037"/>
                                        </p:tgtEl>
                                        <p:attrNameLst>
                                          <p:attrName>style.visibility</p:attrName>
                                        </p:attrNameLst>
                                      </p:cBhvr>
                                      <p:to>
                                        <p:strVal val="visible"/>
                                      </p:to>
                                    </p:set>
                                    <p:animEffect transition="in" filter="dissolve">
                                      <p:cBhvr>
                                        <p:cTn id="491" dur="100"/>
                                        <p:tgtEl>
                                          <p:spTgt spid="924037"/>
                                        </p:tgtEl>
                                      </p:cBhvr>
                                    </p:animEffect>
                                  </p:childTnLst>
                                </p:cTn>
                              </p:par>
                            </p:childTnLst>
                          </p:cTn>
                        </p:par>
                        <p:par>
                          <p:cTn id="492" fill="hold">
                            <p:stCondLst>
                              <p:cond delay="26000"/>
                            </p:stCondLst>
                            <p:childTnLst>
                              <p:par>
                                <p:cTn id="493" presetID="9" presetClass="entr" presetSubtype="0" fill="hold" grpId="0" nodeType="afterEffect">
                                  <p:stCondLst>
                                    <p:cond delay="0"/>
                                  </p:stCondLst>
                                  <p:childTnLst>
                                    <p:set>
                                      <p:cBhvr>
                                        <p:cTn id="494" dur="1" fill="hold">
                                          <p:stCondLst>
                                            <p:cond delay="0"/>
                                          </p:stCondLst>
                                        </p:cTn>
                                        <p:tgtEl>
                                          <p:spTgt spid="924038"/>
                                        </p:tgtEl>
                                        <p:attrNameLst>
                                          <p:attrName>style.visibility</p:attrName>
                                        </p:attrNameLst>
                                      </p:cBhvr>
                                      <p:to>
                                        <p:strVal val="visible"/>
                                      </p:to>
                                    </p:set>
                                    <p:animEffect transition="in" filter="dissolve">
                                      <p:cBhvr>
                                        <p:cTn id="495" dur="100"/>
                                        <p:tgtEl>
                                          <p:spTgt spid="924038"/>
                                        </p:tgtEl>
                                      </p:cBhvr>
                                    </p:animEffect>
                                  </p:childTnLst>
                                </p:cTn>
                              </p:par>
                            </p:childTnLst>
                          </p:cTn>
                        </p:par>
                        <p:par>
                          <p:cTn id="496" fill="hold">
                            <p:stCondLst>
                              <p:cond delay="26100"/>
                            </p:stCondLst>
                            <p:childTnLst>
                              <p:par>
                                <p:cTn id="497" presetID="9" presetClass="entr" presetSubtype="0" fill="hold" grpId="0" nodeType="afterEffect">
                                  <p:stCondLst>
                                    <p:cond delay="0"/>
                                  </p:stCondLst>
                                  <p:childTnLst>
                                    <p:set>
                                      <p:cBhvr>
                                        <p:cTn id="498" dur="1" fill="hold">
                                          <p:stCondLst>
                                            <p:cond delay="0"/>
                                          </p:stCondLst>
                                        </p:cTn>
                                        <p:tgtEl>
                                          <p:spTgt spid="924039"/>
                                        </p:tgtEl>
                                        <p:attrNameLst>
                                          <p:attrName>style.visibility</p:attrName>
                                        </p:attrNameLst>
                                      </p:cBhvr>
                                      <p:to>
                                        <p:strVal val="visible"/>
                                      </p:to>
                                    </p:set>
                                    <p:animEffect transition="in" filter="dissolve">
                                      <p:cBhvr>
                                        <p:cTn id="499" dur="100"/>
                                        <p:tgtEl>
                                          <p:spTgt spid="924039"/>
                                        </p:tgtEl>
                                      </p:cBhvr>
                                    </p:animEffect>
                                  </p:childTnLst>
                                </p:cTn>
                              </p:par>
                            </p:childTnLst>
                          </p:cTn>
                        </p:par>
                        <p:par>
                          <p:cTn id="500" fill="hold">
                            <p:stCondLst>
                              <p:cond delay="26200"/>
                            </p:stCondLst>
                            <p:childTnLst>
                              <p:par>
                                <p:cTn id="501" presetID="9" presetClass="entr" presetSubtype="0" fill="hold" grpId="0" nodeType="afterEffect">
                                  <p:stCondLst>
                                    <p:cond delay="0"/>
                                  </p:stCondLst>
                                  <p:childTnLst>
                                    <p:set>
                                      <p:cBhvr>
                                        <p:cTn id="502" dur="1" fill="hold">
                                          <p:stCondLst>
                                            <p:cond delay="0"/>
                                          </p:stCondLst>
                                        </p:cTn>
                                        <p:tgtEl>
                                          <p:spTgt spid="924040"/>
                                        </p:tgtEl>
                                        <p:attrNameLst>
                                          <p:attrName>style.visibility</p:attrName>
                                        </p:attrNameLst>
                                      </p:cBhvr>
                                      <p:to>
                                        <p:strVal val="visible"/>
                                      </p:to>
                                    </p:set>
                                    <p:animEffect transition="in" filter="dissolve">
                                      <p:cBhvr>
                                        <p:cTn id="503" dur="100"/>
                                        <p:tgtEl>
                                          <p:spTgt spid="924040"/>
                                        </p:tgtEl>
                                      </p:cBhvr>
                                    </p:animEffect>
                                  </p:childTnLst>
                                </p:cTn>
                              </p:par>
                            </p:childTnLst>
                          </p:cTn>
                        </p:par>
                        <p:par>
                          <p:cTn id="504" fill="hold">
                            <p:stCondLst>
                              <p:cond delay="26300"/>
                            </p:stCondLst>
                            <p:childTnLst>
                              <p:par>
                                <p:cTn id="505" presetID="9" presetClass="entr" presetSubtype="0" fill="hold" grpId="0" nodeType="afterEffect">
                                  <p:stCondLst>
                                    <p:cond delay="0"/>
                                  </p:stCondLst>
                                  <p:childTnLst>
                                    <p:set>
                                      <p:cBhvr>
                                        <p:cTn id="506" dur="1" fill="hold">
                                          <p:stCondLst>
                                            <p:cond delay="0"/>
                                          </p:stCondLst>
                                        </p:cTn>
                                        <p:tgtEl>
                                          <p:spTgt spid="924041"/>
                                        </p:tgtEl>
                                        <p:attrNameLst>
                                          <p:attrName>style.visibility</p:attrName>
                                        </p:attrNameLst>
                                      </p:cBhvr>
                                      <p:to>
                                        <p:strVal val="visible"/>
                                      </p:to>
                                    </p:set>
                                    <p:animEffect transition="in" filter="dissolve">
                                      <p:cBhvr>
                                        <p:cTn id="507" dur="100"/>
                                        <p:tgtEl>
                                          <p:spTgt spid="924041"/>
                                        </p:tgtEl>
                                      </p:cBhvr>
                                    </p:animEffect>
                                  </p:childTnLst>
                                </p:cTn>
                              </p:par>
                            </p:childTnLst>
                          </p:cTn>
                        </p:par>
                        <p:par>
                          <p:cTn id="508" fill="hold">
                            <p:stCondLst>
                              <p:cond delay="26400"/>
                            </p:stCondLst>
                            <p:childTnLst>
                              <p:par>
                                <p:cTn id="509" presetID="9" presetClass="entr" presetSubtype="0" fill="hold" grpId="0" nodeType="afterEffect">
                                  <p:stCondLst>
                                    <p:cond delay="0"/>
                                  </p:stCondLst>
                                  <p:childTnLst>
                                    <p:set>
                                      <p:cBhvr>
                                        <p:cTn id="510" dur="1" fill="hold">
                                          <p:stCondLst>
                                            <p:cond delay="0"/>
                                          </p:stCondLst>
                                        </p:cTn>
                                        <p:tgtEl>
                                          <p:spTgt spid="924042"/>
                                        </p:tgtEl>
                                        <p:attrNameLst>
                                          <p:attrName>style.visibility</p:attrName>
                                        </p:attrNameLst>
                                      </p:cBhvr>
                                      <p:to>
                                        <p:strVal val="visible"/>
                                      </p:to>
                                    </p:set>
                                    <p:animEffect transition="in" filter="dissolve">
                                      <p:cBhvr>
                                        <p:cTn id="511" dur="100"/>
                                        <p:tgtEl>
                                          <p:spTgt spid="924042"/>
                                        </p:tgtEl>
                                      </p:cBhvr>
                                    </p:animEffect>
                                  </p:childTnLst>
                                </p:cTn>
                              </p:par>
                            </p:childTnLst>
                          </p:cTn>
                        </p:par>
                        <p:par>
                          <p:cTn id="512" fill="hold">
                            <p:stCondLst>
                              <p:cond delay="26500"/>
                            </p:stCondLst>
                            <p:childTnLst>
                              <p:par>
                                <p:cTn id="513" presetID="9" presetClass="entr" presetSubtype="0" fill="hold" grpId="0" nodeType="afterEffect">
                                  <p:stCondLst>
                                    <p:cond delay="0"/>
                                  </p:stCondLst>
                                  <p:childTnLst>
                                    <p:set>
                                      <p:cBhvr>
                                        <p:cTn id="514" dur="1" fill="hold">
                                          <p:stCondLst>
                                            <p:cond delay="0"/>
                                          </p:stCondLst>
                                        </p:cTn>
                                        <p:tgtEl>
                                          <p:spTgt spid="924043"/>
                                        </p:tgtEl>
                                        <p:attrNameLst>
                                          <p:attrName>style.visibility</p:attrName>
                                        </p:attrNameLst>
                                      </p:cBhvr>
                                      <p:to>
                                        <p:strVal val="visible"/>
                                      </p:to>
                                    </p:set>
                                    <p:animEffect transition="in" filter="dissolve">
                                      <p:cBhvr>
                                        <p:cTn id="515" dur="100"/>
                                        <p:tgtEl>
                                          <p:spTgt spid="924043"/>
                                        </p:tgtEl>
                                      </p:cBhvr>
                                    </p:animEffect>
                                  </p:childTnLst>
                                </p:cTn>
                              </p:par>
                            </p:childTnLst>
                          </p:cTn>
                        </p:par>
                        <p:par>
                          <p:cTn id="516" fill="hold">
                            <p:stCondLst>
                              <p:cond delay="26600"/>
                            </p:stCondLst>
                            <p:childTnLst>
                              <p:par>
                                <p:cTn id="517" presetID="9" presetClass="entr" presetSubtype="0" fill="hold" grpId="0" nodeType="afterEffect">
                                  <p:stCondLst>
                                    <p:cond delay="0"/>
                                  </p:stCondLst>
                                  <p:childTnLst>
                                    <p:set>
                                      <p:cBhvr>
                                        <p:cTn id="518" dur="1" fill="hold">
                                          <p:stCondLst>
                                            <p:cond delay="0"/>
                                          </p:stCondLst>
                                        </p:cTn>
                                        <p:tgtEl>
                                          <p:spTgt spid="924044"/>
                                        </p:tgtEl>
                                        <p:attrNameLst>
                                          <p:attrName>style.visibility</p:attrName>
                                        </p:attrNameLst>
                                      </p:cBhvr>
                                      <p:to>
                                        <p:strVal val="visible"/>
                                      </p:to>
                                    </p:set>
                                    <p:animEffect transition="in" filter="dissolve">
                                      <p:cBhvr>
                                        <p:cTn id="519" dur="100"/>
                                        <p:tgtEl>
                                          <p:spTgt spid="924044"/>
                                        </p:tgtEl>
                                      </p:cBhvr>
                                    </p:animEffect>
                                  </p:childTnLst>
                                </p:cTn>
                              </p:par>
                            </p:childTnLst>
                          </p:cTn>
                        </p:par>
                        <p:par>
                          <p:cTn id="520" fill="hold">
                            <p:stCondLst>
                              <p:cond delay="26700"/>
                            </p:stCondLst>
                            <p:childTnLst>
                              <p:par>
                                <p:cTn id="521" presetID="9" presetClass="entr" presetSubtype="0" fill="hold" grpId="0" nodeType="afterEffect">
                                  <p:stCondLst>
                                    <p:cond delay="0"/>
                                  </p:stCondLst>
                                  <p:childTnLst>
                                    <p:set>
                                      <p:cBhvr>
                                        <p:cTn id="522" dur="1" fill="hold">
                                          <p:stCondLst>
                                            <p:cond delay="0"/>
                                          </p:stCondLst>
                                        </p:cTn>
                                        <p:tgtEl>
                                          <p:spTgt spid="924045"/>
                                        </p:tgtEl>
                                        <p:attrNameLst>
                                          <p:attrName>style.visibility</p:attrName>
                                        </p:attrNameLst>
                                      </p:cBhvr>
                                      <p:to>
                                        <p:strVal val="visible"/>
                                      </p:to>
                                    </p:set>
                                    <p:animEffect transition="in" filter="dissolve">
                                      <p:cBhvr>
                                        <p:cTn id="523" dur="100"/>
                                        <p:tgtEl>
                                          <p:spTgt spid="924045"/>
                                        </p:tgtEl>
                                      </p:cBhvr>
                                    </p:animEffect>
                                  </p:childTnLst>
                                </p:cTn>
                              </p:par>
                            </p:childTnLst>
                          </p:cTn>
                        </p:par>
                        <p:par>
                          <p:cTn id="524" fill="hold">
                            <p:stCondLst>
                              <p:cond delay="26800"/>
                            </p:stCondLst>
                            <p:childTnLst>
                              <p:par>
                                <p:cTn id="525" presetID="9" presetClass="entr" presetSubtype="0" fill="hold" grpId="0" nodeType="afterEffect">
                                  <p:stCondLst>
                                    <p:cond delay="0"/>
                                  </p:stCondLst>
                                  <p:childTnLst>
                                    <p:set>
                                      <p:cBhvr>
                                        <p:cTn id="526" dur="1" fill="hold">
                                          <p:stCondLst>
                                            <p:cond delay="0"/>
                                          </p:stCondLst>
                                        </p:cTn>
                                        <p:tgtEl>
                                          <p:spTgt spid="924046"/>
                                        </p:tgtEl>
                                        <p:attrNameLst>
                                          <p:attrName>style.visibility</p:attrName>
                                        </p:attrNameLst>
                                      </p:cBhvr>
                                      <p:to>
                                        <p:strVal val="visible"/>
                                      </p:to>
                                    </p:set>
                                    <p:animEffect transition="in" filter="dissolve">
                                      <p:cBhvr>
                                        <p:cTn id="527" dur="100"/>
                                        <p:tgtEl>
                                          <p:spTgt spid="924046"/>
                                        </p:tgtEl>
                                      </p:cBhvr>
                                    </p:animEffect>
                                  </p:childTnLst>
                                </p:cTn>
                              </p:par>
                            </p:childTnLst>
                          </p:cTn>
                        </p:par>
                        <p:par>
                          <p:cTn id="528" fill="hold">
                            <p:stCondLst>
                              <p:cond delay="26900"/>
                            </p:stCondLst>
                            <p:childTnLst>
                              <p:par>
                                <p:cTn id="529" presetID="9" presetClass="entr" presetSubtype="0" fill="hold" grpId="0" nodeType="afterEffect">
                                  <p:stCondLst>
                                    <p:cond delay="0"/>
                                  </p:stCondLst>
                                  <p:childTnLst>
                                    <p:set>
                                      <p:cBhvr>
                                        <p:cTn id="530" dur="1" fill="hold">
                                          <p:stCondLst>
                                            <p:cond delay="0"/>
                                          </p:stCondLst>
                                        </p:cTn>
                                        <p:tgtEl>
                                          <p:spTgt spid="924047"/>
                                        </p:tgtEl>
                                        <p:attrNameLst>
                                          <p:attrName>style.visibility</p:attrName>
                                        </p:attrNameLst>
                                      </p:cBhvr>
                                      <p:to>
                                        <p:strVal val="visible"/>
                                      </p:to>
                                    </p:set>
                                    <p:animEffect transition="in" filter="dissolve">
                                      <p:cBhvr>
                                        <p:cTn id="531" dur="100"/>
                                        <p:tgtEl>
                                          <p:spTgt spid="924047"/>
                                        </p:tgtEl>
                                      </p:cBhvr>
                                    </p:animEffect>
                                  </p:childTnLst>
                                </p:cTn>
                              </p:par>
                            </p:childTnLst>
                          </p:cTn>
                        </p:par>
                        <p:par>
                          <p:cTn id="532" fill="hold">
                            <p:stCondLst>
                              <p:cond delay="27000"/>
                            </p:stCondLst>
                            <p:childTnLst>
                              <p:par>
                                <p:cTn id="533" presetID="9" presetClass="entr" presetSubtype="0" fill="hold" grpId="0" nodeType="afterEffect">
                                  <p:stCondLst>
                                    <p:cond delay="0"/>
                                  </p:stCondLst>
                                  <p:childTnLst>
                                    <p:set>
                                      <p:cBhvr>
                                        <p:cTn id="534" dur="1" fill="hold">
                                          <p:stCondLst>
                                            <p:cond delay="0"/>
                                          </p:stCondLst>
                                        </p:cTn>
                                        <p:tgtEl>
                                          <p:spTgt spid="924048"/>
                                        </p:tgtEl>
                                        <p:attrNameLst>
                                          <p:attrName>style.visibility</p:attrName>
                                        </p:attrNameLst>
                                      </p:cBhvr>
                                      <p:to>
                                        <p:strVal val="visible"/>
                                      </p:to>
                                    </p:set>
                                    <p:animEffect transition="in" filter="dissolve">
                                      <p:cBhvr>
                                        <p:cTn id="535" dur="100"/>
                                        <p:tgtEl>
                                          <p:spTgt spid="924048"/>
                                        </p:tgtEl>
                                      </p:cBhvr>
                                    </p:animEffect>
                                  </p:childTnLst>
                                </p:cTn>
                              </p:par>
                            </p:childTnLst>
                          </p:cTn>
                        </p:par>
                        <p:par>
                          <p:cTn id="536" fill="hold">
                            <p:stCondLst>
                              <p:cond delay="27100"/>
                            </p:stCondLst>
                            <p:childTnLst>
                              <p:par>
                                <p:cTn id="537" presetID="9" presetClass="entr" presetSubtype="0" fill="hold" grpId="0" nodeType="afterEffect">
                                  <p:stCondLst>
                                    <p:cond delay="0"/>
                                  </p:stCondLst>
                                  <p:childTnLst>
                                    <p:set>
                                      <p:cBhvr>
                                        <p:cTn id="538" dur="1" fill="hold">
                                          <p:stCondLst>
                                            <p:cond delay="0"/>
                                          </p:stCondLst>
                                        </p:cTn>
                                        <p:tgtEl>
                                          <p:spTgt spid="924049"/>
                                        </p:tgtEl>
                                        <p:attrNameLst>
                                          <p:attrName>style.visibility</p:attrName>
                                        </p:attrNameLst>
                                      </p:cBhvr>
                                      <p:to>
                                        <p:strVal val="visible"/>
                                      </p:to>
                                    </p:set>
                                    <p:animEffect transition="in" filter="dissolve">
                                      <p:cBhvr>
                                        <p:cTn id="539" dur="100"/>
                                        <p:tgtEl>
                                          <p:spTgt spid="924049"/>
                                        </p:tgtEl>
                                      </p:cBhvr>
                                    </p:animEffect>
                                  </p:childTnLst>
                                </p:cTn>
                              </p:par>
                            </p:childTnLst>
                          </p:cTn>
                        </p:par>
                        <p:par>
                          <p:cTn id="540" fill="hold">
                            <p:stCondLst>
                              <p:cond delay="27200"/>
                            </p:stCondLst>
                            <p:childTnLst>
                              <p:par>
                                <p:cTn id="541" presetID="9" presetClass="entr" presetSubtype="0" fill="hold" grpId="0" nodeType="afterEffect">
                                  <p:stCondLst>
                                    <p:cond delay="0"/>
                                  </p:stCondLst>
                                  <p:childTnLst>
                                    <p:set>
                                      <p:cBhvr>
                                        <p:cTn id="542" dur="1" fill="hold">
                                          <p:stCondLst>
                                            <p:cond delay="0"/>
                                          </p:stCondLst>
                                        </p:cTn>
                                        <p:tgtEl>
                                          <p:spTgt spid="924050"/>
                                        </p:tgtEl>
                                        <p:attrNameLst>
                                          <p:attrName>style.visibility</p:attrName>
                                        </p:attrNameLst>
                                      </p:cBhvr>
                                      <p:to>
                                        <p:strVal val="visible"/>
                                      </p:to>
                                    </p:set>
                                    <p:animEffect transition="in" filter="dissolve">
                                      <p:cBhvr>
                                        <p:cTn id="543" dur="100"/>
                                        <p:tgtEl>
                                          <p:spTgt spid="924050"/>
                                        </p:tgtEl>
                                      </p:cBhvr>
                                    </p:animEffect>
                                  </p:childTnLst>
                                </p:cTn>
                              </p:par>
                            </p:childTnLst>
                          </p:cTn>
                        </p:par>
                        <p:par>
                          <p:cTn id="544" fill="hold">
                            <p:stCondLst>
                              <p:cond delay="27300"/>
                            </p:stCondLst>
                            <p:childTnLst>
                              <p:par>
                                <p:cTn id="545" presetID="9" presetClass="entr" presetSubtype="0" fill="hold" grpId="0" nodeType="afterEffect">
                                  <p:stCondLst>
                                    <p:cond delay="0"/>
                                  </p:stCondLst>
                                  <p:childTnLst>
                                    <p:set>
                                      <p:cBhvr>
                                        <p:cTn id="546" dur="1" fill="hold">
                                          <p:stCondLst>
                                            <p:cond delay="0"/>
                                          </p:stCondLst>
                                        </p:cTn>
                                        <p:tgtEl>
                                          <p:spTgt spid="924051"/>
                                        </p:tgtEl>
                                        <p:attrNameLst>
                                          <p:attrName>style.visibility</p:attrName>
                                        </p:attrNameLst>
                                      </p:cBhvr>
                                      <p:to>
                                        <p:strVal val="visible"/>
                                      </p:to>
                                    </p:set>
                                    <p:animEffect transition="in" filter="dissolve">
                                      <p:cBhvr>
                                        <p:cTn id="547" dur="100"/>
                                        <p:tgtEl>
                                          <p:spTgt spid="924051"/>
                                        </p:tgtEl>
                                      </p:cBhvr>
                                    </p:animEffect>
                                  </p:childTnLst>
                                </p:cTn>
                              </p:par>
                            </p:childTnLst>
                          </p:cTn>
                        </p:par>
                        <p:par>
                          <p:cTn id="548" fill="hold">
                            <p:stCondLst>
                              <p:cond delay="27400"/>
                            </p:stCondLst>
                            <p:childTnLst>
                              <p:par>
                                <p:cTn id="549" presetID="9" presetClass="entr" presetSubtype="0" fill="hold" grpId="0" nodeType="afterEffect">
                                  <p:stCondLst>
                                    <p:cond delay="0"/>
                                  </p:stCondLst>
                                  <p:childTnLst>
                                    <p:set>
                                      <p:cBhvr>
                                        <p:cTn id="550" dur="1" fill="hold">
                                          <p:stCondLst>
                                            <p:cond delay="0"/>
                                          </p:stCondLst>
                                        </p:cTn>
                                        <p:tgtEl>
                                          <p:spTgt spid="924052"/>
                                        </p:tgtEl>
                                        <p:attrNameLst>
                                          <p:attrName>style.visibility</p:attrName>
                                        </p:attrNameLst>
                                      </p:cBhvr>
                                      <p:to>
                                        <p:strVal val="visible"/>
                                      </p:to>
                                    </p:set>
                                    <p:animEffect transition="in" filter="dissolve">
                                      <p:cBhvr>
                                        <p:cTn id="551" dur="100"/>
                                        <p:tgtEl>
                                          <p:spTgt spid="924052"/>
                                        </p:tgtEl>
                                      </p:cBhvr>
                                    </p:animEffect>
                                  </p:childTnLst>
                                </p:cTn>
                              </p:par>
                            </p:childTnLst>
                          </p:cTn>
                        </p:par>
                        <p:par>
                          <p:cTn id="552" fill="hold">
                            <p:stCondLst>
                              <p:cond delay="27500"/>
                            </p:stCondLst>
                            <p:childTnLst>
                              <p:par>
                                <p:cTn id="553" presetID="9" presetClass="entr" presetSubtype="0" fill="hold" grpId="0" nodeType="afterEffect">
                                  <p:stCondLst>
                                    <p:cond delay="0"/>
                                  </p:stCondLst>
                                  <p:childTnLst>
                                    <p:set>
                                      <p:cBhvr>
                                        <p:cTn id="554" dur="1" fill="hold">
                                          <p:stCondLst>
                                            <p:cond delay="0"/>
                                          </p:stCondLst>
                                        </p:cTn>
                                        <p:tgtEl>
                                          <p:spTgt spid="924053"/>
                                        </p:tgtEl>
                                        <p:attrNameLst>
                                          <p:attrName>style.visibility</p:attrName>
                                        </p:attrNameLst>
                                      </p:cBhvr>
                                      <p:to>
                                        <p:strVal val="visible"/>
                                      </p:to>
                                    </p:set>
                                    <p:animEffect transition="in" filter="dissolve">
                                      <p:cBhvr>
                                        <p:cTn id="555" dur="100"/>
                                        <p:tgtEl>
                                          <p:spTgt spid="924053"/>
                                        </p:tgtEl>
                                      </p:cBhvr>
                                    </p:animEffect>
                                  </p:childTnLst>
                                </p:cTn>
                              </p:par>
                            </p:childTnLst>
                          </p:cTn>
                        </p:par>
                        <p:par>
                          <p:cTn id="556" fill="hold">
                            <p:stCondLst>
                              <p:cond delay="27600"/>
                            </p:stCondLst>
                            <p:childTnLst>
                              <p:par>
                                <p:cTn id="557" presetID="9" presetClass="entr" presetSubtype="0" fill="hold" grpId="0" nodeType="afterEffect">
                                  <p:stCondLst>
                                    <p:cond delay="0"/>
                                  </p:stCondLst>
                                  <p:childTnLst>
                                    <p:set>
                                      <p:cBhvr>
                                        <p:cTn id="558" dur="1" fill="hold">
                                          <p:stCondLst>
                                            <p:cond delay="0"/>
                                          </p:stCondLst>
                                        </p:cTn>
                                        <p:tgtEl>
                                          <p:spTgt spid="924054"/>
                                        </p:tgtEl>
                                        <p:attrNameLst>
                                          <p:attrName>style.visibility</p:attrName>
                                        </p:attrNameLst>
                                      </p:cBhvr>
                                      <p:to>
                                        <p:strVal val="visible"/>
                                      </p:to>
                                    </p:set>
                                    <p:animEffect transition="in" filter="dissolve">
                                      <p:cBhvr>
                                        <p:cTn id="559" dur="100"/>
                                        <p:tgtEl>
                                          <p:spTgt spid="924054"/>
                                        </p:tgtEl>
                                      </p:cBhvr>
                                    </p:animEffect>
                                  </p:childTnLst>
                                </p:cTn>
                              </p:par>
                            </p:childTnLst>
                          </p:cTn>
                        </p:par>
                        <p:par>
                          <p:cTn id="560" fill="hold">
                            <p:stCondLst>
                              <p:cond delay="27700"/>
                            </p:stCondLst>
                            <p:childTnLst>
                              <p:par>
                                <p:cTn id="561" presetID="9" presetClass="entr" presetSubtype="0" fill="hold" grpId="0" nodeType="afterEffect">
                                  <p:stCondLst>
                                    <p:cond delay="0"/>
                                  </p:stCondLst>
                                  <p:childTnLst>
                                    <p:set>
                                      <p:cBhvr>
                                        <p:cTn id="562" dur="1" fill="hold">
                                          <p:stCondLst>
                                            <p:cond delay="0"/>
                                          </p:stCondLst>
                                        </p:cTn>
                                        <p:tgtEl>
                                          <p:spTgt spid="924055"/>
                                        </p:tgtEl>
                                        <p:attrNameLst>
                                          <p:attrName>style.visibility</p:attrName>
                                        </p:attrNameLst>
                                      </p:cBhvr>
                                      <p:to>
                                        <p:strVal val="visible"/>
                                      </p:to>
                                    </p:set>
                                    <p:animEffect transition="in" filter="dissolve">
                                      <p:cBhvr>
                                        <p:cTn id="563" dur="100"/>
                                        <p:tgtEl>
                                          <p:spTgt spid="924055"/>
                                        </p:tgtEl>
                                      </p:cBhvr>
                                    </p:animEffect>
                                  </p:childTnLst>
                                </p:cTn>
                              </p:par>
                            </p:childTnLst>
                          </p:cTn>
                        </p:par>
                        <p:par>
                          <p:cTn id="564" fill="hold">
                            <p:stCondLst>
                              <p:cond delay="27800"/>
                            </p:stCondLst>
                            <p:childTnLst>
                              <p:par>
                                <p:cTn id="565" presetID="9" presetClass="entr" presetSubtype="0" fill="hold" grpId="0" nodeType="afterEffect">
                                  <p:stCondLst>
                                    <p:cond delay="0"/>
                                  </p:stCondLst>
                                  <p:childTnLst>
                                    <p:set>
                                      <p:cBhvr>
                                        <p:cTn id="566" dur="1" fill="hold">
                                          <p:stCondLst>
                                            <p:cond delay="0"/>
                                          </p:stCondLst>
                                        </p:cTn>
                                        <p:tgtEl>
                                          <p:spTgt spid="924056"/>
                                        </p:tgtEl>
                                        <p:attrNameLst>
                                          <p:attrName>style.visibility</p:attrName>
                                        </p:attrNameLst>
                                      </p:cBhvr>
                                      <p:to>
                                        <p:strVal val="visible"/>
                                      </p:to>
                                    </p:set>
                                    <p:animEffect transition="in" filter="dissolve">
                                      <p:cBhvr>
                                        <p:cTn id="567" dur="100"/>
                                        <p:tgtEl>
                                          <p:spTgt spid="924056"/>
                                        </p:tgtEl>
                                      </p:cBhvr>
                                    </p:animEffect>
                                  </p:childTnLst>
                                </p:cTn>
                              </p:par>
                            </p:childTnLst>
                          </p:cTn>
                        </p:par>
                        <p:par>
                          <p:cTn id="568" fill="hold">
                            <p:stCondLst>
                              <p:cond delay="27900"/>
                            </p:stCondLst>
                            <p:childTnLst>
                              <p:par>
                                <p:cTn id="569" presetID="9" presetClass="entr" presetSubtype="0" fill="hold" grpId="0" nodeType="afterEffect">
                                  <p:stCondLst>
                                    <p:cond delay="0"/>
                                  </p:stCondLst>
                                  <p:childTnLst>
                                    <p:set>
                                      <p:cBhvr>
                                        <p:cTn id="570" dur="1" fill="hold">
                                          <p:stCondLst>
                                            <p:cond delay="0"/>
                                          </p:stCondLst>
                                        </p:cTn>
                                        <p:tgtEl>
                                          <p:spTgt spid="924057"/>
                                        </p:tgtEl>
                                        <p:attrNameLst>
                                          <p:attrName>style.visibility</p:attrName>
                                        </p:attrNameLst>
                                      </p:cBhvr>
                                      <p:to>
                                        <p:strVal val="visible"/>
                                      </p:to>
                                    </p:set>
                                    <p:animEffect transition="in" filter="dissolve">
                                      <p:cBhvr>
                                        <p:cTn id="571" dur="100"/>
                                        <p:tgtEl>
                                          <p:spTgt spid="924057"/>
                                        </p:tgtEl>
                                      </p:cBhvr>
                                    </p:animEffect>
                                  </p:childTnLst>
                                </p:cTn>
                              </p:par>
                            </p:childTnLst>
                          </p:cTn>
                        </p:par>
                        <p:par>
                          <p:cTn id="572" fill="hold">
                            <p:stCondLst>
                              <p:cond delay="28000"/>
                            </p:stCondLst>
                            <p:childTnLst>
                              <p:par>
                                <p:cTn id="573" presetID="9" presetClass="entr" presetSubtype="0" fill="hold" grpId="0" nodeType="afterEffect">
                                  <p:stCondLst>
                                    <p:cond delay="0"/>
                                  </p:stCondLst>
                                  <p:childTnLst>
                                    <p:set>
                                      <p:cBhvr>
                                        <p:cTn id="574" dur="1" fill="hold">
                                          <p:stCondLst>
                                            <p:cond delay="0"/>
                                          </p:stCondLst>
                                        </p:cTn>
                                        <p:tgtEl>
                                          <p:spTgt spid="924058"/>
                                        </p:tgtEl>
                                        <p:attrNameLst>
                                          <p:attrName>style.visibility</p:attrName>
                                        </p:attrNameLst>
                                      </p:cBhvr>
                                      <p:to>
                                        <p:strVal val="visible"/>
                                      </p:to>
                                    </p:set>
                                    <p:animEffect transition="in" filter="dissolve">
                                      <p:cBhvr>
                                        <p:cTn id="575" dur="100"/>
                                        <p:tgtEl>
                                          <p:spTgt spid="924058"/>
                                        </p:tgtEl>
                                      </p:cBhvr>
                                    </p:animEffect>
                                  </p:childTnLst>
                                </p:cTn>
                              </p:par>
                            </p:childTnLst>
                          </p:cTn>
                        </p:par>
                        <p:par>
                          <p:cTn id="576" fill="hold">
                            <p:stCondLst>
                              <p:cond delay="28100"/>
                            </p:stCondLst>
                            <p:childTnLst>
                              <p:par>
                                <p:cTn id="577" presetID="9" presetClass="entr" presetSubtype="0" fill="hold" grpId="0" nodeType="afterEffect">
                                  <p:stCondLst>
                                    <p:cond delay="0"/>
                                  </p:stCondLst>
                                  <p:childTnLst>
                                    <p:set>
                                      <p:cBhvr>
                                        <p:cTn id="578" dur="1" fill="hold">
                                          <p:stCondLst>
                                            <p:cond delay="0"/>
                                          </p:stCondLst>
                                        </p:cTn>
                                        <p:tgtEl>
                                          <p:spTgt spid="924059"/>
                                        </p:tgtEl>
                                        <p:attrNameLst>
                                          <p:attrName>style.visibility</p:attrName>
                                        </p:attrNameLst>
                                      </p:cBhvr>
                                      <p:to>
                                        <p:strVal val="visible"/>
                                      </p:to>
                                    </p:set>
                                    <p:animEffect transition="in" filter="dissolve">
                                      <p:cBhvr>
                                        <p:cTn id="579" dur="100"/>
                                        <p:tgtEl>
                                          <p:spTgt spid="924059"/>
                                        </p:tgtEl>
                                      </p:cBhvr>
                                    </p:animEffect>
                                  </p:childTnLst>
                                </p:cTn>
                              </p:par>
                            </p:childTnLst>
                          </p:cTn>
                        </p:par>
                        <p:par>
                          <p:cTn id="580" fill="hold">
                            <p:stCondLst>
                              <p:cond delay="28200"/>
                            </p:stCondLst>
                            <p:childTnLst>
                              <p:par>
                                <p:cTn id="581" presetID="9" presetClass="entr" presetSubtype="0" fill="hold" grpId="0" nodeType="afterEffect">
                                  <p:stCondLst>
                                    <p:cond delay="0"/>
                                  </p:stCondLst>
                                  <p:childTnLst>
                                    <p:set>
                                      <p:cBhvr>
                                        <p:cTn id="582" dur="1" fill="hold">
                                          <p:stCondLst>
                                            <p:cond delay="0"/>
                                          </p:stCondLst>
                                        </p:cTn>
                                        <p:tgtEl>
                                          <p:spTgt spid="924060"/>
                                        </p:tgtEl>
                                        <p:attrNameLst>
                                          <p:attrName>style.visibility</p:attrName>
                                        </p:attrNameLst>
                                      </p:cBhvr>
                                      <p:to>
                                        <p:strVal val="visible"/>
                                      </p:to>
                                    </p:set>
                                    <p:animEffect transition="in" filter="dissolve">
                                      <p:cBhvr>
                                        <p:cTn id="583" dur="100"/>
                                        <p:tgtEl>
                                          <p:spTgt spid="924060"/>
                                        </p:tgtEl>
                                      </p:cBhvr>
                                    </p:animEffect>
                                  </p:childTnLst>
                                </p:cTn>
                              </p:par>
                            </p:childTnLst>
                          </p:cTn>
                        </p:par>
                        <p:par>
                          <p:cTn id="584" fill="hold">
                            <p:stCondLst>
                              <p:cond delay="28300"/>
                            </p:stCondLst>
                            <p:childTnLst>
                              <p:par>
                                <p:cTn id="585" presetID="9" presetClass="entr" presetSubtype="0" fill="hold" grpId="0" nodeType="afterEffect">
                                  <p:stCondLst>
                                    <p:cond delay="0"/>
                                  </p:stCondLst>
                                  <p:childTnLst>
                                    <p:set>
                                      <p:cBhvr>
                                        <p:cTn id="586" dur="1" fill="hold">
                                          <p:stCondLst>
                                            <p:cond delay="0"/>
                                          </p:stCondLst>
                                        </p:cTn>
                                        <p:tgtEl>
                                          <p:spTgt spid="924061"/>
                                        </p:tgtEl>
                                        <p:attrNameLst>
                                          <p:attrName>style.visibility</p:attrName>
                                        </p:attrNameLst>
                                      </p:cBhvr>
                                      <p:to>
                                        <p:strVal val="visible"/>
                                      </p:to>
                                    </p:set>
                                    <p:animEffect transition="in" filter="dissolve">
                                      <p:cBhvr>
                                        <p:cTn id="587" dur="100"/>
                                        <p:tgtEl>
                                          <p:spTgt spid="924061"/>
                                        </p:tgtEl>
                                      </p:cBhvr>
                                    </p:animEffect>
                                  </p:childTnLst>
                                </p:cTn>
                              </p:par>
                            </p:childTnLst>
                          </p:cTn>
                        </p:par>
                        <p:par>
                          <p:cTn id="588" fill="hold">
                            <p:stCondLst>
                              <p:cond delay="28400"/>
                            </p:stCondLst>
                            <p:childTnLst>
                              <p:par>
                                <p:cTn id="589" presetID="9" presetClass="entr" presetSubtype="0" fill="hold" grpId="0" nodeType="afterEffect">
                                  <p:stCondLst>
                                    <p:cond delay="0"/>
                                  </p:stCondLst>
                                  <p:childTnLst>
                                    <p:set>
                                      <p:cBhvr>
                                        <p:cTn id="590" dur="1" fill="hold">
                                          <p:stCondLst>
                                            <p:cond delay="0"/>
                                          </p:stCondLst>
                                        </p:cTn>
                                        <p:tgtEl>
                                          <p:spTgt spid="924062"/>
                                        </p:tgtEl>
                                        <p:attrNameLst>
                                          <p:attrName>style.visibility</p:attrName>
                                        </p:attrNameLst>
                                      </p:cBhvr>
                                      <p:to>
                                        <p:strVal val="visible"/>
                                      </p:to>
                                    </p:set>
                                    <p:animEffect transition="in" filter="dissolve">
                                      <p:cBhvr>
                                        <p:cTn id="591" dur="100"/>
                                        <p:tgtEl>
                                          <p:spTgt spid="924062"/>
                                        </p:tgtEl>
                                      </p:cBhvr>
                                    </p:animEffect>
                                  </p:childTnLst>
                                </p:cTn>
                              </p:par>
                            </p:childTnLst>
                          </p:cTn>
                        </p:par>
                        <p:par>
                          <p:cTn id="592" fill="hold">
                            <p:stCondLst>
                              <p:cond delay="28500"/>
                            </p:stCondLst>
                            <p:childTnLst>
                              <p:par>
                                <p:cTn id="593" presetID="9" presetClass="entr" presetSubtype="0" fill="hold" grpId="0" nodeType="afterEffect">
                                  <p:stCondLst>
                                    <p:cond delay="0"/>
                                  </p:stCondLst>
                                  <p:childTnLst>
                                    <p:set>
                                      <p:cBhvr>
                                        <p:cTn id="594" dur="1" fill="hold">
                                          <p:stCondLst>
                                            <p:cond delay="0"/>
                                          </p:stCondLst>
                                        </p:cTn>
                                        <p:tgtEl>
                                          <p:spTgt spid="924063"/>
                                        </p:tgtEl>
                                        <p:attrNameLst>
                                          <p:attrName>style.visibility</p:attrName>
                                        </p:attrNameLst>
                                      </p:cBhvr>
                                      <p:to>
                                        <p:strVal val="visible"/>
                                      </p:to>
                                    </p:set>
                                    <p:animEffect transition="in" filter="dissolve">
                                      <p:cBhvr>
                                        <p:cTn id="595" dur="100"/>
                                        <p:tgtEl>
                                          <p:spTgt spid="924063"/>
                                        </p:tgtEl>
                                      </p:cBhvr>
                                    </p:animEffect>
                                  </p:childTnLst>
                                </p:cTn>
                              </p:par>
                            </p:childTnLst>
                          </p:cTn>
                        </p:par>
                        <p:par>
                          <p:cTn id="596" fill="hold">
                            <p:stCondLst>
                              <p:cond delay="28600"/>
                            </p:stCondLst>
                            <p:childTnLst>
                              <p:par>
                                <p:cTn id="597" presetID="9" presetClass="entr" presetSubtype="0" fill="hold" grpId="0" nodeType="afterEffect">
                                  <p:stCondLst>
                                    <p:cond delay="0"/>
                                  </p:stCondLst>
                                  <p:childTnLst>
                                    <p:set>
                                      <p:cBhvr>
                                        <p:cTn id="598" dur="1" fill="hold">
                                          <p:stCondLst>
                                            <p:cond delay="0"/>
                                          </p:stCondLst>
                                        </p:cTn>
                                        <p:tgtEl>
                                          <p:spTgt spid="924064"/>
                                        </p:tgtEl>
                                        <p:attrNameLst>
                                          <p:attrName>style.visibility</p:attrName>
                                        </p:attrNameLst>
                                      </p:cBhvr>
                                      <p:to>
                                        <p:strVal val="visible"/>
                                      </p:to>
                                    </p:set>
                                    <p:animEffect transition="in" filter="dissolve">
                                      <p:cBhvr>
                                        <p:cTn id="599" dur="100"/>
                                        <p:tgtEl>
                                          <p:spTgt spid="924064"/>
                                        </p:tgtEl>
                                      </p:cBhvr>
                                    </p:animEffect>
                                  </p:childTnLst>
                                </p:cTn>
                              </p:par>
                            </p:childTnLst>
                          </p:cTn>
                        </p:par>
                        <p:par>
                          <p:cTn id="600" fill="hold">
                            <p:stCondLst>
                              <p:cond delay="28700"/>
                            </p:stCondLst>
                            <p:childTnLst>
                              <p:par>
                                <p:cTn id="601" presetID="9" presetClass="entr" presetSubtype="0" fill="hold" grpId="0" nodeType="afterEffect">
                                  <p:stCondLst>
                                    <p:cond delay="0"/>
                                  </p:stCondLst>
                                  <p:childTnLst>
                                    <p:set>
                                      <p:cBhvr>
                                        <p:cTn id="602" dur="1" fill="hold">
                                          <p:stCondLst>
                                            <p:cond delay="0"/>
                                          </p:stCondLst>
                                        </p:cTn>
                                        <p:tgtEl>
                                          <p:spTgt spid="924065"/>
                                        </p:tgtEl>
                                        <p:attrNameLst>
                                          <p:attrName>style.visibility</p:attrName>
                                        </p:attrNameLst>
                                      </p:cBhvr>
                                      <p:to>
                                        <p:strVal val="visible"/>
                                      </p:to>
                                    </p:set>
                                    <p:animEffect transition="in" filter="dissolve">
                                      <p:cBhvr>
                                        <p:cTn id="603" dur="100"/>
                                        <p:tgtEl>
                                          <p:spTgt spid="924065"/>
                                        </p:tgtEl>
                                      </p:cBhvr>
                                    </p:animEffect>
                                  </p:childTnLst>
                                </p:cTn>
                              </p:par>
                            </p:childTnLst>
                          </p:cTn>
                        </p:par>
                        <p:par>
                          <p:cTn id="604" fill="hold">
                            <p:stCondLst>
                              <p:cond delay="28800"/>
                            </p:stCondLst>
                            <p:childTnLst>
                              <p:par>
                                <p:cTn id="605" presetID="9" presetClass="entr" presetSubtype="0" fill="hold" grpId="0" nodeType="afterEffect">
                                  <p:stCondLst>
                                    <p:cond delay="0"/>
                                  </p:stCondLst>
                                  <p:childTnLst>
                                    <p:set>
                                      <p:cBhvr>
                                        <p:cTn id="606" dur="1" fill="hold">
                                          <p:stCondLst>
                                            <p:cond delay="0"/>
                                          </p:stCondLst>
                                        </p:cTn>
                                        <p:tgtEl>
                                          <p:spTgt spid="924066"/>
                                        </p:tgtEl>
                                        <p:attrNameLst>
                                          <p:attrName>style.visibility</p:attrName>
                                        </p:attrNameLst>
                                      </p:cBhvr>
                                      <p:to>
                                        <p:strVal val="visible"/>
                                      </p:to>
                                    </p:set>
                                    <p:animEffect transition="in" filter="dissolve">
                                      <p:cBhvr>
                                        <p:cTn id="607" dur="100"/>
                                        <p:tgtEl>
                                          <p:spTgt spid="924066"/>
                                        </p:tgtEl>
                                      </p:cBhvr>
                                    </p:animEffect>
                                  </p:childTnLst>
                                </p:cTn>
                              </p:par>
                            </p:childTnLst>
                          </p:cTn>
                        </p:par>
                        <p:par>
                          <p:cTn id="608" fill="hold">
                            <p:stCondLst>
                              <p:cond delay="28900"/>
                            </p:stCondLst>
                            <p:childTnLst>
                              <p:par>
                                <p:cTn id="609" presetID="9" presetClass="entr" presetSubtype="0" fill="hold" grpId="0" nodeType="afterEffect">
                                  <p:stCondLst>
                                    <p:cond delay="0"/>
                                  </p:stCondLst>
                                  <p:childTnLst>
                                    <p:set>
                                      <p:cBhvr>
                                        <p:cTn id="610" dur="1" fill="hold">
                                          <p:stCondLst>
                                            <p:cond delay="0"/>
                                          </p:stCondLst>
                                        </p:cTn>
                                        <p:tgtEl>
                                          <p:spTgt spid="924067"/>
                                        </p:tgtEl>
                                        <p:attrNameLst>
                                          <p:attrName>style.visibility</p:attrName>
                                        </p:attrNameLst>
                                      </p:cBhvr>
                                      <p:to>
                                        <p:strVal val="visible"/>
                                      </p:to>
                                    </p:set>
                                    <p:animEffect transition="in" filter="dissolve">
                                      <p:cBhvr>
                                        <p:cTn id="611" dur="100"/>
                                        <p:tgtEl>
                                          <p:spTgt spid="924067"/>
                                        </p:tgtEl>
                                      </p:cBhvr>
                                    </p:animEffect>
                                  </p:childTnLst>
                                </p:cTn>
                              </p:par>
                            </p:childTnLst>
                          </p:cTn>
                        </p:par>
                        <p:par>
                          <p:cTn id="612" fill="hold">
                            <p:stCondLst>
                              <p:cond delay="29000"/>
                            </p:stCondLst>
                            <p:childTnLst>
                              <p:par>
                                <p:cTn id="613" presetID="9" presetClass="entr" presetSubtype="0" fill="hold" grpId="0" nodeType="afterEffect">
                                  <p:stCondLst>
                                    <p:cond delay="0"/>
                                  </p:stCondLst>
                                  <p:childTnLst>
                                    <p:set>
                                      <p:cBhvr>
                                        <p:cTn id="614" dur="1" fill="hold">
                                          <p:stCondLst>
                                            <p:cond delay="0"/>
                                          </p:stCondLst>
                                        </p:cTn>
                                        <p:tgtEl>
                                          <p:spTgt spid="924068"/>
                                        </p:tgtEl>
                                        <p:attrNameLst>
                                          <p:attrName>style.visibility</p:attrName>
                                        </p:attrNameLst>
                                      </p:cBhvr>
                                      <p:to>
                                        <p:strVal val="visible"/>
                                      </p:to>
                                    </p:set>
                                    <p:animEffect transition="in" filter="dissolve">
                                      <p:cBhvr>
                                        <p:cTn id="615" dur="100"/>
                                        <p:tgtEl>
                                          <p:spTgt spid="924068"/>
                                        </p:tgtEl>
                                      </p:cBhvr>
                                    </p:animEffect>
                                  </p:childTnLst>
                                </p:cTn>
                              </p:par>
                            </p:childTnLst>
                          </p:cTn>
                        </p:par>
                        <p:par>
                          <p:cTn id="616" fill="hold">
                            <p:stCondLst>
                              <p:cond delay="29100"/>
                            </p:stCondLst>
                            <p:childTnLst>
                              <p:par>
                                <p:cTn id="617" presetID="9" presetClass="entr" presetSubtype="0" fill="hold" grpId="0" nodeType="afterEffect">
                                  <p:stCondLst>
                                    <p:cond delay="0"/>
                                  </p:stCondLst>
                                  <p:childTnLst>
                                    <p:set>
                                      <p:cBhvr>
                                        <p:cTn id="618" dur="1" fill="hold">
                                          <p:stCondLst>
                                            <p:cond delay="0"/>
                                          </p:stCondLst>
                                        </p:cTn>
                                        <p:tgtEl>
                                          <p:spTgt spid="924069"/>
                                        </p:tgtEl>
                                        <p:attrNameLst>
                                          <p:attrName>style.visibility</p:attrName>
                                        </p:attrNameLst>
                                      </p:cBhvr>
                                      <p:to>
                                        <p:strVal val="visible"/>
                                      </p:to>
                                    </p:set>
                                    <p:animEffect transition="in" filter="dissolve">
                                      <p:cBhvr>
                                        <p:cTn id="619" dur="100"/>
                                        <p:tgtEl>
                                          <p:spTgt spid="924069"/>
                                        </p:tgtEl>
                                      </p:cBhvr>
                                    </p:animEffect>
                                  </p:childTnLst>
                                </p:cTn>
                              </p:par>
                            </p:childTnLst>
                          </p:cTn>
                        </p:par>
                        <p:par>
                          <p:cTn id="620" fill="hold">
                            <p:stCondLst>
                              <p:cond delay="29200"/>
                            </p:stCondLst>
                            <p:childTnLst>
                              <p:par>
                                <p:cTn id="621" presetID="9" presetClass="entr" presetSubtype="0" fill="hold" grpId="0" nodeType="afterEffect">
                                  <p:stCondLst>
                                    <p:cond delay="0"/>
                                  </p:stCondLst>
                                  <p:childTnLst>
                                    <p:set>
                                      <p:cBhvr>
                                        <p:cTn id="622" dur="1" fill="hold">
                                          <p:stCondLst>
                                            <p:cond delay="0"/>
                                          </p:stCondLst>
                                        </p:cTn>
                                        <p:tgtEl>
                                          <p:spTgt spid="924070"/>
                                        </p:tgtEl>
                                        <p:attrNameLst>
                                          <p:attrName>style.visibility</p:attrName>
                                        </p:attrNameLst>
                                      </p:cBhvr>
                                      <p:to>
                                        <p:strVal val="visible"/>
                                      </p:to>
                                    </p:set>
                                    <p:animEffect transition="in" filter="dissolve">
                                      <p:cBhvr>
                                        <p:cTn id="623" dur="100"/>
                                        <p:tgtEl>
                                          <p:spTgt spid="924070"/>
                                        </p:tgtEl>
                                      </p:cBhvr>
                                    </p:animEffect>
                                  </p:childTnLst>
                                </p:cTn>
                              </p:par>
                            </p:childTnLst>
                          </p:cTn>
                        </p:par>
                        <p:par>
                          <p:cTn id="624" fill="hold">
                            <p:stCondLst>
                              <p:cond delay="29300"/>
                            </p:stCondLst>
                            <p:childTnLst>
                              <p:par>
                                <p:cTn id="625" presetID="9" presetClass="entr" presetSubtype="0" fill="hold" grpId="0" nodeType="afterEffect">
                                  <p:stCondLst>
                                    <p:cond delay="0"/>
                                  </p:stCondLst>
                                  <p:childTnLst>
                                    <p:set>
                                      <p:cBhvr>
                                        <p:cTn id="626" dur="1" fill="hold">
                                          <p:stCondLst>
                                            <p:cond delay="0"/>
                                          </p:stCondLst>
                                        </p:cTn>
                                        <p:tgtEl>
                                          <p:spTgt spid="924071"/>
                                        </p:tgtEl>
                                        <p:attrNameLst>
                                          <p:attrName>style.visibility</p:attrName>
                                        </p:attrNameLst>
                                      </p:cBhvr>
                                      <p:to>
                                        <p:strVal val="visible"/>
                                      </p:to>
                                    </p:set>
                                    <p:animEffect transition="in" filter="dissolve">
                                      <p:cBhvr>
                                        <p:cTn id="627" dur="100"/>
                                        <p:tgtEl>
                                          <p:spTgt spid="924071"/>
                                        </p:tgtEl>
                                      </p:cBhvr>
                                    </p:animEffect>
                                  </p:childTnLst>
                                </p:cTn>
                              </p:par>
                            </p:childTnLst>
                          </p:cTn>
                        </p:par>
                        <p:par>
                          <p:cTn id="628" fill="hold">
                            <p:stCondLst>
                              <p:cond delay="29400"/>
                            </p:stCondLst>
                            <p:childTnLst>
                              <p:par>
                                <p:cTn id="629" presetID="9" presetClass="entr" presetSubtype="0" fill="hold" grpId="0" nodeType="afterEffect">
                                  <p:stCondLst>
                                    <p:cond delay="0"/>
                                  </p:stCondLst>
                                  <p:childTnLst>
                                    <p:set>
                                      <p:cBhvr>
                                        <p:cTn id="630" dur="1" fill="hold">
                                          <p:stCondLst>
                                            <p:cond delay="0"/>
                                          </p:stCondLst>
                                        </p:cTn>
                                        <p:tgtEl>
                                          <p:spTgt spid="924072"/>
                                        </p:tgtEl>
                                        <p:attrNameLst>
                                          <p:attrName>style.visibility</p:attrName>
                                        </p:attrNameLst>
                                      </p:cBhvr>
                                      <p:to>
                                        <p:strVal val="visible"/>
                                      </p:to>
                                    </p:set>
                                    <p:animEffect transition="in" filter="dissolve">
                                      <p:cBhvr>
                                        <p:cTn id="631" dur="100"/>
                                        <p:tgtEl>
                                          <p:spTgt spid="924072"/>
                                        </p:tgtEl>
                                      </p:cBhvr>
                                    </p:animEffect>
                                  </p:childTnLst>
                                </p:cTn>
                              </p:par>
                            </p:childTnLst>
                          </p:cTn>
                        </p:par>
                        <p:par>
                          <p:cTn id="632" fill="hold">
                            <p:stCondLst>
                              <p:cond delay="29500"/>
                            </p:stCondLst>
                            <p:childTnLst>
                              <p:par>
                                <p:cTn id="633" presetID="9" presetClass="entr" presetSubtype="0" fill="hold" grpId="0" nodeType="afterEffect">
                                  <p:stCondLst>
                                    <p:cond delay="0"/>
                                  </p:stCondLst>
                                  <p:childTnLst>
                                    <p:set>
                                      <p:cBhvr>
                                        <p:cTn id="634" dur="1" fill="hold">
                                          <p:stCondLst>
                                            <p:cond delay="0"/>
                                          </p:stCondLst>
                                        </p:cTn>
                                        <p:tgtEl>
                                          <p:spTgt spid="924073"/>
                                        </p:tgtEl>
                                        <p:attrNameLst>
                                          <p:attrName>style.visibility</p:attrName>
                                        </p:attrNameLst>
                                      </p:cBhvr>
                                      <p:to>
                                        <p:strVal val="visible"/>
                                      </p:to>
                                    </p:set>
                                    <p:animEffect transition="in" filter="dissolve">
                                      <p:cBhvr>
                                        <p:cTn id="635" dur="100"/>
                                        <p:tgtEl>
                                          <p:spTgt spid="924073"/>
                                        </p:tgtEl>
                                      </p:cBhvr>
                                    </p:animEffect>
                                  </p:childTnLst>
                                </p:cTn>
                              </p:par>
                            </p:childTnLst>
                          </p:cTn>
                        </p:par>
                        <p:par>
                          <p:cTn id="636" fill="hold">
                            <p:stCondLst>
                              <p:cond delay="29600"/>
                            </p:stCondLst>
                            <p:childTnLst>
                              <p:par>
                                <p:cTn id="637" presetID="9" presetClass="entr" presetSubtype="0" fill="hold" grpId="0" nodeType="afterEffect">
                                  <p:stCondLst>
                                    <p:cond delay="0"/>
                                  </p:stCondLst>
                                  <p:childTnLst>
                                    <p:set>
                                      <p:cBhvr>
                                        <p:cTn id="638" dur="1" fill="hold">
                                          <p:stCondLst>
                                            <p:cond delay="0"/>
                                          </p:stCondLst>
                                        </p:cTn>
                                        <p:tgtEl>
                                          <p:spTgt spid="924074"/>
                                        </p:tgtEl>
                                        <p:attrNameLst>
                                          <p:attrName>style.visibility</p:attrName>
                                        </p:attrNameLst>
                                      </p:cBhvr>
                                      <p:to>
                                        <p:strVal val="visible"/>
                                      </p:to>
                                    </p:set>
                                    <p:animEffect transition="in" filter="dissolve">
                                      <p:cBhvr>
                                        <p:cTn id="639" dur="100"/>
                                        <p:tgtEl>
                                          <p:spTgt spid="924074"/>
                                        </p:tgtEl>
                                      </p:cBhvr>
                                    </p:animEffect>
                                  </p:childTnLst>
                                </p:cTn>
                              </p:par>
                            </p:childTnLst>
                          </p:cTn>
                        </p:par>
                        <p:par>
                          <p:cTn id="640" fill="hold">
                            <p:stCondLst>
                              <p:cond delay="29700"/>
                            </p:stCondLst>
                            <p:childTnLst>
                              <p:par>
                                <p:cTn id="641" presetID="9" presetClass="entr" presetSubtype="0" fill="hold" grpId="0" nodeType="afterEffect">
                                  <p:stCondLst>
                                    <p:cond delay="0"/>
                                  </p:stCondLst>
                                  <p:childTnLst>
                                    <p:set>
                                      <p:cBhvr>
                                        <p:cTn id="642" dur="1" fill="hold">
                                          <p:stCondLst>
                                            <p:cond delay="0"/>
                                          </p:stCondLst>
                                        </p:cTn>
                                        <p:tgtEl>
                                          <p:spTgt spid="924075"/>
                                        </p:tgtEl>
                                        <p:attrNameLst>
                                          <p:attrName>style.visibility</p:attrName>
                                        </p:attrNameLst>
                                      </p:cBhvr>
                                      <p:to>
                                        <p:strVal val="visible"/>
                                      </p:to>
                                    </p:set>
                                    <p:animEffect transition="in" filter="dissolve">
                                      <p:cBhvr>
                                        <p:cTn id="643" dur="100"/>
                                        <p:tgtEl>
                                          <p:spTgt spid="924075"/>
                                        </p:tgtEl>
                                      </p:cBhvr>
                                    </p:animEffect>
                                  </p:childTnLst>
                                </p:cTn>
                              </p:par>
                            </p:childTnLst>
                          </p:cTn>
                        </p:par>
                        <p:par>
                          <p:cTn id="644" fill="hold">
                            <p:stCondLst>
                              <p:cond delay="29800"/>
                            </p:stCondLst>
                            <p:childTnLst>
                              <p:par>
                                <p:cTn id="645" presetID="9" presetClass="entr" presetSubtype="0" fill="hold" grpId="0" nodeType="afterEffect">
                                  <p:stCondLst>
                                    <p:cond delay="0"/>
                                  </p:stCondLst>
                                  <p:childTnLst>
                                    <p:set>
                                      <p:cBhvr>
                                        <p:cTn id="646" dur="1" fill="hold">
                                          <p:stCondLst>
                                            <p:cond delay="0"/>
                                          </p:stCondLst>
                                        </p:cTn>
                                        <p:tgtEl>
                                          <p:spTgt spid="924076"/>
                                        </p:tgtEl>
                                        <p:attrNameLst>
                                          <p:attrName>style.visibility</p:attrName>
                                        </p:attrNameLst>
                                      </p:cBhvr>
                                      <p:to>
                                        <p:strVal val="visible"/>
                                      </p:to>
                                    </p:set>
                                    <p:animEffect transition="in" filter="dissolve">
                                      <p:cBhvr>
                                        <p:cTn id="647" dur="100"/>
                                        <p:tgtEl>
                                          <p:spTgt spid="924076"/>
                                        </p:tgtEl>
                                      </p:cBhvr>
                                    </p:animEffect>
                                  </p:childTnLst>
                                </p:cTn>
                              </p:par>
                            </p:childTnLst>
                          </p:cTn>
                        </p:par>
                        <p:par>
                          <p:cTn id="648" fill="hold">
                            <p:stCondLst>
                              <p:cond delay="29900"/>
                            </p:stCondLst>
                            <p:childTnLst>
                              <p:par>
                                <p:cTn id="649" presetID="9" presetClass="entr" presetSubtype="0" fill="hold" grpId="0" nodeType="afterEffect">
                                  <p:stCondLst>
                                    <p:cond delay="0"/>
                                  </p:stCondLst>
                                  <p:childTnLst>
                                    <p:set>
                                      <p:cBhvr>
                                        <p:cTn id="650" dur="1" fill="hold">
                                          <p:stCondLst>
                                            <p:cond delay="0"/>
                                          </p:stCondLst>
                                        </p:cTn>
                                        <p:tgtEl>
                                          <p:spTgt spid="924077"/>
                                        </p:tgtEl>
                                        <p:attrNameLst>
                                          <p:attrName>style.visibility</p:attrName>
                                        </p:attrNameLst>
                                      </p:cBhvr>
                                      <p:to>
                                        <p:strVal val="visible"/>
                                      </p:to>
                                    </p:set>
                                    <p:animEffect transition="in" filter="dissolve">
                                      <p:cBhvr>
                                        <p:cTn id="651" dur="100"/>
                                        <p:tgtEl>
                                          <p:spTgt spid="924077"/>
                                        </p:tgtEl>
                                      </p:cBhvr>
                                    </p:animEffect>
                                  </p:childTnLst>
                                </p:cTn>
                              </p:par>
                            </p:childTnLst>
                          </p:cTn>
                        </p:par>
                        <p:par>
                          <p:cTn id="652" fill="hold">
                            <p:stCondLst>
                              <p:cond delay="30000"/>
                            </p:stCondLst>
                            <p:childTnLst>
                              <p:par>
                                <p:cTn id="653" presetID="9" presetClass="entr" presetSubtype="0" fill="hold" grpId="0" nodeType="afterEffect">
                                  <p:stCondLst>
                                    <p:cond delay="0"/>
                                  </p:stCondLst>
                                  <p:childTnLst>
                                    <p:set>
                                      <p:cBhvr>
                                        <p:cTn id="654" dur="1" fill="hold">
                                          <p:stCondLst>
                                            <p:cond delay="0"/>
                                          </p:stCondLst>
                                        </p:cTn>
                                        <p:tgtEl>
                                          <p:spTgt spid="924078"/>
                                        </p:tgtEl>
                                        <p:attrNameLst>
                                          <p:attrName>style.visibility</p:attrName>
                                        </p:attrNameLst>
                                      </p:cBhvr>
                                      <p:to>
                                        <p:strVal val="visible"/>
                                      </p:to>
                                    </p:set>
                                    <p:animEffect transition="in" filter="dissolve">
                                      <p:cBhvr>
                                        <p:cTn id="655" dur="100"/>
                                        <p:tgtEl>
                                          <p:spTgt spid="924078"/>
                                        </p:tgtEl>
                                      </p:cBhvr>
                                    </p:animEffect>
                                  </p:childTnLst>
                                </p:cTn>
                              </p:par>
                            </p:childTnLst>
                          </p:cTn>
                        </p:par>
                        <p:par>
                          <p:cTn id="656" fill="hold">
                            <p:stCondLst>
                              <p:cond delay="30100"/>
                            </p:stCondLst>
                            <p:childTnLst>
                              <p:par>
                                <p:cTn id="657" presetID="9" presetClass="entr" presetSubtype="0" fill="hold" grpId="0" nodeType="afterEffect">
                                  <p:stCondLst>
                                    <p:cond delay="0"/>
                                  </p:stCondLst>
                                  <p:childTnLst>
                                    <p:set>
                                      <p:cBhvr>
                                        <p:cTn id="658" dur="1" fill="hold">
                                          <p:stCondLst>
                                            <p:cond delay="0"/>
                                          </p:stCondLst>
                                        </p:cTn>
                                        <p:tgtEl>
                                          <p:spTgt spid="924079"/>
                                        </p:tgtEl>
                                        <p:attrNameLst>
                                          <p:attrName>style.visibility</p:attrName>
                                        </p:attrNameLst>
                                      </p:cBhvr>
                                      <p:to>
                                        <p:strVal val="visible"/>
                                      </p:to>
                                    </p:set>
                                    <p:animEffect transition="in" filter="dissolve">
                                      <p:cBhvr>
                                        <p:cTn id="659" dur="100"/>
                                        <p:tgtEl>
                                          <p:spTgt spid="924079"/>
                                        </p:tgtEl>
                                      </p:cBhvr>
                                    </p:animEffect>
                                  </p:childTnLst>
                                </p:cTn>
                              </p:par>
                            </p:childTnLst>
                          </p:cTn>
                        </p:par>
                        <p:par>
                          <p:cTn id="660" fill="hold">
                            <p:stCondLst>
                              <p:cond delay="30200"/>
                            </p:stCondLst>
                            <p:childTnLst>
                              <p:par>
                                <p:cTn id="661" presetID="9" presetClass="entr" presetSubtype="0" fill="hold" grpId="0" nodeType="afterEffect">
                                  <p:stCondLst>
                                    <p:cond delay="0"/>
                                  </p:stCondLst>
                                  <p:childTnLst>
                                    <p:set>
                                      <p:cBhvr>
                                        <p:cTn id="662" dur="1" fill="hold">
                                          <p:stCondLst>
                                            <p:cond delay="0"/>
                                          </p:stCondLst>
                                        </p:cTn>
                                        <p:tgtEl>
                                          <p:spTgt spid="924080"/>
                                        </p:tgtEl>
                                        <p:attrNameLst>
                                          <p:attrName>style.visibility</p:attrName>
                                        </p:attrNameLst>
                                      </p:cBhvr>
                                      <p:to>
                                        <p:strVal val="visible"/>
                                      </p:to>
                                    </p:set>
                                    <p:animEffect transition="in" filter="dissolve">
                                      <p:cBhvr>
                                        <p:cTn id="663" dur="100"/>
                                        <p:tgtEl>
                                          <p:spTgt spid="924080"/>
                                        </p:tgtEl>
                                      </p:cBhvr>
                                    </p:animEffect>
                                  </p:childTnLst>
                                </p:cTn>
                              </p:par>
                            </p:childTnLst>
                          </p:cTn>
                        </p:par>
                        <p:par>
                          <p:cTn id="664" fill="hold">
                            <p:stCondLst>
                              <p:cond delay="30300"/>
                            </p:stCondLst>
                            <p:childTnLst>
                              <p:par>
                                <p:cTn id="665" presetID="9" presetClass="entr" presetSubtype="0" fill="hold" grpId="0" nodeType="afterEffect">
                                  <p:stCondLst>
                                    <p:cond delay="0"/>
                                  </p:stCondLst>
                                  <p:childTnLst>
                                    <p:set>
                                      <p:cBhvr>
                                        <p:cTn id="666" dur="1" fill="hold">
                                          <p:stCondLst>
                                            <p:cond delay="0"/>
                                          </p:stCondLst>
                                        </p:cTn>
                                        <p:tgtEl>
                                          <p:spTgt spid="924081"/>
                                        </p:tgtEl>
                                        <p:attrNameLst>
                                          <p:attrName>style.visibility</p:attrName>
                                        </p:attrNameLst>
                                      </p:cBhvr>
                                      <p:to>
                                        <p:strVal val="visible"/>
                                      </p:to>
                                    </p:set>
                                    <p:animEffect transition="in" filter="dissolve">
                                      <p:cBhvr>
                                        <p:cTn id="667" dur="100"/>
                                        <p:tgtEl>
                                          <p:spTgt spid="924081"/>
                                        </p:tgtEl>
                                      </p:cBhvr>
                                    </p:animEffect>
                                  </p:childTnLst>
                                </p:cTn>
                              </p:par>
                            </p:childTnLst>
                          </p:cTn>
                        </p:par>
                        <p:par>
                          <p:cTn id="668" fill="hold">
                            <p:stCondLst>
                              <p:cond delay="30400"/>
                            </p:stCondLst>
                            <p:childTnLst>
                              <p:par>
                                <p:cTn id="669" presetID="9" presetClass="entr" presetSubtype="0" fill="hold" grpId="0" nodeType="afterEffect">
                                  <p:stCondLst>
                                    <p:cond delay="0"/>
                                  </p:stCondLst>
                                  <p:childTnLst>
                                    <p:set>
                                      <p:cBhvr>
                                        <p:cTn id="670" dur="1" fill="hold">
                                          <p:stCondLst>
                                            <p:cond delay="0"/>
                                          </p:stCondLst>
                                        </p:cTn>
                                        <p:tgtEl>
                                          <p:spTgt spid="924082"/>
                                        </p:tgtEl>
                                        <p:attrNameLst>
                                          <p:attrName>style.visibility</p:attrName>
                                        </p:attrNameLst>
                                      </p:cBhvr>
                                      <p:to>
                                        <p:strVal val="visible"/>
                                      </p:to>
                                    </p:set>
                                    <p:animEffect transition="in" filter="dissolve">
                                      <p:cBhvr>
                                        <p:cTn id="671" dur="100"/>
                                        <p:tgtEl>
                                          <p:spTgt spid="924082"/>
                                        </p:tgtEl>
                                      </p:cBhvr>
                                    </p:animEffect>
                                  </p:childTnLst>
                                </p:cTn>
                              </p:par>
                            </p:childTnLst>
                          </p:cTn>
                        </p:par>
                        <p:par>
                          <p:cTn id="672" fill="hold">
                            <p:stCondLst>
                              <p:cond delay="30500"/>
                            </p:stCondLst>
                            <p:childTnLst>
                              <p:par>
                                <p:cTn id="673" presetID="9" presetClass="entr" presetSubtype="0" fill="hold" grpId="0" nodeType="afterEffect">
                                  <p:stCondLst>
                                    <p:cond delay="0"/>
                                  </p:stCondLst>
                                  <p:childTnLst>
                                    <p:set>
                                      <p:cBhvr>
                                        <p:cTn id="674" dur="1" fill="hold">
                                          <p:stCondLst>
                                            <p:cond delay="0"/>
                                          </p:stCondLst>
                                        </p:cTn>
                                        <p:tgtEl>
                                          <p:spTgt spid="924083"/>
                                        </p:tgtEl>
                                        <p:attrNameLst>
                                          <p:attrName>style.visibility</p:attrName>
                                        </p:attrNameLst>
                                      </p:cBhvr>
                                      <p:to>
                                        <p:strVal val="visible"/>
                                      </p:to>
                                    </p:set>
                                    <p:animEffect transition="in" filter="dissolve">
                                      <p:cBhvr>
                                        <p:cTn id="675" dur="100"/>
                                        <p:tgtEl>
                                          <p:spTgt spid="924083"/>
                                        </p:tgtEl>
                                      </p:cBhvr>
                                    </p:animEffect>
                                  </p:childTnLst>
                                </p:cTn>
                              </p:par>
                            </p:childTnLst>
                          </p:cTn>
                        </p:par>
                        <p:par>
                          <p:cTn id="676" fill="hold">
                            <p:stCondLst>
                              <p:cond delay="30600"/>
                            </p:stCondLst>
                            <p:childTnLst>
                              <p:par>
                                <p:cTn id="677" presetID="9" presetClass="entr" presetSubtype="0" fill="hold" grpId="0" nodeType="afterEffect">
                                  <p:stCondLst>
                                    <p:cond delay="0"/>
                                  </p:stCondLst>
                                  <p:childTnLst>
                                    <p:set>
                                      <p:cBhvr>
                                        <p:cTn id="678" dur="1" fill="hold">
                                          <p:stCondLst>
                                            <p:cond delay="0"/>
                                          </p:stCondLst>
                                        </p:cTn>
                                        <p:tgtEl>
                                          <p:spTgt spid="924084"/>
                                        </p:tgtEl>
                                        <p:attrNameLst>
                                          <p:attrName>style.visibility</p:attrName>
                                        </p:attrNameLst>
                                      </p:cBhvr>
                                      <p:to>
                                        <p:strVal val="visible"/>
                                      </p:to>
                                    </p:set>
                                    <p:animEffect transition="in" filter="dissolve">
                                      <p:cBhvr>
                                        <p:cTn id="679" dur="100"/>
                                        <p:tgtEl>
                                          <p:spTgt spid="924084"/>
                                        </p:tgtEl>
                                      </p:cBhvr>
                                    </p:animEffect>
                                  </p:childTnLst>
                                </p:cTn>
                              </p:par>
                            </p:childTnLst>
                          </p:cTn>
                        </p:par>
                        <p:par>
                          <p:cTn id="680" fill="hold">
                            <p:stCondLst>
                              <p:cond delay="30700"/>
                            </p:stCondLst>
                            <p:childTnLst>
                              <p:par>
                                <p:cTn id="681" presetID="9" presetClass="entr" presetSubtype="0" fill="hold" grpId="0" nodeType="afterEffect">
                                  <p:stCondLst>
                                    <p:cond delay="0"/>
                                  </p:stCondLst>
                                  <p:childTnLst>
                                    <p:set>
                                      <p:cBhvr>
                                        <p:cTn id="682" dur="1" fill="hold">
                                          <p:stCondLst>
                                            <p:cond delay="0"/>
                                          </p:stCondLst>
                                        </p:cTn>
                                        <p:tgtEl>
                                          <p:spTgt spid="924085"/>
                                        </p:tgtEl>
                                        <p:attrNameLst>
                                          <p:attrName>style.visibility</p:attrName>
                                        </p:attrNameLst>
                                      </p:cBhvr>
                                      <p:to>
                                        <p:strVal val="visible"/>
                                      </p:to>
                                    </p:set>
                                    <p:animEffect transition="in" filter="dissolve">
                                      <p:cBhvr>
                                        <p:cTn id="683" dur="100"/>
                                        <p:tgtEl>
                                          <p:spTgt spid="924085"/>
                                        </p:tgtEl>
                                      </p:cBhvr>
                                    </p:animEffect>
                                  </p:childTnLst>
                                </p:cTn>
                              </p:par>
                            </p:childTnLst>
                          </p:cTn>
                        </p:par>
                        <p:par>
                          <p:cTn id="684" fill="hold">
                            <p:stCondLst>
                              <p:cond delay="30800"/>
                            </p:stCondLst>
                            <p:childTnLst>
                              <p:par>
                                <p:cTn id="685" presetID="9" presetClass="entr" presetSubtype="0" fill="hold" grpId="0" nodeType="afterEffect">
                                  <p:stCondLst>
                                    <p:cond delay="0"/>
                                  </p:stCondLst>
                                  <p:childTnLst>
                                    <p:set>
                                      <p:cBhvr>
                                        <p:cTn id="686" dur="1" fill="hold">
                                          <p:stCondLst>
                                            <p:cond delay="0"/>
                                          </p:stCondLst>
                                        </p:cTn>
                                        <p:tgtEl>
                                          <p:spTgt spid="924086"/>
                                        </p:tgtEl>
                                        <p:attrNameLst>
                                          <p:attrName>style.visibility</p:attrName>
                                        </p:attrNameLst>
                                      </p:cBhvr>
                                      <p:to>
                                        <p:strVal val="visible"/>
                                      </p:to>
                                    </p:set>
                                    <p:animEffect transition="in" filter="dissolve">
                                      <p:cBhvr>
                                        <p:cTn id="687" dur="100"/>
                                        <p:tgtEl>
                                          <p:spTgt spid="924086"/>
                                        </p:tgtEl>
                                      </p:cBhvr>
                                    </p:animEffect>
                                  </p:childTnLst>
                                </p:cTn>
                              </p:par>
                            </p:childTnLst>
                          </p:cTn>
                        </p:par>
                        <p:par>
                          <p:cTn id="688" fill="hold">
                            <p:stCondLst>
                              <p:cond delay="30900"/>
                            </p:stCondLst>
                            <p:childTnLst>
                              <p:par>
                                <p:cTn id="689" presetID="9" presetClass="entr" presetSubtype="0" fill="hold" grpId="0" nodeType="afterEffect">
                                  <p:stCondLst>
                                    <p:cond delay="0"/>
                                  </p:stCondLst>
                                  <p:childTnLst>
                                    <p:set>
                                      <p:cBhvr>
                                        <p:cTn id="690" dur="1" fill="hold">
                                          <p:stCondLst>
                                            <p:cond delay="0"/>
                                          </p:stCondLst>
                                        </p:cTn>
                                        <p:tgtEl>
                                          <p:spTgt spid="924087"/>
                                        </p:tgtEl>
                                        <p:attrNameLst>
                                          <p:attrName>style.visibility</p:attrName>
                                        </p:attrNameLst>
                                      </p:cBhvr>
                                      <p:to>
                                        <p:strVal val="visible"/>
                                      </p:to>
                                    </p:set>
                                    <p:animEffect transition="in" filter="dissolve">
                                      <p:cBhvr>
                                        <p:cTn id="691" dur="100"/>
                                        <p:tgtEl>
                                          <p:spTgt spid="924087"/>
                                        </p:tgtEl>
                                      </p:cBhvr>
                                    </p:animEffect>
                                  </p:childTnLst>
                                </p:cTn>
                              </p:par>
                            </p:childTnLst>
                          </p:cTn>
                        </p:par>
                        <p:par>
                          <p:cTn id="692" fill="hold">
                            <p:stCondLst>
                              <p:cond delay="31000"/>
                            </p:stCondLst>
                            <p:childTnLst>
                              <p:par>
                                <p:cTn id="693" presetID="9" presetClass="entr" presetSubtype="0" fill="hold" grpId="0" nodeType="afterEffect">
                                  <p:stCondLst>
                                    <p:cond delay="0"/>
                                  </p:stCondLst>
                                  <p:childTnLst>
                                    <p:set>
                                      <p:cBhvr>
                                        <p:cTn id="694" dur="1" fill="hold">
                                          <p:stCondLst>
                                            <p:cond delay="0"/>
                                          </p:stCondLst>
                                        </p:cTn>
                                        <p:tgtEl>
                                          <p:spTgt spid="924088"/>
                                        </p:tgtEl>
                                        <p:attrNameLst>
                                          <p:attrName>style.visibility</p:attrName>
                                        </p:attrNameLst>
                                      </p:cBhvr>
                                      <p:to>
                                        <p:strVal val="visible"/>
                                      </p:to>
                                    </p:set>
                                    <p:animEffect transition="in" filter="dissolve">
                                      <p:cBhvr>
                                        <p:cTn id="695" dur="100"/>
                                        <p:tgtEl>
                                          <p:spTgt spid="924088"/>
                                        </p:tgtEl>
                                      </p:cBhvr>
                                    </p:animEffect>
                                  </p:childTnLst>
                                </p:cTn>
                              </p:par>
                            </p:childTnLst>
                          </p:cTn>
                        </p:par>
                        <p:par>
                          <p:cTn id="696" fill="hold">
                            <p:stCondLst>
                              <p:cond delay="31100"/>
                            </p:stCondLst>
                            <p:childTnLst>
                              <p:par>
                                <p:cTn id="697" presetID="9" presetClass="entr" presetSubtype="0" fill="hold" grpId="0" nodeType="afterEffect">
                                  <p:stCondLst>
                                    <p:cond delay="0"/>
                                  </p:stCondLst>
                                  <p:childTnLst>
                                    <p:set>
                                      <p:cBhvr>
                                        <p:cTn id="698" dur="1" fill="hold">
                                          <p:stCondLst>
                                            <p:cond delay="0"/>
                                          </p:stCondLst>
                                        </p:cTn>
                                        <p:tgtEl>
                                          <p:spTgt spid="924089"/>
                                        </p:tgtEl>
                                        <p:attrNameLst>
                                          <p:attrName>style.visibility</p:attrName>
                                        </p:attrNameLst>
                                      </p:cBhvr>
                                      <p:to>
                                        <p:strVal val="visible"/>
                                      </p:to>
                                    </p:set>
                                    <p:animEffect transition="in" filter="dissolve">
                                      <p:cBhvr>
                                        <p:cTn id="699" dur="100"/>
                                        <p:tgtEl>
                                          <p:spTgt spid="924089"/>
                                        </p:tgtEl>
                                      </p:cBhvr>
                                    </p:animEffect>
                                  </p:childTnLst>
                                </p:cTn>
                              </p:par>
                            </p:childTnLst>
                          </p:cTn>
                        </p:par>
                        <p:par>
                          <p:cTn id="700" fill="hold">
                            <p:stCondLst>
                              <p:cond delay="31200"/>
                            </p:stCondLst>
                            <p:childTnLst>
                              <p:par>
                                <p:cTn id="701" presetID="9" presetClass="entr" presetSubtype="0" fill="hold" grpId="0" nodeType="afterEffect">
                                  <p:stCondLst>
                                    <p:cond delay="0"/>
                                  </p:stCondLst>
                                  <p:childTnLst>
                                    <p:set>
                                      <p:cBhvr>
                                        <p:cTn id="702" dur="1" fill="hold">
                                          <p:stCondLst>
                                            <p:cond delay="0"/>
                                          </p:stCondLst>
                                        </p:cTn>
                                        <p:tgtEl>
                                          <p:spTgt spid="924090"/>
                                        </p:tgtEl>
                                        <p:attrNameLst>
                                          <p:attrName>style.visibility</p:attrName>
                                        </p:attrNameLst>
                                      </p:cBhvr>
                                      <p:to>
                                        <p:strVal val="visible"/>
                                      </p:to>
                                    </p:set>
                                    <p:animEffect transition="in" filter="dissolve">
                                      <p:cBhvr>
                                        <p:cTn id="703" dur="100"/>
                                        <p:tgtEl>
                                          <p:spTgt spid="924090"/>
                                        </p:tgtEl>
                                      </p:cBhvr>
                                    </p:animEffect>
                                  </p:childTnLst>
                                </p:cTn>
                              </p:par>
                            </p:childTnLst>
                          </p:cTn>
                        </p:par>
                        <p:par>
                          <p:cTn id="704" fill="hold">
                            <p:stCondLst>
                              <p:cond delay="31300"/>
                            </p:stCondLst>
                            <p:childTnLst>
                              <p:par>
                                <p:cTn id="705" presetID="9" presetClass="entr" presetSubtype="0" fill="hold" grpId="0" nodeType="afterEffect">
                                  <p:stCondLst>
                                    <p:cond delay="0"/>
                                  </p:stCondLst>
                                  <p:childTnLst>
                                    <p:set>
                                      <p:cBhvr>
                                        <p:cTn id="706" dur="1" fill="hold">
                                          <p:stCondLst>
                                            <p:cond delay="0"/>
                                          </p:stCondLst>
                                        </p:cTn>
                                        <p:tgtEl>
                                          <p:spTgt spid="924091"/>
                                        </p:tgtEl>
                                        <p:attrNameLst>
                                          <p:attrName>style.visibility</p:attrName>
                                        </p:attrNameLst>
                                      </p:cBhvr>
                                      <p:to>
                                        <p:strVal val="visible"/>
                                      </p:to>
                                    </p:set>
                                    <p:animEffect transition="in" filter="dissolve">
                                      <p:cBhvr>
                                        <p:cTn id="707" dur="100"/>
                                        <p:tgtEl>
                                          <p:spTgt spid="924091"/>
                                        </p:tgtEl>
                                      </p:cBhvr>
                                    </p:animEffect>
                                  </p:childTnLst>
                                </p:cTn>
                              </p:par>
                            </p:childTnLst>
                          </p:cTn>
                        </p:par>
                        <p:par>
                          <p:cTn id="708" fill="hold">
                            <p:stCondLst>
                              <p:cond delay="31400"/>
                            </p:stCondLst>
                            <p:childTnLst>
                              <p:par>
                                <p:cTn id="709" presetID="9" presetClass="entr" presetSubtype="0" fill="hold" grpId="0" nodeType="afterEffect">
                                  <p:stCondLst>
                                    <p:cond delay="0"/>
                                  </p:stCondLst>
                                  <p:childTnLst>
                                    <p:set>
                                      <p:cBhvr>
                                        <p:cTn id="710" dur="1" fill="hold">
                                          <p:stCondLst>
                                            <p:cond delay="0"/>
                                          </p:stCondLst>
                                        </p:cTn>
                                        <p:tgtEl>
                                          <p:spTgt spid="924092"/>
                                        </p:tgtEl>
                                        <p:attrNameLst>
                                          <p:attrName>style.visibility</p:attrName>
                                        </p:attrNameLst>
                                      </p:cBhvr>
                                      <p:to>
                                        <p:strVal val="visible"/>
                                      </p:to>
                                    </p:set>
                                    <p:animEffect transition="in" filter="dissolve">
                                      <p:cBhvr>
                                        <p:cTn id="711" dur="100"/>
                                        <p:tgtEl>
                                          <p:spTgt spid="924092"/>
                                        </p:tgtEl>
                                      </p:cBhvr>
                                    </p:animEffect>
                                  </p:childTnLst>
                                </p:cTn>
                              </p:par>
                            </p:childTnLst>
                          </p:cTn>
                        </p:par>
                        <p:par>
                          <p:cTn id="712" fill="hold">
                            <p:stCondLst>
                              <p:cond delay="31500"/>
                            </p:stCondLst>
                            <p:childTnLst>
                              <p:par>
                                <p:cTn id="713" presetID="9" presetClass="entr" presetSubtype="0" fill="hold" grpId="0" nodeType="afterEffect">
                                  <p:stCondLst>
                                    <p:cond delay="0"/>
                                  </p:stCondLst>
                                  <p:childTnLst>
                                    <p:set>
                                      <p:cBhvr>
                                        <p:cTn id="714" dur="1" fill="hold">
                                          <p:stCondLst>
                                            <p:cond delay="0"/>
                                          </p:stCondLst>
                                        </p:cTn>
                                        <p:tgtEl>
                                          <p:spTgt spid="924093"/>
                                        </p:tgtEl>
                                        <p:attrNameLst>
                                          <p:attrName>style.visibility</p:attrName>
                                        </p:attrNameLst>
                                      </p:cBhvr>
                                      <p:to>
                                        <p:strVal val="visible"/>
                                      </p:to>
                                    </p:set>
                                    <p:animEffect transition="in" filter="dissolve">
                                      <p:cBhvr>
                                        <p:cTn id="715" dur="100"/>
                                        <p:tgtEl>
                                          <p:spTgt spid="924093"/>
                                        </p:tgtEl>
                                      </p:cBhvr>
                                    </p:animEffect>
                                  </p:childTnLst>
                                </p:cTn>
                              </p:par>
                            </p:childTnLst>
                          </p:cTn>
                        </p:par>
                        <p:par>
                          <p:cTn id="716" fill="hold">
                            <p:stCondLst>
                              <p:cond delay="31600"/>
                            </p:stCondLst>
                            <p:childTnLst>
                              <p:par>
                                <p:cTn id="717" presetID="9" presetClass="entr" presetSubtype="0" fill="hold" grpId="0" nodeType="afterEffect">
                                  <p:stCondLst>
                                    <p:cond delay="0"/>
                                  </p:stCondLst>
                                  <p:childTnLst>
                                    <p:set>
                                      <p:cBhvr>
                                        <p:cTn id="718" dur="1" fill="hold">
                                          <p:stCondLst>
                                            <p:cond delay="0"/>
                                          </p:stCondLst>
                                        </p:cTn>
                                        <p:tgtEl>
                                          <p:spTgt spid="924094"/>
                                        </p:tgtEl>
                                        <p:attrNameLst>
                                          <p:attrName>style.visibility</p:attrName>
                                        </p:attrNameLst>
                                      </p:cBhvr>
                                      <p:to>
                                        <p:strVal val="visible"/>
                                      </p:to>
                                    </p:set>
                                    <p:animEffect transition="in" filter="dissolve">
                                      <p:cBhvr>
                                        <p:cTn id="719" dur="100"/>
                                        <p:tgtEl>
                                          <p:spTgt spid="924094"/>
                                        </p:tgtEl>
                                      </p:cBhvr>
                                    </p:animEffect>
                                  </p:childTnLst>
                                </p:cTn>
                              </p:par>
                            </p:childTnLst>
                          </p:cTn>
                        </p:par>
                        <p:par>
                          <p:cTn id="720" fill="hold">
                            <p:stCondLst>
                              <p:cond delay="31700"/>
                            </p:stCondLst>
                            <p:childTnLst>
                              <p:par>
                                <p:cTn id="721" presetID="9" presetClass="entr" presetSubtype="0" fill="hold" grpId="0" nodeType="afterEffect">
                                  <p:stCondLst>
                                    <p:cond delay="0"/>
                                  </p:stCondLst>
                                  <p:childTnLst>
                                    <p:set>
                                      <p:cBhvr>
                                        <p:cTn id="722" dur="1" fill="hold">
                                          <p:stCondLst>
                                            <p:cond delay="0"/>
                                          </p:stCondLst>
                                        </p:cTn>
                                        <p:tgtEl>
                                          <p:spTgt spid="924095"/>
                                        </p:tgtEl>
                                        <p:attrNameLst>
                                          <p:attrName>style.visibility</p:attrName>
                                        </p:attrNameLst>
                                      </p:cBhvr>
                                      <p:to>
                                        <p:strVal val="visible"/>
                                      </p:to>
                                    </p:set>
                                    <p:animEffect transition="in" filter="dissolve">
                                      <p:cBhvr>
                                        <p:cTn id="723" dur="100"/>
                                        <p:tgtEl>
                                          <p:spTgt spid="924095"/>
                                        </p:tgtEl>
                                      </p:cBhvr>
                                    </p:animEffect>
                                  </p:childTnLst>
                                </p:cTn>
                              </p:par>
                            </p:childTnLst>
                          </p:cTn>
                        </p:par>
                        <p:par>
                          <p:cTn id="724" fill="hold">
                            <p:stCondLst>
                              <p:cond delay="31800"/>
                            </p:stCondLst>
                            <p:childTnLst>
                              <p:par>
                                <p:cTn id="725" presetID="9" presetClass="entr" presetSubtype="0" fill="hold" grpId="0" nodeType="afterEffect">
                                  <p:stCondLst>
                                    <p:cond delay="0"/>
                                  </p:stCondLst>
                                  <p:childTnLst>
                                    <p:set>
                                      <p:cBhvr>
                                        <p:cTn id="726" dur="1" fill="hold">
                                          <p:stCondLst>
                                            <p:cond delay="0"/>
                                          </p:stCondLst>
                                        </p:cTn>
                                        <p:tgtEl>
                                          <p:spTgt spid="924096"/>
                                        </p:tgtEl>
                                        <p:attrNameLst>
                                          <p:attrName>style.visibility</p:attrName>
                                        </p:attrNameLst>
                                      </p:cBhvr>
                                      <p:to>
                                        <p:strVal val="visible"/>
                                      </p:to>
                                    </p:set>
                                    <p:animEffect transition="in" filter="dissolve">
                                      <p:cBhvr>
                                        <p:cTn id="727" dur="100"/>
                                        <p:tgtEl>
                                          <p:spTgt spid="924096"/>
                                        </p:tgtEl>
                                      </p:cBhvr>
                                    </p:animEffect>
                                  </p:childTnLst>
                                </p:cTn>
                              </p:par>
                            </p:childTnLst>
                          </p:cTn>
                        </p:par>
                        <p:par>
                          <p:cTn id="728" fill="hold">
                            <p:stCondLst>
                              <p:cond delay="31900"/>
                            </p:stCondLst>
                            <p:childTnLst>
                              <p:par>
                                <p:cTn id="729" presetID="9" presetClass="entr" presetSubtype="0" fill="hold" grpId="0" nodeType="afterEffect">
                                  <p:stCondLst>
                                    <p:cond delay="0"/>
                                  </p:stCondLst>
                                  <p:childTnLst>
                                    <p:set>
                                      <p:cBhvr>
                                        <p:cTn id="730" dur="1" fill="hold">
                                          <p:stCondLst>
                                            <p:cond delay="0"/>
                                          </p:stCondLst>
                                        </p:cTn>
                                        <p:tgtEl>
                                          <p:spTgt spid="924097"/>
                                        </p:tgtEl>
                                        <p:attrNameLst>
                                          <p:attrName>style.visibility</p:attrName>
                                        </p:attrNameLst>
                                      </p:cBhvr>
                                      <p:to>
                                        <p:strVal val="visible"/>
                                      </p:to>
                                    </p:set>
                                    <p:animEffect transition="in" filter="dissolve">
                                      <p:cBhvr>
                                        <p:cTn id="731" dur="100"/>
                                        <p:tgtEl>
                                          <p:spTgt spid="924097"/>
                                        </p:tgtEl>
                                      </p:cBhvr>
                                    </p:animEffect>
                                  </p:childTnLst>
                                </p:cTn>
                              </p:par>
                            </p:childTnLst>
                          </p:cTn>
                        </p:par>
                        <p:par>
                          <p:cTn id="732" fill="hold">
                            <p:stCondLst>
                              <p:cond delay="32000"/>
                            </p:stCondLst>
                            <p:childTnLst>
                              <p:par>
                                <p:cTn id="733" presetID="9" presetClass="entr" presetSubtype="0" fill="hold" grpId="0" nodeType="afterEffect">
                                  <p:stCondLst>
                                    <p:cond delay="0"/>
                                  </p:stCondLst>
                                  <p:childTnLst>
                                    <p:set>
                                      <p:cBhvr>
                                        <p:cTn id="734" dur="1" fill="hold">
                                          <p:stCondLst>
                                            <p:cond delay="0"/>
                                          </p:stCondLst>
                                        </p:cTn>
                                        <p:tgtEl>
                                          <p:spTgt spid="924098"/>
                                        </p:tgtEl>
                                        <p:attrNameLst>
                                          <p:attrName>style.visibility</p:attrName>
                                        </p:attrNameLst>
                                      </p:cBhvr>
                                      <p:to>
                                        <p:strVal val="visible"/>
                                      </p:to>
                                    </p:set>
                                    <p:animEffect transition="in" filter="dissolve">
                                      <p:cBhvr>
                                        <p:cTn id="735" dur="100"/>
                                        <p:tgtEl>
                                          <p:spTgt spid="924098"/>
                                        </p:tgtEl>
                                      </p:cBhvr>
                                    </p:animEffect>
                                  </p:childTnLst>
                                </p:cTn>
                              </p:par>
                            </p:childTnLst>
                          </p:cTn>
                        </p:par>
                        <p:par>
                          <p:cTn id="736" fill="hold">
                            <p:stCondLst>
                              <p:cond delay="32100"/>
                            </p:stCondLst>
                            <p:childTnLst>
                              <p:par>
                                <p:cTn id="737" presetID="9" presetClass="entr" presetSubtype="0" fill="hold" grpId="0" nodeType="afterEffect">
                                  <p:stCondLst>
                                    <p:cond delay="0"/>
                                  </p:stCondLst>
                                  <p:childTnLst>
                                    <p:set>
                                      <p:cBhvr>
                                        <p:cTn id="738" dur="1" fill="hold">
                                          <p:stCondLst>
                                            <p:cond delay="0"/>
                                          </p:stCondLst>
                                        </p:cTn>
                                        <p:tgtEl>
                                          <p:spTgt spid="924099"/>
                                        </p:tgtEl>
                                        <p:attrNameLst>
                                          <p:attrName>style.visibility</p:attrName>
                                        </p:attrNameLst>
                                      </p:cBhvr>
                                      <p:to>
                                        <p:strVal val="visible"/>
                                      </p:to>
                                    </p:set>
                                    <p:animEffect transition="in" filter="dissolve">
                                      <p:cBhvr>
                                        <p:cTn id="739" dur="100"/>
                                        <p:tgtEl>
                                          <p:spTgt spid="924099"/>
                                        </p:tgtEl>
                                      </p:cBhvr>
                                    </p:animEffect>
                                  </p:childTnLst>
                                </p:cTn>
                              </p:par>
                            </p:childTnLst>
                          </p:cTn>
                        </p:par>
                        <p:par>
                          <p:cTn id="740" fill="hold">
                            <p:stCondLst>
                              <p:cond delay="32200"/>
                            </p:stCondLst>
                            <p:childTnLst>
                              <p:par>
                                <p:cTn id="741" presetID="9" presetClass="entr" presetSubtype="0" fill="hold" grpId="0" nodeType="afterEffect">
                                  <p:stCondLst>
                                    <p:cond delay="0"/>
                                  </p:stCondLst>
                                  <p:childTnLst>
                                    <p:set>
                                      <p:cBhvr>
                                        <p:cTn id="742" dur="1" fill="hold">
                                          <p:stCondLst>
                                            <p:cond delay="0"/>
                                          </p:stCondLst>
                                        </p:cTn>
                                        <p:tgtEl>
                                          <p:spTgt spid="924100"/>
                                        </p:tgtEl>
                                        <p:attrNameLst>
                                          <p:attrName>style.visibility</p:attrName>
                                        </p:attrNameLst>
                                      </p:cBhvr>
                                      <p:to>
                                        <p:strVal val="visible"/>
                                      </p:to>
                                    </p:set>
                                    <p:animEffect transition="in" filter="dissolve">
                                      <p:cBhvr>
                                        <p:cTn id="743" dur="100"/>
                                        <p:tgtEl>
                                          <p:spTgt spid="924100"/>
                                        </p:tgtEl>
                                      </p:cBhvr>
                                    </p:animEffect>
                                  </p:childTnLst>
                                </p:cTn>
                              </p:par>
                            </p:childTnLst>
                          </p:cTn>
                        </p:par>
                        <p:par>
                          <p:cTn id="744" fill="hold">
                            <p:stCondLst>
                              <p:cond delay="32300"/>
                            </p:stCondLst>
                            <p:childTnLst>
                              <p:par>
                                <p:cTn id="745" presetID="9" presetClass="entr" presetSubtype="0" fill="hold" grpId="0" nodeType="afterEffect">
                                  <p:stCondLst>
                                    <p:cond delay="0"/>
                                  </p:stCondLst>
                                  <p:childTnLst>
                                    <p:set>
                                      <p:cBhvr>
                                        <p:cTn id="746" dur="1" fill="hold">
                                          <p:stCondLst>
                                            <p:cond delay="0"/>
                                          </p:stCondLst>
                                        </p:cTn>
                                        <p:tgtEl>
                                          <p:spTgt spid="924101"/>
                                        </p:tgtEl>
                                        <p:attrNameLst>
                                          <p:attrName>style.visibility</p:attrName>
                                        </p:attrNameLst>
                                      </p:cBhvr>
                                      <p:to>
                                        <p:strVal val="visible"/>
                                      </p:to>
                                    </p:set>
                                    <p:animEffect transition="in" filter="dissolve">
                                      <p:cBhvr>
                                        <p:cTn id="747" dur="100"/>
                                        <p:tgtEl>
                                          <p:spTgt spid="924101"/>
                                        </p:tgtEl>
                                      </p:cBhvr>
                                    </p:animEffect>
                                  </p:childTnLst>
                                </p:cTn>
                              </p:par>
                              <p:par>
                                <p:cTn id="748" presetID="0" presetClass="path" presetSubtype="0" accel="50000" decel="50000" fill="hold" grpId="0" nodeType="withEffect">
                                  <p:stCondLst>
                                    <p:cond delay="0"/>
                                  </p:stCondLst>
                                  <p:childTnLst>
                                    <p:animMotion origin="layout" path="M -0.04931 -0.02963 C -0.0625 -0.00417 -0.0757 0.02129 -0.07223 0.02592 C -0.06875 0.03055 -0.03577 -0.00695 -0.02848 -0.00186 C -0.02118 0.00324 -0.04098 0.05046 -0.02848 0.05648 C -0.01598 0.0625 0.03055 0.03333 0.04652 0.03426 C 0.0625 0.03518 0.06597 0.07037 0.06736 0.06203 C 0.06875 0.0537 0.06354 -0.01204 0.05486 -0.01574 C 0.04618 -0.01945 0.01111 0.03842 0.01527 0.03981 C 0.01944 0.0412 0.0625 -0.01158 0.07986 -0.00741 C 0.09722 -0.00324 0.10729 0.05648 0.11944 0.06481 C 0.13159 0.07314 0.15173 0.04768 0.15277 0.04259 C 0.15382 0.0375 0.13437 0.03703 0.12569 0.03426 C 0.11701 0.03148 0.10885 0.0287 0.10069 0.02592 " pathEditMode="relative" rAng="0" ptsTypes="aaaaaaaaaaaaA">
                                      <p:cBhvr>
                                        <p:cTn id="749" dur="14000" fill="hold"/>
                                        <p:tgtEl>
                                          <p:spTgt spid="924102"/>
                                        </p:tgtEl>
                                        <p:attrNameLst>
                                          <p:attrName>ppt_x</p:attrName>
                                          <p:attrName>ppt_y</p:attrName>
                                        </p:attrNameLst>
                                      </p:cBhvr>
                                      <p:rCtr x="0" y="0"/>
                                    </p:animMotion>
                                  </p:childTnLst>
                                </p:cTn>
                              </p:par>
                              <p:par>
                                <p:cTn id="750" presetID="0" presetClass="path" presetSubtype="0" accel="50000" decel="50000" fill="hold" grpId="0" nodeType="withEffect">
                                  <p:stCondLst>
                                    <p:cond delay="0"/>
                                  </p:stCondLst>
                                  <p:childTnLst>
                                    <p:animMotion origin="layout" path="M -0.04098 0.00926 C -0.04237 -0.03195 -0.04375 -0.07315 -0.03889 -0.07685 C -0.03403 -0.08056 -0.00868 -0.02269 -0.01181 -0.01296 C -0.01493 -0.00324 -0.03612 -0.01111 -0.05764 -0.01852 C -0.07917 -0.02593 -0.12605 -0.06204 -0.14098 -0.05741 C -0.15591 -0.05278 -0.15174 0.0125 -0.14723 0.00926 C -0.14271 0.00602 -0.12987 -0.0588 -0.11389 -0.07685 C -0.09792 -0.09491 -0.07188 -0.09537 -0.05139 -0.09908 C -0.03091 -0.10278 -0.00035 -0.1 0.00902 -0.09908 " pathEditMode="relative" rAng="0" ptsTypes="aaaaaaaaA">
                                      <p:cBhvr>
                                        <p:cTn id="751" dur="14000" fill="hold"/>
                                        <p:tgtEl>
                                          <p:spTgt spid="924104"/>
                                        </p:tgtEl>
                                        <p:attrNameLst>
                                          <p:attrName>ppt_x</p:attrName>
                                          <p:attrName>ppt_y</p:attrName>
                                        </p:attrNameLst>
                                      </p:cBhvr>
                                      <p:rCtr x="0" y="0"/>
                                    </p:animMotion>
                                  </p:childTnLst>
                                </p:cTn>
                              </p:par>
                              <p:par>
                                <p:cTn id="752" presetID="0" presetClass="path" presetSubtype="0" accel="50000" decel="50000" fill="hold" grpId="0" nodeType="withEffect">
                                  <p:stCondLst>
                                    <p:cond delay="0"/>
                                  </p:stCondLst>
                                  <p:childTnLst>
                                    <p:animMotion origin="layout" path="M -0.02847 0.16759 C -0.03073 0.15555 -0.03298 0.14352 -0.04514 0.12315 C -0.05729 0.10278 -0.09965 0.06528 -0.10139 0.04537 C -0.10312 0.02546 -0.06562 0.00231 -0.05555 0.0037 C -0.04548 0.00509 -0.03229 0.03935 -0.04097 0.0537 C -0.04965 0.06805 -0.09514 0.09398 -0.10764 0.08981 C -0.12014 0.08565 -0.12257 0.0412 -0.11597 0.0287 C -0.10937 0.0162 -0.08889 0.0125 -0.06805 0.01481 C -0.04722 0.01713 -0.00798 0.02268 0.00903 0.04259 C 0.02604 0.0625 0.02431 0.12454 0.03403 0.13426 C 0.04375 0.14398 0.07535 0.11065 0.06736 0.10092 C 0.05938 0.0912 -0.00312 0.09074 -0.01389 0.07592 C -0.02465 0.06111 -0.00451 0.01805 0.00278 0.01204 C 0.01007 0.00602 0.01997 0.02292 0.02986 0.03981 " pathEditMode="relative" rAng="0" ptsTypes="aaaaaaaaaaaaaA">
                                      <p:cBhvr>
                                        <p:cTn id="753" dur="14000" fill="hold"/>
                                        <p:tgtEl>
                                          <p:spTgt spid="924105"/>
                                        </p:tgtEl>
                                        <p:attrNameLst>
                                          <p:attrName>ppt_x</p:attrName>
                                          <p:attrName>ppt_y</p:attrName>
                                        </p:attrNameLst>
                                      </p:cBhvr>
                                      <p:rCtr x="0" y="0"/>
                                    </p:animMotion>
                                  </p:childTnLst>
                                </p:cTn>
                              </p:par>
                              <p:par>
                                <p:cTn id="754" presetID="0" presetClass="path" presetSubtype="0" accel="50000" decel="50000" fill="hold" grpId="0" nodeType="withEffect">
                                  <p:stCondLst>
                                    <p:cond delay="0"/>
                                  </p:stCondLst>
                                  <p:childTnLst>
                                    <p:animMotion origin="layout" path="M -0.09097 0.00371 C -0.11128 -0.02106 -0.13159 -0.04583 -0.13263 -0.05185 C -0.13367 -0.05787 -0.0934 -0.03842 -0.09722 -0.03241 C -0.10104 -0.02639 -0.13229 -0.00972 -0.15555 -0.01574 C -0.17881 -0.02176 -0.21944 -0.08148 -0.2368 -0.06852 C -0.25416 -0.05555 -0.27152 0.03935 -0.25972 0.06204 C -0.24791 0.08472 -0.19617 0.06713 -0.16597 0.06759 C -0.13576 0.06806 -0.10451 0.06482 -0.07847 0.06482 C -0.05242 0.06482 -0.01145 0.075 -0.00972 0.06759 C -0.00798 0.06019 -0.0427 0.03334 -0.06805 0.02037 C -0.0934 0.00741 -0.16631 -0.00509 -0.1618 -0.01018 C -0.15729 -0.01528 -0.06354 -0.01111 -0.04097 -0.01018 C -0.0184 -0.00926 -0.0302 -0.00741 -0.02638 -0.00463 " pathEditMode="relative" rAng="0" ptsTypes="aaaaaaaaaaaaA">
                                      <p:cBhvr>
                                        <p:cTn id="755" dur="14000" fill="hold"/>
                                        <p:tgtEl>
                                          <p:spTgt spid="924106"/>
                                        </p:tgtEl>
                                        <p:attrNameLst>
                                          <p:attrName>ppt_x</p:attrName>
                                          <p:attrName>ppt_y</p:attrName>
                                        </p:attrNameLst>
                                      </p:cBhvr>
                                      <p:rCtr x="0" y="0"/>
                                    </p:animMotion>
                                  </p:childTnLst>
                                </p:cTn>
                              </p:par>
                              <p:par>
                                <p:cTn id="756" presetID="0" presetClass="path" presetSubtype="0" accel="50000" decel="50000" fill="hold" grpId="0" nodeType="withEffect">
                                  <p:stCondLst>
                                    <p:cond delay="0"/>
                                  </p:stCondLst>
                                  <p:childTnLst>
                                    <p:animMotion origin="layout" path="M -0.23472 0.04259 C -0.21024 0.02407 -0.18576 0.00556 -0.1868 0.02037 C -0.18784 0.03519 -0.24826 0.11111 -0.24097 0.13148 C -0.23368 0.15185 -0.17222 0.14352 -0.14305 0.14259 C -0.11389 0.14167 -0.08923 0.12778 -0.06597 0.12593 C -0.04271 0.12407 -0.01458 0.14259 -0.00347 0.13148 C 0.00764 0.12037 0.00417 0.08982 0.0007 0.05926 " pathEditMode="relative" rAng="0" ptsTypes="aaaaaaA">
                                      <p:cBhvr>
                                        <p:cTn id="757" dur="14000" fill="hold"/>
                                        <p:tgtEl>
                                          <p:spTgt spid="924107"/>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909" grpId="0" animBg="1"/>
      <p:bldP spid="923910" grpId="0" animBg="1"/>
      <p:bldP spid="923911" grpId="0" animBg="1"/>
      <p:bldP spid="923912" grpId="0" animBg="1"/>
      <p:bldP spid="923913" grpId="0" animBg="1"/>
      <p:bldP spid="923914" grpId="0" animBg="1"/>
      <p:bldP spid="923915" grpId="0" animBg="1"/>
      <p:bldP spid="923916" grpId="0" animBg="1"/>
      <p:bldP spid="923917" grpId="0" animBg="1"/>
      <p:bldP spid="923921" grpId="0" animBg="1"/>
      <p:bldP spid="923922" grpId="0" animBg="1"/>
      <p:bldP spid="923923" grpId="0" animBg="1"/>
      <p:bldP spid="923924" grpId="0" animBg="1"/>
      <p:bldP spid="923925" grpId="0" animBg="1"/>
      <p:bldP spid="923926" grpId="0" animBg="1"/>
      <p:bldP spid="923927" grpId="0" animBg="1"/>
      <p:bldP spid="923928" grpId="0" animBg="1"/>
      <p:bldP spid="923929" grpId="0" animBg="1"/>
      <p:bldP spid="923930" grpId="0" animBg="1"/>
      <p:bldP spid="923931" grpId="0" animBg="1"/>
      <p:bldP spid="923932" grpId="0" animBg="1"/>
      <p:bldP spid="923933" grpId="0" animBg="1"/>
      <p:bldP spid="923934" grpId="0" animBg="1"/>
      <p:bldP spid="923935" grpId="0" animBg="1"/>
      <p:bldP spid="923936" grpId="0" animBg="1"/>
      <p:bldP spid="923937" grpId="0" animBg="1"/>
      <p:bldP spid="923938" grpId="0" animBg="1"/>
      <p:bldP spid="923939" grpId="0" animBg="1"/>
      <p:bldP spid="923940" grpId="0" animBg="1"/>
      <p:bldP spid="923941" grpId="0" animBg="1"/>
      <p:bldP spid="923942" grpId="0" animBg="1"/>
      <p:bldP spid="923943" grpId="0" animBg="1"/>
      <p:bldP spid="923944" grpId="0" animBg="1"/>
      <p:bldP spid="923945" grpId="0" animBg="1"/>
      <p:bldP spid="923946" grpId="0" animBg="1"/>
      <p:bldP spid="923947" grpId="0" animBg="1"/>
      <p:bldP spid="923948" grpId="0" animBg="1"/>
      <p:bldP spid="923949" grpId="0" animBg="1"/>
      <p:bldP spid="923950" grpId="0" animBg="1"/>
      <p:bldP spid="923951" grpId="0" animBg="1"/>
      <p:bldP spid="923952" grpId="0" animBg="1"/>
      <p:bldP spid="923953" grpId="0" animBg="1"/>
      <p:bldP spid="923954" grpId="0" animBg="1"/>
      <p:bldP spid="923955" grpId="0" animBg="1"/>
      <p:bldP spid="923956" grpId="0" animBg="1"/>
      <p:bldP spid="923957" grpId="0" animBg="1"/>
      <p:bldP spid="923958" grpId="0" animBg="1"/>
      <p:bldP spid="923959" grpId="0" animBg="1"/>
      <p:bldP spid="923960" grpId="0" animBg="1"/>
      <p:bldP spid="923961" grpId="0" animBg="1"/>
      <p:bldP spid="923962" grpId="0" animBg="1"/>
      <p:bldP spid="923963" grpId="0" animBg="1"/>
      <p:bldP spid="923964" grpId="0" animBg="1"/>
      <p:bldP spid="923965" grpId="0" animBg="1"/>
      <p:bldP spid="923966" grpId="0" animBg="1"/>
      <p:bldP spid="923967" grpId="0" animBg="1"/>
      <p:bldP spid="923968" grpId="0" animBg="1"/>
      <p:bldP spid="923969" grpId="0" animBg="1"/>
      <p:bldP spid="923970" grpId="0" animBg="1"/>
      <p:bldP spid="923971" grpId="0" animBg="1"/>
      <p:bldP spid="923972" grpId="0" animBg="1"/>
      <p:bldP spid="923973" grpId="0" animBg="1"/>
      <p:bldP spid="923974" grpId="0" animBg="1"/>
      <p:bldP spid="923975" grpId="0" animBg="1"/>
      <p:bldP spid="923976" grpId="0" animBg="1"/>
      <p:bldP spid="923977" grpId="0" animBg="1"/>
      <p:bldP spid="923978" grpId="0" animBg="1"/>
      <p:bldP spid="923979" grpId="0" animBg="1"/>
      <p:bldP spid="923980" grpId="0" animBg="1"/>
      <p:bldP spid="923981" grpId="0" animBg="1"/>
      <p:bldP spid="923982" grpId="0" animBg="1"/>
      <p:bldP spid="923983" grpId="0" animBg="1"/>
      <p:bldP spid="923984" grpId="0" animBg="1"/>
      <p:bldP spid="923985" grpId="0" animBg="1"/>
      <p:bldP spid="923986" grpId="0" animBg="1"/>
      <p:bldP spid="923987" grpId="0" animBg="1"/>
      <p:bldP spid="923988" grpId="0" animBg="1"/>
      <p:bldP spid="923989" grpId="0" animBg="1"/>
      <p:bldP spid="923990" grpId="0" animBg="1"/>
      <p:bldP spid="923991" grpId="0" animBg="1"/>
      <p:bldP spid="923992" grpId="0" animBg="1"/>
      <p:bldP spid="923993" grpId="0" animBg="1"/>
      <p:bldP spid="923994" grpId="0" animBg="1"/>
      <p:bldP spid="923995" grpId="0" animBg="1"/>
      <p:bldP spid="923996" grpId="0" animBg="1"/>
      <p:bldP spid="923997" grpId="0" animBg="1"/>
      <p:bldP spid="923998" grpId="0" animBg="1"/>
      <p:bldP spid="923999" grpId="0" animBg="1"/>
      <p:bldP spid="924000" grpId="0" animBg="1"/>
      <p:bldP spid="924001" grpId="0" animBg="1"/>
      <p:bldP spid="924002" grpId="0" animBg="1"/>
      <p:bldP spid="924003" grpId="0" animBg="1"/>
      <p:bldP spid="924004" grpId="0" animBg="1"/>
      <p:bldP spid="924005" grpId="0" animBg="1"/>
      <p:bldP spid="924006" grpId="0" animBg="1"/>
      <p:bldP spid="924007" grpId="0" animBg="1"/>
      <p:bldP spid="924008" grpId="0" animBg="1"/>
      <p:bldP spid="924009" grpId="0" animBg="1"/>
      <p:bldP spid="924010" grpId="0" animBg="1"/>
      <p:bldP spid="924011" grpId="0" animBg="1"/>
      <p:bldP spid="924012" grpId="0" animBg="1"/>
      <p:bldP spid="924013" grpId="0" animBg="1"/>
      <p:bldP spid="924014" grpId="0" animBg="1"/>
      <p:bldP spid="924015" grpId="0" animBg="1"/>
      <p:bldP spid="924016" grpId="0" animBg="1"/>
      <p:bldP spid="924017" grpId="0" animBg="1"/>
      <p:bldP spid="924018" grpId="0" animBg="1"/>
      <p:bldP spid="924019" grpId="0" animBg="1"/>
      <p:bldP spid="924020" grpId="0" animBg="1"/>
      <p:bldP spid="924021" grpId="0" animBg="1"/>
      <p:bldP spid="924022" grpId="0" animBg="1"/>
      <p:bldP spid="924023" grpId="0" animBg="1"/>
      <p:bldP spid="924024" grpId="0" animBg="1"/>
      <p:bldP spid="924025" grpId="0" animBg="1"/>
      <p:bldP spid="924026" grpId="0" animBg="1"/>
      <p:bldP spid="924027" grpId="0" animBg="1"/>
      <p:bldP spid="924028" grpId="0" animBg="1"/>
      <p:bldP spid="924029" grpId="0" animBg="1"/>
      <p:bldP spid="924030" grpId="0" animBg="1"/>
      <p:bldP spid="924031" grpId="0" animBg="1"/>
      <p:bldP spid="924032" grpId="0" animBg="1"/>
      <p:bldP spid="924033" grpId="0" animBg="1"/>
      <p:bldP spid="924034" grpId="0" animBg="1"/>
      <p:bldP spid="924035" grpId="0" animBg="1"/>
      <p:bldP spid="924036" grpId="0" animBg="1"/>
      <p:bldP spid="924037" grpId="0" animBg="1"/>
      <p:bldP spid="924038" grpId="0" animBg="1"/>
      <p:bldP spid="924039" grpId="0" animBg="1"/>
      <p:bldP spid="924040" grpId="0" animBg="1"/>
      <p:bldP spid="924041" grpId="0" animBg="1"/>
      <p:bldP spid="924042" grpId="0" animBg="1"/>
      <p:bldP spid="924043" grpId="0" animBg="1"/>
      <p:bldP spid="924044" grpId="0" animBg="1"/>
      <p:bldP spid="924045" grpId="0" animBg="1"/>
      <p:bldP spid="924046" grpId="0" animBg="1"/>
      <p:bldP spid="924047" grpId="0" animBg="1"/>
      <p:bldP spid="924048" grpId="0" animBg="1"/>
      <p:bldP spid="924049" grpId="0" animBg="1"/>
      <p:bldP spid="924050" grpId="0" animBg="1"/>
      <p:bldP spid="924051" grpId="0" animBg="1"/>
      <p:bldP spid="924052" grpId="0" animBg="1"/>
      <p:bldP spid="924053" grpId="0" animBg="1"/>
      <p:bldP spid="924054" grpId="0" animBg="1"/>
      <p:bldP spid="924055" grpId="0" animBg="1"/>
      <p:bldP spid="924056" grpId="0" animBg="1"/>
      <p:bldP spid="924057" grpId="0" animBg="1"/>
      <p:bldP spid="924058" grpId="0" animBg="1"/>
      <p:bldP spid="924059" grpId="0" animBg="1"/>
      <p:bldP spid="924060" grpId="0" animBg="1"/>
      <p:bldP spid="924061" grpId="0" animBg="1"/>
      <p:bldP spid="924062" grpId="0" animBg="1"/>
      <p:bldP spid="924063" grpId="0" animBg="1"/>
      <p:bldP spid="924064" grpId="0" animBg="1"/>
      <p:bldP spid="924065" grpId="0" animBg="1"/>
      <p:bldP spid="924066" grpId="0" animBg="1"/>
      <p:bldP spid="924067" grpId="0" animBg="1"/>
      <p:bldP spid="924068" grpId="0" animBg="1"/>
      <p:bldP spid="924069" grpId="0" animBg="1"/>
      <p:bldP spid="924070" grpId="0" animBg="1"/>
      <p:bldP spid="924071" grpId="0" animBg="1"/>
      <p:bldP spid="924072" grpId="0" animBg="1"/>
      <p:bldP spid="924073" grpId="0" animBg="1"/>
      <p:bldP spid="924074" grpId="0" animBg="1"/>
      <p:bldP spid="924075" grpId="0" animBg="1"/>
      <p:bldP spid="924076" grpId="0" animBg="1"/>
      <p:bldP spid="924077" grpId="0" animBg="1"/>
      <p:bldP spid="924078" grpId="0" animBg="1"/>
      <p:bldP spid="924079" grpId="0" animBg="1"/>
      <p:bldP spid="924080" grpId="0" animBg="1"/>
      <p:bldP spid="924081" grpId="0" animBg="1"/>
      <p:bldP spid="924082" grpId="0" animBg="1"/>
      <p:bldP spid="924083" grpId="0" animBg="1"/>
      <p:bldP spid="924084" grpId="0" animBg="1"/>
      <p:bldP spid="924085" grpId="0" animBg="1"/>
      <p:bldP spid="924086" grpId="0" animBg="1"/>
      <p:bldP spid="924087" grpId="0" animBg="1"/>
      <p:bldP spid="924088" grpId="0" animBg="1"/>
      <p:bldP spid="924089" grpId="0" animBg="1"/>
      <p:bldP spid="924090" grpId="0" animBg="1"/>
      <p:bldP spid="924091" grpId="0" animBg="1"/>
      <p:bldP spid="924092" grpId="0" animBg="1"/>
      <p:bldP spid="924093" grpId="0" animBg="1"/>
      <p:bldP spid="924094" grpId="0" animBg="1"/>
      <p:bldP spid="924095" grpId="0" animBg="1"/>
      <p:bldP spid="924096" grpId="0" animBg="1"/>
      <p:bldP spid="924097" grpId="0" animBg="1"/>
      <p:bldP spid="924098" grpId="0" animBg="1"/>
      <p:bldP spid="924099" grpId="0" animBg="1"/>
      <p:bldP spid="924100" grpId="0" animBg="1"/>
      <p:bldP spid="924101" grpId="0" animBg="1"/>
      <p:bldP spid="924102" grpId="0" animBg="1"/>
      <p:bldP spid="924104" grpId="0" animBg="1"/>
      <p:bldP spid="924105" grpId="0" animBg="1"/>
      <p:bldP spid="924106" grpId="0" animBg="1"/>
      <p:bldP spid="92410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81</a:t>
            </a:fld>
            <a:endParaRPr lang="es-ES" dirty="0"/>
          </a:p>
        </p:txBody>
      </p:sp>
      <p:sp>
        <p:nvSpPr>
          <p:cNvPr id="9" name="Rectangle 8"/>
          <p:cNvSpPr/>
          <p:nvPr/>
        </p:nvSpPr>
        <p:spPr>
          <a:xfrm>
            <a:off x="-32" y="191136"/>
            <a:ext cx="914400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latin typeface="Rockwell" pitchFamily="18" charset="0"/>
              </a:rPr>
              <a:t>Electrochemical Deposition</a:t>
            </a:r>
          </a:p>
        </p:txBody>
      </p:sp>
      <p:sp>
        <p:nvSpPr>
          <p:cNvPr id="11" name="TextBox 10"/>
          <p:cNvSpPr txBox="1"/>
          <p:nvPr/>
        </p:nvSpPr>
        <p:spPr>
          <a:xfrm>
            <a:off x="285720" y="1214422"/>
            <a:ext cx="8358246" cy="2554545"/>
          </a:xfrm>
          <a:prstGeom prst="rect">
            <a:avLst/>
          </a:prstGeom>
          <a:noFill/>
        </p:spPr>
        <p:txBody>
          <a:bodyPr wrap="square" rtlCol="0">
            <a:spAutoFit/>
          </a:bodyPr>
          <a:lstStyle/>
          <a:p>
            <a:pPr algn="just"/>
            <a:r>
              <a:rPr lang="en-US" sz="2000" b="1" dirty="0" smtClean="0">
                <a:latin typeface="Garamond" pitchFamily="18" charset="0"/>
              </a:rPr>
              <a:t>Electrochemical synthesis technique is the one in which synthesis is carried out along with some electrochemical characterizations such as: </a:t>
            </a:r>
          </a:p>
          <a:p>
            <a:pPr algn="just"/>
            <a:endParaRPr lang="en-US" sz="2000" b="1" dirty="0" smtClean="0">
              <a:latin typeface="Garamond" pitchFamily="18" charset="0"/>
            </a:endParaRPr>
          </a:p>
          <a:p>
            <a:pPr algn="just"/>
            <a:r>
              <a:rPr lang="en-US" sz="2000" b="1" i="1" dirty="0" smtClean="0">
                <a:solidFill>
                  <a:srgbClr val="C00000"/>
                </a:solidFill>
                <a:latin typeface="Garamond" pitchFamily="18" charset="0"/>
              </a:rPr>
              <a:t>1. Cyclic </a:t>
            </a:r>
            <a:r>
              <a:rPr lang="en-US" sz="2000" b="1" i="1" dirty="0" err="1" smtClean="0">
                <a:solidFill>
                  <a:srgbClr val="C00000"/>
                </a:solidFill>
                <a:latin typeface="Garamond" pitchFamily="18" charset="0"/>
              </a:rPr>
              <a:t>Voltammerty</a:t>
            </a:r>
            <a:r>
              <a:rPr lang="en-US" sz="2000" b="1" i="1" dirty="0" smtClean="0">
                <a:solidFill>
                  <a:srgbClr val="C00000"/>
                </a:solidFill>
                <a:latin typeface="Garamond" pitchFamily="18" charset="0"/>
              </a:rPr>
              <a:t>: </a:t>
            </a:r>
            <a:r>
              <a:rPr lang="en-IN" sz="2000" b="1" dirty="0" smtClean="0">
                <a:latin typeface="Garamond" pitchFamily="18" charset="0"/>
              </a:rPr>
              <a:t>Cyclic voltammetry or CV is a type of </a:t>
            </a:r>
            <a:r>
              <a:rPr lang="en-IN" sz="2000" b="1" dirty="0" err="1" smtClean="0">
                <a:latin typeface="Garamond" pitchFamily="18" charset="0"/>
              </a:rPr>
              <a:t>potentiodynamic</a:t>
            </a:r>
            <a:r>
              <a:rPr lang="en-IN" sz="2000" b="1" dirty="0" smtClean="0">
                <a:latin typeface="Garamond" pitchFamily="18" charset="0"/>
              </a:rPr>
              <a:t> electrochemical  measurement. In a cyclic voltammetry experiment the working electrode potential is ramped linearly versus time. When cyclic voltammetry reaches a set potential, the working electrode's potential ramp is inverted. </a:t>
            </a:r>
          </a:p>
        </p:txBody>
      </p:sp>
      <p:pic>
        <p:nvPicPr>
          <p:cNvPr id="335874" name="Picture 2" descr="http://upload.wikimedia.org/wikipedia/commons/4/4c/Cyclovoltammogram.jpg"/>
          <p:cNvPicPr>
            <a:picLocks noChangeAspect="1" noChangeArrowheads="1"/>
          </p:cNvPicPr>
          <p:nvPr/>
        </p:nvPicPr>
        <p:blipFill>
          <a:blip r:embed="rId3" cstate="print"/>
          <a:srcRect/>
          <a:stretch>
            <a:fillRect/>
          </a:stretch>
        </p:blipFill>
        <p:spPr bwMode="auto">
          <a:xfrm>
            <a:off x="2643174" y="3714752"/>
            <a:ext cx="3247182" cy="2143140"/>
          </a:xfrm>
          <a:prstGeom prst="rect">
            <a:avLst/>
          </a:prstGeom>
          <a:noFill/>
        </p:spPr>
      </p:pic>
      <p:sp>
        <p:nvSpPr>
          <p:cNvPr id="335875" name="Rectangle 3"/>
          <p:cNvSpPr>
            <a:spLocks noChangeArrowheads="1"/>
          </p:cNvSpPr>
          <p:nvPr/>
        </p:nvSpPr>
        <p:spPr bwMode="auto">
          <a:xfrm>
            <a:off x="428596" y="5857892"/>
            <a:ext cx="8601265"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C00000"/>
                </a:solidFill>
                <a:effectLst/>
                <a:latin typeface="Garamond" pitchFamily="18" charset="0"/>
                <a:cs typeface="Arial" pitchFamily="34" charset="0"/>
              </a:rPr>
              <a:t>Typical cyclic </a:t>
            </a:r>
            <a:r>
              <a:rPr kumimoji="0" lang="en-US" sz="2000" b="1" i="1" u="none" strike="noStrike" cap="none" normalizeH="0" baseline="0" dirty="0" err="1" smtClean="0">
                <a:ln>
                  <a:noFill/>
                </a:ln>
                <a:solidFill>
                  <a:srgbClr val="C00000"/>
                </a:solidFill>
                <a:effectLst/>
                <a:latin typeface="Garamond" pitchFamily="18" charset="0"/>
                <a:cs typeface="Arial" pitchFamily="34" charset="0"/>
              </a:rPr>
              <a:t>voltammogram</a:t>
            </a:r>
            <a:r>
              <a:rPr kumimoji="0" lang="en-US" sz="2000" b="1" i="1" u="none" strike="noStrike" cap="none" normalizeH="0" baseline="0" dirty="0" smtClean="0">
                <a:ln>
                  <a:noFill/>
                </a:ln>
                <a:solidFill>
                  <a:srgbClr val="C00000"/>
                </a:solidFill>
                <a:effectLst/>
                <a:latin typeface="Garamond" pitchFamily="18" charset="0"/>
                <a:cs typeface="Arial" pitchFamily="34" charset="0"/>
              </a:rPr>
              <a:t> where   </a:t>
            </a:r>
            <a:r>
              <a:rPr kumimoji="0" lang="en-US" sz="2000" b="1" i="1" u="none" strike="noStrike" cap="none" normalizeH="0" baseline="0" dirty="0" err="1" smtClean="0">
                <a:ln>
                  <a:noFill/>
                </a:ln>
                <a:solidFill>
                  <a:srgbClr val="C00000"/>
                </a:solidFill>
                <a:effectLst/>
                <a:latin typeface="Garamond" pitchFamily="18" charset="0"/>
                <a:cs typeface="Arial" pitchFamily="34" charset="0"/>
              </a:rPr>
              <a:t>i</a:t>
            </a:r>
            <a:r>
              <a:rPr kumimoji="0" lang="en-US" sz="2000" b="1" i="1" u="none" strike="noStrike" cap="none" normalizeH="0" baseline="-25000" dirty="0" err="1" smtClean="0">
                <a:ln>
                  <a:noFill/>
                </a:ln>
                <a:solidFill>
                  <a:srgbClr val="C00000"/>
                </a:solidFill>
                <a:effectLst/>
                <a:latin typeface="Garamond" pitchFamily="18" charset="0"/>
                <a:cs typeface="Arial" pitchFamily="34" charset="0"/>
              </a:rPr>
              <a:t>pc</a:t>
            </a:r>
            <a:r>
              <a:rPr kumimoji="0" lang="en-US" sz="2000" b="1" i="1" u="none" strike="noStrike" cap="none" normalizeH="0" baseline="0" dirty="0" smtClean="0">
                <a:ln>
                  <a:noFill/>
                </a:ln>
                <a:solidFill>
                  <a:srgbClr val="C00000"/>
                </a:solidFill>
                <a:effectLst/>
                <a:latin typeface="Garamond" pitchFamily="18" charset="0"/>
                <a:cs typeface="Arial" pitchFamily="34" charset="0"/>
              </a:rPr>
              <a:t> and  </a:t>
            </a:r>
            <a:r>
              <a:rPr kumimoji="0" lang="en-US" sz="2000" b="1" i="1" u="none" strike="noStrike" cap="none" normalizeH="0" baseline="0" dirty="0" err="1" smtClean="0">
                <a:ln>
                  <a:noFill/>
                </a:ln>
                <a:solidFill>
                  <a:srgbClr val="C00000"/>
                </a:solidFill>
                <a:effectLst/>
                <a:latin typeface="Garamond" pitchFamily="18" charset="0"/>
                <a:cs typeface="Arial" pitchFamily="34" charset="0"/>
              </a:rPr>
              <a:t>i</a:t>
            </a:r>
            <a:r>
              <a:rPr lang="en-US" sz="2000" b="1" i="1" baseline="-25000" dirty="0" err="1" smtClean="0">
                <a:solidFill>
                  <a:srgbClr val="C00000"/>
                </a:solidFill>
                <a:latin typeface="Garamond" pitchFamily="18" charset="0"/>
                <a:cs typeface="Arial" pitchFamily="34" charset="0"/>
              </a:rPr>
              <a:t>pa</a:t>
            </a:r>
            <a:r>
              <a:rPr kumimoji="0" lang="en-US" sz="2000" b="1" i="1" u="none" strike="noStrike" cap="none" normalizeH="0" baseline="0" dirty="0" smtClean="0">
                <a:ln>
                  <a:noFill/>
                </a:ln>
                <a:solidFill>
                  <a:srgbClr val="C00000"/>
                </a:solidFill>
                <a:effectLst/>
                <a:latin typeface="Garamond" pitchFamily="18" charset="0"/>
                <a:cs typeface="Arial" pitchFamily="34" charset="0"/>
              </a:rPr>
              <a:t>  show the peak </a:t>
            </a:r>
            <a:r>
              <a:rPr kumimoji="0" lang="en-US" sz="2000" b="1" i="1" u="none" strike="noStrike" cap="none" normalizeH="0" baseline="0" dirty="0" err="1" smtClean="0">
                <a:ln>
                  <a:noFill/>
                </a:ln>
                <a:solidFill>
                  <a:srgbClr val="C00000"/>
                </a:solidFill>
                <a:effectLst/>
                <a:latin typeface="Garamond" pitchFamily="18" charset="0"/>
                <a:cs typeface="Arial" pitchFamily="34" charset="0"/>
              </a:rPr>
              <a:t>cathodic</a:t>
            </a:r>
            <a:r>
              <a:rPr kumimoji="0" lang="en-US" sz="2000" b="1" i="1" u="none" strike="noStrike" cap="none" normalizeH="0" baseline="0" dirty="0" smtClean="0">
                <a:ln>
                  <a:noFill/>
                </a:ln>
                <a:solidFill>
                  <a:srgbClr val="C00000"/>
                </a:solidFill>
                <a:effectLst/>
                <a:latin typeface="Garamond" pitchFamily="18" charset="0"/>
                <a:cs typeface="Arial" pitchFamily="34" charset="0"/>
              </a:rPr>
              <a:t> and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C00000"/>
                </a:solidFill>
                <a:effectLst/>
                <a:latin typeface="Garamond" pitchFamily="18" charset="0"/>
                <a:cs typeface="Arial" pitchFamily="34" charset="0"/>
              </a:rPr>
              <a:t>anodic current respectively for a reversible reaction.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82</a:t>
            </a:fld>
            <a:endParaRPr lang="es-ES" dirty="0"/>
          </a:p>
        </p:txBody>
      </p:sp>
      <p:sp>
        <p:nvSpPr>
          <p:cNvPr id="9" name="Rectangle 8"/>
          <p:cNvSpPr/>
          <p:nvPr/>
        </p:nvSpPr>
        <p:spPr>
          <a:xfrm>
            <a:off x="-32" y="191136"/>
            <a:ext cx="914400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latin typeface="Rockwell" pitchFamily="18" charset="0"/>
              </a:rPr>
              <a:t>Electrochemical Deposition (</a:t>
            </a:r>
            <a:r>
              <a:rPr lang="en-US" sz="2800" b="1" cap="none" spc="0" dirty="0" err="1" smtClean="0">
                <a:ln w="11430"/>
                <a:effectLst>
                  <a:outerShdw blurRad="50800" dist="39000" dir="5460000" algn="tl">
                    <a:srgbClr val="000000">
                      <a:alpha val="38000"/>
                    </a:srgbClr>
                  </a:outerShdw>
                </a:effectLst>
                <a:latin typeface="Rockwell" pitchFamily="18" charset="0"/>
              </a:rPr>
              <a:t>Contd</a:t>
            </a:r>
            <a:r>
              <a:rPr lang="en-US" sz="2800" b="1" cap="none" spc="0" dirty="0" smtClean="0">
                <a:ln w="11430"/>
                <a:effectLst>
                  <a:outerShdw blurRad="50800" dist="39000" dir="5460000" algn="tl">
                    <a:srgbClr val="000000">
                      <a:alpha val="38000"/>
                    </a:srgbClr>
                  </a:outerShdw>
                </a:effectLst>
                <a:latin typeface="Rockwell" pitchFamily="18" charset="0"/>
              </a:rPr>
              <a:t>…)</a:t>
            </a:r>
          </a:p>
        </p:txBody>
      </p:sp>
      <p:sp>
        <p:nvSpPr>
          <p:cNvPr id="8" name="TextBox 7"/>
          <p:cNvSpPr txBox="1"/>
          <p:nvPr/>
        </p:nvSpPr>
        <p:spPr>
          <a:xfrm>
            <a:off x="285720" y="1214423"/>
            <a:ext cx="8358246" cy="2246769"/>
          </a:xfrm>
          <a:prstGeom prst="rect">
            <a:avLst/>
          </a:prstGeom>
          <a:noFill/>
        </p:spPr>
        <p:txBody>
          <a:bodyPr wrap="square" rtlCol="0">
            <a:spAutoFit/>
          </a:bodyPr>
          <a:lstStyle/>
          <a:p>
            <a:pPr algn="just"/>
            <a:r>
              <a:rPr lang="en-US" sz="2000" b="1" i="1" dirty="0" smtClean="0">
                <a:solidFill>
                  <a:srgbClr val="C00000"/>
                </a:solidFill>
                <a:latin typeface="Garamond" pitchFamily="18" charset="0"/>
              </a:rPr>
              <a:t>2. Linear Sweep </a:t>
            </a:r>
            <a:r>
              <a:rPr lang="en-US" sz="2000" b="1" i="1" dirty="0" err="1" smtClean="0">
                <a:solidFill>
                  <a:srgbClr val="C00000"/>
                </a:solidFill>
                <a:latin typeface="Garamond" pitchFamily="18" charset="0"/>
              </a:rPr>
              <a:t>Voltammerty</a:t>
            </a:r>
            <a:r>
              <a:rPr lang="en-US" sz="2000" b="1" i="1" dirty="0" smtClean="0">
                <a:solidFill>
                  <a:srgbClr val="C00000"/>
                </a:solidFill>
                <a:latin typeface="Garamond" pitchFamily="18" charset="0"/>
              </a:rPr>
              <a:t>: </a:t>
            </a:r>
            <a:r>
              <a:rPr lang="en-IN" sz="2000" b="1" dirty="0" smtClean="0">
                <a:latin typeface="Garamond" pitchFamily="18" charset="0"/>
              </a:rPr>
              <a:t>Linear sweep voltammetry is a </a:t>
            </a:r>
            <a:r>
              <a:rPr lang="en-IN" sz="2000" b="1" dirty="0" err="1" smtClean="0">
                <a:latin typeface="Garamond" pitchFamily="18" charset="0"/>
              </a:rPr>
              <a:t>voltammetric</a:t>
            </a:r>
            <a:r>
              <a:rPr lang="en-IN" sz="2000" b="1" dirty="0" smtClean="0">
                <a:latin typeface="Garamond" pitchFamily="18" charset="0"/>
              </a:rPr>
              <a:t> method where the current at a working electrode is measured while the potential between the working electrode and a reference electrode is swept linearly in time. Oxidation or reduction of species is registered as a peak or trough in the current signal at the potential at which the species begins to be oxidized or reduced.</a:t>
            </a:r>
          </a:p>
          <a:p>
            <a:pPr algn="just"/>
            <a:endParaRPr lang="en-US" sz="2000" b="1" dirty="0" smtClean="0">
              <a:latin typeface="Garamond" pitchFamily="18" charset="0"/>
            </a:endParaRPr>
          </a:p>
        </p:txBody>
      </p:sp>
      <p:sp>
        <p:nvSpPr>
          <p:cNvPr id="338946" name="AutoShape 2" descr="data:image/jpeg;base64,/9j/4AAQSkZJRgABAQAAAQABAAD/2wCEAAkGBg8QEBISEA8PEBAQEBAPDRAPEBAPEA8SExAVFRcQFRIXJyYeGRkkGhISHy8gJScpLSwuFx4yNTwqNSY0LCkBCQoKBQUFDQUFDSkYEhgpKSkpKSkpKSkpKSkpKSkpKSkpKSkpKSkpKSkpKSkpKSkpKSkpKSkpKSkpKSkpKSkpKf/AABEIAKABOwMBIgACEQEDEQH/xAAbAAEAAgMBAQAAAAAAAAAAAAAAAQUDBAYCB//EAD4QAAICAQEEBggDBQgDAAAAAAABAgMEEQUSITEGExVBk9EWMlFTVGF1sxQigQdCcXKRIzM0RFJildQkofD/xAAUAQEAAAAAAAAAAAAAAAAAAAAA/8QAFBEBAAAAAAAAAAAAAAAAAAAAAP/aAAwDAQACEQMRAD8A+4gAAQ3oSRLkBhxc2uzfUJbzrsdVnBrdnFJuPH5SX9TOUXRj1836hd9qkvQAAAAAAAAAAAAAAAAAAAAAAAAAAAAAAAAAAAAAAAAAAAAAAAABDJIYFF0Y9fN+oXfapL4oejHr5v1C77VJfAAAAAAAAAAAAAAAAAAAAAAAAAAAAAAADU8ysSWreiWuvy072B6IbKWXSJWcMSueW09JWVyjDGg/918uD+agpv5HiWw77+OXfPR/5fFnOiiPylNaWWc3xbin/pQFhRtmmyydUJxnZWm7Yw1luNNLdlJcFLivy66/I3kYcXFhXBQrhGEI8IQhFRjFexRXBGYAAAAAAAAAUXS/pbj7Nx5XXyipbljx65ScXfZCtyVMZaPRvRLXTvL01tpbPryKbabE3XdXOmxJuLcJxcZLVcuDYGp0e6Q42dT12NbC2Gu5NwbajYoxlKGrS4reXd3lmzzTUoRUVrpFKK1bb0S05vmemBRdGPXzfqF32qS+KHox6+b9Qu+1SXwAAAAAAAAAAAAAAAAAAAAAAAAAENmpn7Vpoip3TjCLajHXnKT5RjFcZS+STYG3qYcrMrqi52WQrhFaynZKMIRXtcnwRUfj8rI/w9Tx63zvzK5Kb4cNzF1jJ93Gbjp7GZ8fo3Upqy6U8m6LThbkbstxp8HXXFKFb+cYp8eYGJ7ctuemJjuyPxF7lj4+n+3VOdnfyjo9PWXMR6OK382ZY8t66qqUdzFh7NMfVqXc07HNppNaMulE9AeIVKKSSSSWiSSSS9iXcewAAAAAAAAAAAAhmrk7Woqe7bfTXJreSsshBtctUpPlwf8AQ2zmOnPV14/XOnFlPrcamV+TTXbHGqtyIQndJS01jBWSlpql3vhqBe4u1KLW1VdVY0tWq7ITaXLV7rZsvl+h88/Z5l2Syr4WdRvV0R66FOHViOi5ZNsHXbu6ttxhCcVrxUtdOTPob5AUXRj1836hd9qkvih6Mevm/ULvtUl8AAAAAAAAAAAAAAAAAAAAENlVm9IaYT6uG/fcuHUY66yxfOXKMF85yiv66MLXUr9o7cooajOetknpXTWusvsemu7GqP5nw7+SXF6Liaf4PNv/ALy5Ytb51Y+ll2mnJ5MuEdf9sNV3S7zfwNjUUa9VVCDfryS1snx5zsf5pP5tsDQVmdkcNxYVfHWcpV35UlryjFa11v5tz9mnetrZuwKKZb6jOdumjuunK67R8WlOXqpvmo6L+iLJIkCFFEgAAAAAAAAAAAAAAAAAQzj+nO0raHHcuz49e6aIwxMOGTGrW9b97k658dyem4+e7+XjxOxOc6dYllmFZGuMp/mqldBXQxo2UQsjO2qy2TW7XKuM4tp66S71qBo9EL8h32qd+0b6+qi9/NwK8CKs3tN2K6uE5y3UuPFaNd/Lr+79Djeg+z8Sudk8fZ0MRTqrbthlU5Ktg5Nx4QnLRPSTUu/R+w7Pu/QCi6Mevm/ULvtUl8UPRj1836hd9qkvgAAAAAAAAAAAAENgSDFfkxhFynKMIrnKUlGK/jJ8EVD6QWW/4Ojr1x/trJvHxn/LPdlKzXho4QceOuvtC6c0U1vSWE244kZ5c/8AVU4rHg9dPz5Evy6a81HflwekXpoeV0edvHMunkavjVHWjF/l6mL1mn3qyU0+PAuYUxSSSSS5JJJL5JAU/Y+Rfr+Kv0g/8viOVVbX+my7+8n3eq4J8U002izw8CumChVXCuEVwjCKjFfPRd/BcTZ0ADQAAAAAAAAAAAAAAAAAAAAAAAA5/prTXZjxhZbXDeycPcha/wCzyJxyq5Rxp8JPdm4qLej0110aWjv2cp+0LBx54ystxca6VdtMY25NcbK8SNl9cZ5Ek2m4RT3pR10aXHhqBX9BdmW0WqORLHrurwKseOPRc7pSqhkWyWRZLdikm57sYpPT83t0Xd936HBfs/qppvvoonhZMFTTbPLwsXHxtJynOP4e3qNa5PdSktNGk3quKb7zu/QCj6Mevm/ULvtUl8UPRj1836hd9qkvgAAAAAAARvASGzQ2ntmjH06yxKU+FdaUrLbHx4QqgnOfJ8kaTszr+Ea44dbXGdjhdk6Pnu1x1rhLTXjJzSf7r5AWObtKqmLnbNQgu9/vN8FGKXGUm3oopNttJFatp5ORwx6JUR1435lbjw1/cx01OT4afmcEtdfzabr2MLo/TXNWbsrLlrpdfOV1q1Wj3ZS9RacNI6LQtEgKejo5BtTyZyy7VrpK9R6uDa0/s6F+SPBta6OWjfF6vW4SJAEaEgAAAAAAAAAAAAAAAAAAAAAAAAAAABDOJ6T7bsedPFWasGNezpZkbP8Axn1ts7p1xhJXJpwSrbcVo3v81oduauVsui1p201WNLROyuE2l7E2vm/6gVfRXalF+NTKqWOpToqutqolXpXKcFKX5I8uL0/Qve79DWxdl0VNuqmqttaSddcINrXXRtLibL5AUXRj1836hd9qkvih6Mevm/ULvtUl8AAPLmB6IbKe/pLXvOFELcqxNxl1EYuuEl+7O6TVcXqmubeq5a8DF2Xl38cjJ6ut88fD1h3+rLJaVkvZrHq9de4DZzOkdFcnXFu6/ux6ErLXx04rlBfObil3tGt1Gbkf3ko4db5woauyWvnc1uQf8sZc3o1zLTA2dVTBQqrhXBco1xUY/wAdFzfzNndA0dn7Eoo16qCUpevY252z/nslrKXLvbN5LQkAAAAAAAAAAAAAAAAAAAAAAAAAAAAAAAAAAAAAKbb/AEwwsBwWXequtUnXrC2e9ubu96ifLej/AFAuSGVWwelGJnRlPFuVsYSUJtQshpJrXT86XcWr5AUXRj1836hd9qkvih6Mevm/ULvtUl8BrZs7VBuqMZz4bsZzdcXq1rrNKTXDV8n7O8ql0fnetc26VvtoplZRipacnFPes5v120/YuSvgBhpx4wjGEYqMIrSEYpRjFLkklwRlSJAAAAAAAAAAAAAAAAAAAAAAAAAAAAAAAAAAAAAAAAAAjdJAHnd/+5kvkSQ0BznR3OqhZmqdlcX+Puekpxi/7qnuZddq4/v6fEh5ni7YuNOTlPHonJ85TqrlJ/xbR49HcP4TG8CryAzdq4/v6fEh5jtXH9/T4kPMw+juH8JjeBV5D0dw/hMbwKvIDN2rj+/p8SHmO1cf39PiQ8zD6O4fwmN4FXkPR3D+ExvAq8gM3auP7+nxIeY7Vx/f0+JDzMPo7h/CY3gVeQ9HcP4TG8CryAzdq4/v6fEh5jtXH9/T4kPMw+juH8JjeBV5D0dw/hMbwKvIDN2rj+/p8SHmO1cf39PiQ8zD6PYfwmN4FXkc7tbbOxcS3qr8eEJ70IR3dmX2QnKcU4wjZCtxk2nyTb4NdwHUdq4/v6fEh5jtXH9/T4kPMqdlY+zsmO9ViVaJRb63AljvSWujSthFv1Xy+XtN/wBHsL4TG8CryAz9q4/v6fEh5jtXH9/T4kPMwej2F8JjeBV5E+juH8JjeBV5AZu1cf39PiQ8x2rj+/p8SHmYfR3D+ExvAq8h6O4fwmN4FXkBm7Vx/f0+JDzHauP7+nxIeZgfR7D+ExvAq8jxHYWE3p+FxdVzXUVar/18mBtdq4/v6fEh5jtXH9/T4kPMw+juH8JjeBV5D0dw/hMbwKvIDN2rj+/p8SHmO1cf39PiQ8zD6O4fwmN4FXkPR3D+ExvAq8gM3auP7+nxIeY7Vx/f0+JDzMPo7h/CY3gVeQ9HcP4TG8CryAzdq4/v6fEh5jtXH9/T4kPMw+juH8JjeBV5D0dw/hMbwKvIDN2rj+/p8SHmeqto0yekba5N8lGcG3+iZr+juH8JjeBV5HunYuNCSlDHohJcpQqrjJcNODS9ja/UDc1JISJAAAAAAAAAAAAAAAAAAAAAAAAAHIftConJ7N3ITlu7ZwJz3IyluxXWazlpyiuGrfA6887oHzvbmJbPMtW7fuS2lsfVw66P9n1LU3GceS9rT4fxK7ZmzMmmVU6VkK6ra2fs7Hds8mdUcFVZMqa5wk2nV1kaXvtN/lXHgj6ruDcA+Xfs6wcqGVGVl2R1jpfadc8TaEIyudcNHZfkWSrlNST0lXHRre5RaPoe0Z5Ud38PVTbrvb/XZFmPu8tNN2uze/e56d3Pu3lE9AUn4vafweD/AMhf/wBcfi9p/B4P/IX/APXLsAUn4vafwmD/AMhkf9cotv5N8ZRnbRiVZGm7RPH2jk/i5rXXq4QjjOVsdXq4OMo8E2uCa7dmJYsN5z3Y77io7+i3t1Nvd3uemsnw+YFR0atz5VyeZXXBprqXGzftlDTnbFRjGMuC9X2vhEvURGOhIAAAAAAAAAAAAAAAAAA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338948" name="AutoShape 4" descr="data:image/jpeg;base64,/9j/4AAQSkZJRgABAQAAAQABAAD/2wCEAAkGBg8QEBISEA8PEBAQEBAPDRAPEBAPEA8SExAVFRcQFRIXJyYeGRkkGhISHy8gJScpLSwuFx4yNTwqNSY0LCkBCQoKBQUFDQUFDSkYEhgpKSkpKSkpKSkpKSkpKSkpKSkpKSkpKSkpKSkpKSkpKSkpKSkpKSkpKSkpKSkpKSkpKf/AABEIAKABOwMBIgACEQEDEQH/xAAbAAEAAgMBAQAAAAAAAAAAAAAAAQUDBAYCB//EAD4QAAICAQEEBggDBQgDAAAAAAABAgMEEQUSITEGExVBk9EWMlFTVGF1sxQigQdCcXKRIzM0RFJildQkofD/xAAUAQEAAAAAAAAAAAAAAAAAAAAA/8QAFBEBAAAAAAAAAAAAAAAAAAAAAP/aAAwDAQACEQMRAD8A+4gAAQ3oSRLkBhxc2uzfUJbzrsdVnBrdnFJuPH5SX9TOUXRj1836hd9qkvQAAAAAAAAAAAAAAAAAAAAAAAAAAAAAAAAAAAAAAAAAAAAAAAABDJIYFF0Y9fN+oXfapL4oejHr5v1C77VJfAAAAAAAAAAAAAAAAAAAAAAAAAAAAAAADU8ysSWreiWuvy072B6IbKWXSJWcMSueW09JWVyjDGg/918uD+agpv5HiWw77+OXfPR/5fFnOiiPylNaWWc3xbin/pQFhRtmmyydUJxnZWm7Yw1luNNLdlJcFLivy66/I3kYcXFhXBQrhGEI8IQhFRjFexRXBGYAAAAAAAAAUXS/pbj7Nx5XXyipbljx65ScXfZCtyVMZaPRvRLXTvL01tpbPryKbabE3XdXOmxJuLcJxcZLVcuDYGp0e6Q42dT12NbC2Gu5NwbajYoxlKGrS4reXd3lmzzTUoRUVrpFKK1bb0S05vmemBRdGPXzfqF32qS+KHox6+b9Qu+1SXwAAAAAAAAAAAAAAAAAAAAAAAAAENmpn7Vpoip3TjCLajHXnKT5RjFcZS+STYG3qYcrMrqi52WQrhFaynZKMIRXtcnwRUfj8rI/w9Tx63zvzK5Kb4cNzF1jJ93Gbjp7GZ8fo3Upqy6U8m6LThbkbstxp8HXXFKFb+cYp8eYGJ7ctuemJjuyPxF7lj4+n+3VOdnfyjo9PWXMR6OK382ZY8t66qqUdzFh7NMfVqXc07HNppNaMulE9AeIVKKSSSSWiSSSS9iXcewAAAAAAAAAAAAhmrk7Woqe7bfTXJreSsshBtctUpPlwf8AQ2zmOnPV14/XOnFlPrcamV+TTXbHGqtyIQndJS01jBWSlpql3vhqBe4u1KLW1VdVY0tWq7ITaXLV7rZsvl+h88/Z5l2Syr4WdRvV0R66FOHViOi5ZNsHXbu6ttxhCcVrxUtdOTPob5AUXRj1836hd9qkvih6Mevm/ULvtUl8AAAAAAAAAAAAAAAAAAAAENlVm9IaYT6uG/fcuHUY66yxfOXKMF85yiv66MLXUr9o7cooajOetknpXTWusvsemu7GqP5nw7+SXF6Liaf4PNv/ALy5Ytb51Y+ll2mnJ5MuEdf9sNV3S7zfwNjUUa9VVCDfryS1snx5zsf5pP5tsDQVmdkcNxYVfHWcpV35UlryjFa11v5tz9mnetrZuwKKZb6jOdumjuunK67R8WlOXqpvmo6L+iLJIkCFFEgAAAAAAAAAAAAAAAAAQzj+nO0raHHcuz49e6aIwxMOGTGrW9b97k658dyem4+e7+XjxOxOc6dYllmFZGuMp/mqldBXQxo2UQsjO2qy2TW7XKuM4tp66S71qBo9EL8h32qd+0b6+qi9/NwK8CKs3tN2K6uE5y3UuPFaNd/Lr+79Djeg+z8Sudk8fZ0MRTqrbthlU5Ktg5Nx4QnLRPSTUu/R+w7Pu/QCi6Mevm/ULvtUl8UPRj1836hd9qkvgAAAAAAAAAAAAENgSDFfkxhFynKMIrnKUlGK/jJ8EVD6QWW/4Ojr1x/trJvHxn/LPdlKzXho4QceOuvtC6c0U1vSWE244kZ5c/8AVU4rHg9dPz5Evy6a81HflwekXpoeV0edvHMunkavjVHWjF/l6mL1mn3qyU0+PAuYUxSSSSS5JJJL5JAU/Y+Rfr+Kv0g/8viOVVbX+my7+8n3eq4J8U002izw8CumChVXCuEVwjCKjFfPRd/BcTZ0ADQAAAAAAAAAAAAAAAAAAAAAAAA5/prTXZjxhZbXDeycPcha/wCzyJxyq5Rxp8JPdm4qLej0110aWjv2cp+0LBx54ystxca6VdtMY25NcbK8SNl9cZ5Ek2m4RT3pR10aXHhqBX9BdmW0WqORLHrurwKseOPRc7pSqhkWyWRZLdikm57sYpPT83t0Xd936HBfs/qppvvoonhZMFTTbPLwsXHxtJynOP4e3qNa5PdSktNGk3quKb7zu/QCj6Mevm/ULvtUl8UPRj1836hd9qkvgAAAAAAARvASGzQ2ntmjH06yxKU+FdaUrLbHx4QqgnOfJ8kaTszr+Ea44dbXGdjhdk6Pnu1x1rhLTXjJzSf7r5AWObtKqmLnbNQgu9/vN8FGKXGUm3oopNttJFatp5ORwx6JUR1435lbjw1/cx01OT4afmcEtdfzabr2MLo/TXNWbsrLlrpdfOV1q1Wj3ZS9RacNI6LQtEgKejo5BtTyZyy7VrpK9R6uDa0/s6F+SPBta6OWjfF6vW4SJAEaEgAAAAAAAAAAAAAAAAAAAAAAAAAAABDOJ6T7bsedPFWasGNezpZkbP8Axn1ts7p1xhJXJpwSrbcVo3v81oduauVsui1p201WNLROyuE2l7E2vm/6gVfRXalF+NTKqWOpToqutqolXpXKcFKX5I8uL0/Qve79DWxdl0VNuqmqttaSddcINrXXRtLibL5AUXRj1836hd9qkvih6Mevm/ULvtUl8AAPLmB6IbKe/pLXvOFELcqxNxl1EYuuEl+7O6TVcXqmubeq5a8DF2Xl38cjJ6ut88fD1h3+rLJaVkvZrHq9de4DZzOkdFcnXFu6/ux6ErLXx04rlBfObil3tGt1Gbkf3ko4db5woauyWvnc1uQf8sZc3o1zLTA2dVTBQqrhXBco1xUY/wAdFzfzNndA0dn7Eoo16qCUpevY252z/nslrKXLvbN5LQkAAAAAAAAAAAAAAAAAAAAAAAAAAAAAAAAAAAAAKbb/AEwwsBwWXequtUnXrC2e9ubu96ifLej/AFAuSGVWwelGJnRlPFuVsYSUJtQshpJrXT86XcWr5AUXRj1836hd9qkvih6Mevm/ULvtUl8BrZs7VBuqMZz4bsZzdcXq1rrNKTXDV8n7O8ql0fnetc26VvtoplZRipacnFPes5v120/YuSvgBhpx4wjGEYqMIrSEYpRjFLkklwRlSJAAAAAAAAAAAAAAAAAAAAAAAAAAAAAAAAAAAAAAAAAAjdJAHnd/+5kvkSQ0BznR3OqhZmqdlcX+Puekpxi/7qnuZddq4/v6fEh5ni7YuNOTlPHonJ85TqrlJ/xbR49HcP4TG8CryAzdq4/v6fEh5jtXH9/T4kPMw+juH8JjeBV5D0dw/hMbwKvIDN2rj+/p8SHmO1cf39PiQ8zD6O4fwmN4FXkPR3D+ExvAq8gM3auP7+nxIeY7Vx/f0+JDzMPo7h/CY3gVeQ9HcP4TG8CryAzdq4/v6fEh5jtXH9/T4kPMw+juH8JjeBV5D0dw/hMbwKvIDN2rj+/p8SHmO1cf39PiQ8zD6PYfwmN4FXkc7tbbOxcS3qr8eEJ70IR3dmX2QnKcU4wjZCtxk2nyTb4NdwHUdq4/v6fEh5jtXH9/T4kPMqdlY+zsmO9ViVaJRb63AljvSWujSthFv1Xy+XtN/wBHsL4TG8CryAz9q4/v6fEh5jtXH9/T4kPMwej2F8JjeBV5E+juH8JjeBV5AZu1cf39PiQ8x2rj+/p8SHmYfR3D+ExvAq8h6O4fwmN4FXkBm7Vx/f0+JDzHauP7+nxIeZgfR7D+ExvAq8jxHYWE3p+FxdVzXUVar/18mBtdq4/v6fEh5jtXH9/T4kPMw+juH8JjeBV5D0dw/hMbwKvIDN2rj+/p8SHmO1cf39PiQ8zD6O4fwmN4FXkPR3D+ExvAq8gM3auP7+nxIeY7Vx/f0+JDzMPo7h/CY3gVeQ9HcP4TG8CryAzdq4/v6fEh5jtXH9/T4kPMw+juH8JjeBV5D0dw/hMbwKvIDN2rj+/p8SHmeqto0yekba5N8lGcG3+iZr+juH8JjeBV5HunYuNCSlDHohJcpQqrjJcNODS9ja/UDc1JISJAAAAAAAAAAAAAAAAAAAAAAAAAHIftConJ7N3ITlu7ZwJz3IyluxXWazlpyiuGrfA6887oHzvbmJbPMtW7fuS2lsfVw66P9n1LU3GceS9rT4fxK7ZmzMmmVU6VkK6ra2fs7Hds8mdUcFVZMqa5wk2nV1kaXvtN/lXHgj6ruDcA+Xfs6wcqGVGVl2R1jpfadc8TaEIyudcNHZfkWSrlNST0lXHRre5RaPoe0Z5Ud38PVTbrvb/XZFmPu8tNN2uze/e56d3Pu3lE9AUn4vafweD/AMhf/wBcfi9p/B4P/IX/APXLsAUn4vafwmD/AMhkf9cotv5N8ZRnbRiVZGm7RPH2jk/i5rXXq4QjjOVsdXq4OMo8E2uCa7dmJYsN5z3Y77io7+i3t1Nvd3uemsnw+YFR0atz5VyeZXXBprqXGzftlDTnbFRjGMuC9X2vhEvURGOhIAAAAAAAAAAAAAAAAAA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38950" name="Picture 6" descr="http://upload.wikimedia.org/wikipedia/commons/thumb/5/5f/Linear_Potential_Sweep.JPG/400px-Linear_Potential_Sweep.JPG"/>
          <p:cNvPicPr>
            <a:picLocks noChangeAspect="1" noChangeArrowheads="1"/>
          </p:cNvPicPr>
          <p:nvPr/>
        </p:nvPicPr>
        <p:blipFill>
          <a:blip r:embed="rId3" cstate="print"/>
          <a:srcRect/>
          <a:stretch>
            <a:fillRect/>
          </a:stretch>
        </p:blipFill>
        <p:spPr bwMode="auto">
          <a:xfrm>
            <a:off x="2357422" y="3357562"/>
            <a:ext cx="3810000" cy="1943101"/>
          </a:xfrm>
          <a:prstGeom prst="rect">
            <a:avLst/>
          </a:prstGeom>
          <a:noFill/>
        </p:spPr>
      </p:pic>
      <p:sp>
        <p:nvSpPr>
          <p:cNvPr id="12" name="TextBox 11"/>
          <p:cNvSpPr txBox="1"/>
          <p:nvPr/>
        </p:nvSpPr>
        <p:spPr>
          <a:xfrm>
            <a:off x="1785918" y="5715016"/>
            <a:ext cx="4572032" cy="400110"/>
          </a:xfrm>
          <a:prstGeom prst="rect">
            <a:avLst/>
          </a:prstGeom>
          <a:noFill/>
        </p:spPr>
        <p:txBody>
          <a:bodyPr wrap="square" rtlCol="0">
            <a:spAutoFit/>
          </a:bodyPr>
          <a:lstStyle/>
          <a:p>
            <a:pPr algn="ctr"/>
            <a:r>
              <a:rPr lang="en-US" sz="2000" b="1" i="1" dirty="0" smtClean="0">
                <a:solidFill>
                  <a:srgbClr val="C00000"/>
                </a:solidFill>
                <a:latin typeface="Garamond" pitchFamily="18" charset="0"/>
              </a:rPr>
              <a:t>Linear sweep voltammetry graph </a:t>
            </a:r>
            <a:endParaRPr lang="en-IN" sz="2000" b="1" i="1" dirty="0">
              <a:solidFill>
                <a:srgbClr val="C00000"/>
              </a:solidFill>
              <a:latin typeface="Garamond"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83</a:t>
            </a:fld>
            <a:endParaRPr lang="es-ES" dirty="0"/>
          </a:p>
        </p:txBody>
      </p:sp>
      <p:sp>
        <p:nvSpPr>
          <p:cNvPr id="9" name="Rectangle 8"/>
          <p:cNvSpPr/>
          <p:nvPr/>
        </p:nvSpPr>
        <p:spPr>
          <a:xfrm>
            <a:off x="-32" y="191136"/>
            <a:ext cx="914400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latin typeface="Rockwell" pitchFamily="18" charset="0"/>
              </a:rPr>
              <a:t>Electrochemical Deposition (</a:t>
            </a:r>
            <a:r>
              <a:rPr lang="en-US" sz="2800" b="1" cap="none" spc="0" dirty="0" err="1" smtClean="0">
                <a:ln w="11430"/>
                <a:effectLst>
                  <a:outerShdw blurRad="50800" dist="39000" dir="5460000" algn="tl">
                    <a:srgbClr val="000000">
                      <a:alpha val="38000"/>
                    </a:srgbClr>
                  </a:outerShdw>
                </a:effectLst>
                <a:latin typeface="Rockwell" pitchFamily="18" charset="0"/>
              </a:rPr>
              <a:t>Contd</a:t>
            </a:r>
            <a:r>
              <a:rPr lang="en-US" sz="2800" b="1" cap="none" spc="0" dirty="0" smtClean="0">
                <a:ln w="11430"/>
                <a:effectLst>
                  <a:outerShdw blurRad="50800" dist="39000" dir="5460000" algn="tl">
                    <a:srgbClr val="000000">
                      <a:alpha val="38000"/>
                    </a:srgbClr>
                  </a:outerShdw>
                </a:effectLst>
                <a:latin typeface="Rockwell" pitchFamily="18" charset="0"/>
              </a:rPr>
              <a:t>…)</a:t>
            </a:r>
          </a:p>
        </p:txBody>
      </p:sp>
      <p:sp>
        <p:nvSpPr>
          <p:cNvPr id="8" name="TextBox 7"/>
          <p:cNvSpPr txBox="1"/>
          <p:nvPr/>
        </p:nvSpPr>
        <p:spPr>
          <a:xfrm>
            <a:off x="285720" y="1214422"/>
            <a:ext cx="8358246" cy="1631216"/>
          </a:xfrm>
          <a:prstGeom prst="rect">
            <a:avLst/>
          </a:prstGeom>
          <a:noFill/>
        </p:spPr>
        <p:txBody>
          <a:bodyPr wrap="square" rtlCol="0">
            <a:spAutoFit/>
          </a:bodyPr>
          <a:lstStyle/>
          <a:p>
            <a:pPr algn="just"/>
            <a:r>
              <a:rPr lang="en-US" sz="2000" b="1" i="1" dirty="0" smtClean="0">
                <a:solidFill>
                  <a:srgbClr val="C00000"/>
                </a:solidFill>
                <a:latin typeface="Garamond" pitchFamily="18" charset="0"/>
              </a:rPr>
              <a:t>3. Chronopotentiometry: </a:t>
            </a:r>
            <a:r>
              <a:rPr lang="en-US" sz="2000" b="1" dirty="0" smtClean="0">
                <a:latin typeface="Garamond" pitchFamily="18" charset="0"/>
              </a:rPr>
              <a:t>It</a:t>
            </a:r>
            <a:r>
              <a:rPr lang="en-US" sz="2000" b="1" i="1" dirty="0" smtClean="0">
                <a:solidFill>
                  <a:srgbClr val="C00000"/>
                </a:solidFill>
                <a:latin typeface="Garamond" pitchFamily="18" charset="0"/>
              </a:rPr>
              <a:t> </a:t>
            </a:r>
            <a:r>
              <a:rPr lang="en-US" sz="2000" b="1" dirty="0" smtClean="0">
                <a:latin typeface="Garamond" pitchFamily="18" charset="0"/>
              </a:rPr>
              <a:t>is </a:t>
            </a:r>
            <a:r>
              <a:rPr lang="en-IN" sz="2000" b="1" dirty="0" smtClean="0">
                <a:latin typeface="Garamond" pitchFamily="18" charset="0"/>
              </a:rPr>
              <a:t>an electrochemical technique in which a controlled current, usually a constant current, is caused to flow between two electrodes; the potential of one electrode is monitored as a function of time with respect to a suitable reference electrode.</a:t>
            </a:r>
          </a:p>
          <a:p>
            <a:pPr algn="just"/>
            <a:endParaRPr lang="en-US" sz="2000" b="1" dirty="0" smtClean="0">
              <a:latin typeface="Garamond" pitchFamily="18" charset="0"/>
            </a:endParaRPr>
          </a:p>
        </p:txBody>
      </p:sp>
      <p:pic>
        <p:nvPicPr>
          <p:cNvPr id="342020" name="Picture 4" descr="http://www.basinc.com/mans/EC_epsilon/Techniques/CPot/cp_wave_form.gif"/>
          <p:cNvPicPr>
            <a:picLocks noChangeAspect="1" noChangeArrowheads="1"/>
          </p:cNvPicPr>
          <p:nvPr/>
        </p:nvPicPr>
        <p:blipFill>
          <a:blip r:embed="rId3" cstate="print"/>
          <a:srcRect/>
          <a:stretch>
            <a:fillRect/>
          </a:stretch>
        </p:blipFill>
        <p:spPr bwMode="auto">
          <a:xfrm>
            <a:off x="3143240" y="2619388"/>
            <a:ext cx="2667000" cy="2667000"/>
          </a:xfrm>
          <a:prstGeom prst="rect">
            <a:avLst/>
          </a:prstGeom>
          <a:noFill/>
        </p:spPr>
      </p:pic>
      <p:sp>
        <p:nvSpPr>
          <p:cNvPr id="10" name="Rectangle 9"/>
          <p:cNvSpPr/>
          <p:nvPr/>
        </p:nvSpPr>
        <p:spPr>
          <a:xfrm>
            <a:off x="428596" y="5715016"/>
            <a:ext cx="8286808" cy="400110"/>
          </a:xfrm>
          <a:prstGeom prst="rect">
            <a:avLst/>
          </a:prstGeom>
        </p:spPr>
        <p:txBody>
          <a:bodyPr wrap="square">
            <a:spAutoFit/>
          </a:bodyPr>
          <a:lstStyle/>
          <a:p>
            <a:pPr algn="ctr"/>
            <a:r>
              <a:rPr lang="en-IN" sz="2000" b="1" dirty="0" smtClean="0">
                <a:solidFill>
                  <a:srgbClr val="C00000"/>
                </a:solidFill>
                <a:latin typeface="Garamond" pitchFamily="18" charset="0"/>
              </a:rPr>
              <a:t> Current excitation signal for a </a:t>
            </a:r>
            <a:r>
              <a:rPr lang="en-IN" sz="2000" b="1" dirty="0" err="1" smtClean="0">
                <a:solidFill>
                  <a:srgbClr val="C00000"/>
                </a:solidFill>
                <a:latin typeface="Garamond" pitchFamily="18" charset="0"/>
              </a:rPr>
              <a:t>chronopotentiometry</a:t>
            </a:r>
            <a:r>
              <a:rPr lang="en-IN" sz="2000" b="1" dirty="0" smtClean="0">
                <a:solidFill>
                  <a:srgbClr val="C00000"/>
                </a:solidFill>
                <a:latin typeface="Garamond" pitchFamily="18" charset="0"/>
              </a:rPr>
              <a:t> experiment.</a:t>
            </a:r>
            <a:endParaRPr lang="en-IN" sz="2000" b="1" dirty="0">
              <a:solidFill>
                <a:srgbClr val="C00000"/>
              </a:solidFill>
              <a:latin typeface="Garamond"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84</a:t>
            </a:fld>
            <a:endParaRPr lang="es-ES" dirty="0"/>
          </a:p>
        </p:txBody>
      </p:sp>
      <p:sp>
        <p:nvSpPr>
          <p:cNvPr id="9" name="Rectangle 8"/>
          <p:cNvSpPr/>
          <p:nvPr/>
        </p:nvSpPr>
        <p:spPr>
          <a:xfrm>
            <a:off x="-32" y="191136"/>
            <a:ext cx="914400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latin typeface="Rockwell" pitchFamily="18" charset="0"/>
              </a:rPr>
              <a:t>Electrochemical Deposition (</a:t>
            </a:r>
            <a:r>
              <a:rPr lang="en-US" sz="2800" b="1" cap="none" spc="0" dirty="0" err="1" smtClean="0">
                <a:ln w="11430"/>
                <a:effectLst>
                  <a:outerShdw blurRad="50800" dist="39000" dir="5460000" algn="tl">
                    <a:srgbClr val="000000">
                      <a:alpha val="38000"/>
                    </a:srgbClr>
                  </a:outerShdw>
                </a:effectLst>
                <a:latin typeface="Rockwell" pitchFamily="18" charset="0"/>
              </a:rPr>
              <a:t>Contd</a:t>
            </a:r>
            <a:r>
              <a:rPr lang="en-US" sz="2800" b="1" cap="none" spc="0" dirty="0" smtClean="0">
                <a:ln w="11430"/>
                <a:effectLst>
                  <a:outerShdw blurRad="50800" dist="39000" dir="5460000" algn="tl">
                    <a:srgbClr val="000000">
                      <a:alpha val="38000"/>
                    </a:srgbClr>
                  </a:outerShdw>
                </a:effectLst>
                <a:latin typeface="Rockwell" pitchFamily="18" charset="0"/>
              </a:rPr>
              <a:t>…)</a:t>
            </a:r>
          </a:p>
        </p:txBody>
      </p:sp>
      <p:sp>
        <p:nvSpPr>
          <p:cNvPr id="8" name="Rectangle 7"/>
          <p:cNvSpPr/>
          <p:nvPr/>
        </p:nvSpPr>
        <p:spPr>
          <a:xfrm>
            <a:off x="357158" y="1214422"/>
            <a:ext cx="8286808" cy="1323439"/>
          </a:xfrm>
          <a:prstGeom prst="rect">
            <a:avLst/>
          </a:prstGeom>
        </p:spPr>
        <p:txBody>
          <a:bodyPr wrap="square">
            <a:spAutoFit/>
          </a:bodyPr>
          <a:lstStyle/>
          <a:p>
            <a:pPr algn="just"/>
            <a:r>
              <a:rPr lang="en-US" sz="2000" b="1" i="1" dirty="0" smtClean="0">
                <a:solidFill>
                  <a:srgbClr val="C00000"/>
                </a:solidFill>
                <a:latin typeface="Garamond" pitchFamily="18" charset="0"/>
              </a:rPr>
              <a:t>4. Chronoamperometry: </a:t>
            </a:r>
            <a:r>
              <a:rPr lang="en-IN" sz="2000" b="1" dirty="0" smtClean="0">
                <a:latin typeface="Garamond" pitchFamily="18" charset="0"/>
              </a:rPr>
              <a:t>Chronoamperometry is an electrochemical technique in which the potential of the working electrode is stepped and the resulting current from faradic processes occurring at the electrode (caused by the potential step) is monitored as a function of time.</a:t>
            </a:r>
          </a:p>
        </p:txBody>
      </p:sp>
      <p:pic>
        <p:nvPicPr>
          <p:cNvPr id="10" name="Picture 2" descr="http://upload.wikimedia.org/wikipedia/commons/thumb/3/34/Hsp.jpg/220px-Hsp.jpg"/>
          <p:cNvPicPr>
            <a:picLocks noChangeAspect="1" noChangeArrowheads="1"/>
          </p:cNvPicPr>
          <p:nvPr/>
        </p:nvPicPr>
        <p:blipFill>
          <a:blip r:embed="rId3" cstate="print"/>
          <a:srcRect/>
          <a:stretch>
            <a:fillRect/>
          </a:stretch>
        </p:blipFill>
        <p:spPr bwMode="auto">
          <a:xfrm>
            <a:off x="3071802" y="2701630"/>
            <a:ext cx="2857520" cy="3299138"/>
          </a:xfrm>
          <a:prstGeom prst="rect">
            <a:avLst/>
          </a:prstGeom>
          <a:noFill/>
        </p:spPr>
      </p:pic>
      <p:sp>
        <p:nvSpPr>
          <p:cNvPr id="11" name="Rectangle 10"/>
          <p:cNvSpPr/>
          <p:nvPr/>
        </p:nvSpPr>
        <p:spPr>
          <a:xfrm>
            <a:off x="285720" y="5935824"/>
            <a:ext cx="8643998" cy="707886"/>
          </a:xfrm>
          <a:prstGeom prst="rect">
            <a:avLst/>
          </a:prstGeom>
        </p:spPr>
        <p:txBody>
          <a:bodyPr wrap="square">
            <a:spAutoFit/>
          </a:bodyPr>
          <a:lstStyle/>
          <a:p>
            <a:pPr algn="ctr"/>
            <a:r>
              <a:rPr lang="en-IN" sz="2000" b="1" i="1" dirty="0" smtClean="0">
                <a:solidFill>
                  <a:srgbClr val="C00000"/>
                </a:solidFill>
                <a:latin typeface="Garamond" pitchFamily="18" charset="0"/>
              </a:rPr>
              <a:t>Double-pulsed </a:t>
            </a:r>
            <a:r>
              <a:rPr lang="en-IN" sz="2000" b="1" i="1" dirty="0" err="1" smtClean="0">
                <a:solidFill>
                  <a:srgbClr val="C00000"/>
                </a:solidFill>
                <a:latin typeface="Garamond" pitchFamily="18" charset="0"/>
              </a:rPr>
              <a:t>chronoamperometry</a:t>
            </a:r>
            <a:r>
              <a:rPr lang="en-IN" sz="2000" b="1" i="1" dirty="0" smtClean="0">
                <a:solidFill>
                  <a:srgbClr val="C00000"/>
                </a:solidFill>
                <a:latin typeface="Garamond" pitchFamily="18" charset="0"/>
              </a:rPr>
              <a:t> waveform showing integrated region for charge determination.</a:t>
            </a:r>
            <a:endParaRPr lang="en-IN" sz="2000" b="1" i="1" dirty="0">
              <a:solidFill>
                <a:srgbClr val="C00000"/>
              </a:solidFill>
              <a:latin typeface="Garamond"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85</a:t>
            </a:fld>
            <a:endParaRPr lang="es-ES" dirty="0"/>
          </a:p>
        </p:txBody>
      </p:sp>
      <p:sp>
        <p:nvSpPr>
          <p:cNvPr id="9" name="Rectangle 8"/>
          <p:cNvSpPr/>
          <p:nvPr/>
        </p:nvSpPr>
        <p:spPr>
          <a:xfrm>
            <a:off x="-32" y="191136"/>
            <a:ext cx="914400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latin typeface="Rockwell" pitchFamily="18" charset="0"/>
              </a:rPr>
              <a:t>Electrochemical Deposition (</a:t>
            </a:r>
            <a:r>
              <a:rPr lang="en-US" sz="2800" b="1" cap="none" spc="0" dirty="0" err="1" smtClean="0">
                <a:ln w="11430"/>
                <a:effectLst>
                  <a:outerShdw blurRad="50800" dist="39000" dir="5460000" algn="tl">
                    <a:srgbClr val="000000">
                      <a:alpha val="38000"/>
                    </a:srgbClr>
                  </a:outerShdw>
                </a:effectLst>
                <a:latin typeface="Rockwell" pitchFamily="18" charset="0"/>
              </a:rPr>
              <a:t>Contd</a:t>
            </a:r>
            <a:r>
              <a:rPr lang="en-US" sz="2800" b="1" cap="none" spc="0" dirty="0" smtClean="0">
                <a:ln w="11430"/>
                <a:effectLst>
                  <a:outerShdw blurRad="50800" dist="39000" dir="5460000" algn="tl">
                    <a:srgbClr val="000000">
                      <a:alpha val="38000"/>
                    </a:srgbClr>
                  </a:outerShdw>
                </a:effectLst>
                <a:latin typeface="Rockwell" pitchFamily="18" charset="0"/>
              </a:rPr>
              <a:t>…)</a:t>
            </a:r>
          </a:p>
        </p:txBody>
      </p:sp>
      <p:sp>
        <p:nvSpPr>
          <p:cNvPr id="5" name="TextBox 4"/>
          <p:cNvSpPr txBox="1"/>
          <p:nvPr/>
        </p:nvSpPr>
        <p:spPr>
          <a:xfrm>
            <a:off x="285720" y="1214422"/>
            <a:ext cx="8358246" cy="1323439"/>
          </a:xfrm>
          <a:prstGeom prst="rect">
            <a:avLst/>
          </a:prstGeom>
          <a:noFill/>
        </p:spPr>
        <p:txBody>
          <a:bodyPr wrap="square" rtlCol="0">
            <a:spAutoFit/>
          </a:bodyPr>
          <a:lstStyle/>
          <a:p>
            <a:pPr algn="just"/>
            <a:r>
              <a:rPr lang="en-US" sz="2000" b="1" i="1" dirty="0" smtClean="0">
                <a:solidFill>
                  <a:srgbClr val="C00000"/>
                </a:solidFill>
                <a:latin typeface="Garamond" pitchFamily="18" charset="0"/>
              </a:rPr>
              <a:t>5. Squarewave </a:t>
            </a:r>
            <a:r>
              <a:rPr lang="en-US" sz="2000" b="1" i="1" dirty="0" err="1" smtClean="0">
                <a:solidFill>
                  <a:srgbClr val="C00000"/>
                </a:solidFill>
                <a:latin typeface="Garamond" pitchFamily="18" charset="0"/>
              </a:rPr>
              <a:t>Voltammerty</a:t>
            </a:r>
            <a:r>
              <a:rPr lang="en-US" sz="2000" b="1" i="1" dirty="0" smtClean="0">
                <a:solidFill>
                  <a:srgbClr val="C00000"/>
                </a:solidFill>
                <a:latin typeface="Garamond" pitchFamily="18" charset="0"/>
              </a:rPr>
              <a:t>: </a:t>
            </a:r>
            <a:r>
              <a:rPr lang="en-IN" sz="2000" b="1" dirty="0" smtClean="0">
                <a:latin typeface="Garamond" pitchFamily="18" charset="0"/>
              </a:rPr>
              <a:t>In </a:t>
            </a:r>
            <a:r>
              <a:rPr lang="en-IN" sz="2000" b="1" dirty="0" err="1" smtClean="0">
                <a:latin typeface="Garamond" pitchFamily="18" charset="0"/>
              </a:rPr>
              <a:t>squarewave</a:t>
            </a:r>
            <a:r>
              <a:rPr lang="en-IN" sz="2000" b="1" dirty="0" smtClean="0">
                <a:latin typeface="Garamond" pitchFamily="18" charset="0"/>
              </a:rPr>
              <a:t> voltammetry, a </a:t>
            </a:r>
            <a:r>
              <a:rPr lang="en-IN" sz="2000" b="1" dirty="0" err="1" smtClean="0">
                <a:latin typeface="Garamond" pitchFamily="18" charset="0"/>
              </a:rPr>
              <a:t>squarewave</a:t>
            </a:r>
            <a:r>
              <a:rPr lang="en-IN" sz="2000" b="1" dirty="0" smtClean="0">
                <a:latin typeface="Garamond" pitchFamily="18" charset="0"/>
              </a:rPr>
              <a:t> is superimposed on the potential staircase sweep. Oxidation or reduction of species is registered as a peak or trough in the current signal at the potential at which the species begins to be oxidized or reduced.</a:t>
            </a:r>
          </a:p>
        </p:txBody>
      </p:sp>
      <p:pic>
        <p:nvPicPr>
          <p:cNvPr id="337922" name="Picture 2" descr="http://upload.wikimedia.org/wikipedia/commons/thumb/a/aa/Squarewave_Potential_Sweep.JPG/400px-Squarewave_Potential_Sweep.JPG"/>
          <p:cNvPicPr>
            <a:picLocks noChangeAspect="1" noChangeArrowheads="1"/>
          </p:cNvPicPr>
          <p:nvPr/>
        </p:nvPicPr>
        <p:blipFill>
          <a:blip r:embed="rId3" cstate="print"/>
          <a:srcRect/>
          <a:stretch>
            <a:fillRect/>
          </a:stretch>
        </p:blipFill>
        <p:spPr bwMode="auto">
          <a:xfrm>
            <a:off x="2571736" y="2628907"/>
            <a:ext cx="3810000" cy="1943101"/>
          </a:xfrm>
          <a:prstGeom prst="rect">
            <a:avLst/>
          </a:prstGeom>
          <a:noFill/>
        </p:spPr>
      </p:pic>
      <p:sp>
        <p:nvSpPr>
          <p:cNvPr id="7" name="Rectangle 6"/>
          <p:cNvSpPr/>
          <p:nvPr/>
        </p:nvSpPr>
        <p:spPr>
          <a:xfrm>
            <a:off x="2857488" y="4786322"/>
            <a:ext cx="3390672" cy="369332"/>
          </a:xfrm>
          <a:prstGeom prst="rect">
            <a:avLst/>
          </a:prstGeom>
        </p:spPr>
        <p:txBody>
          <a:bodyPr wrap="none">
            <a:spAutoFit/>
          </a:bodyPr>
          <a:lstStyle/>
          <a:p>
            <a:r>
              <a:rPr lang="en-IN" b="1" dirty="0" err="1" smtClean="0"/>
              <a:t>Squarewave</a:t>
            </a:r>
            <a:r>
              <a:rPr lang="en-IN" b="1" dirty="0" smtClean="0"/>
              <a:t> potential sweep</a:t>
            </a:r>
            <a:endParaRPr lang="en-IN"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86</a:t>
            </a:fld>
            <a:endParaRPr lang="es-ES" dirty="0"/>
          </a:p>
        </p:txBody>
      </p:sp>
      <p:sp>
        <p:nvSpPr>
          <p:cNvPr id="9" name="Rectangle 8"/>
          <p:cNvSpPr/>
          <p:nvPr/>
        </p:nvSpPr>
        <p:spPr>
          <a:xfrm>
            <a:off x="-32" y="191136"/>
            <a:ext cx="9144000"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latin typeface="Rockwell" pitchFamily="18" charset="0"/>
              </a:rPr>
              <a:t>Electrochemical Deposition (</a:t>
            </a:r>
            <a:r>
              <a:rPr lang="en-US" sz="2800" b="1" cap="none" spc="0" dirty="0" err="1" smtClean="0">
                <a:ln w="11430"/>
                <a:effectLst>
                  <a:outerShdw blurRad="50800" dist="39000" dir="5460000" algn="tl">
                    <a:srgbClr val="000000">
                      <a:alpha val="38000"/>
                    </a:srgbClr>
                  </a:outerShdw>
                </a:effectLst>
                <a:latin typeface="Rockwell" pitchFamily="18" charset="0"/>
              </a:rPr>
              <a:t>Contd</a:t>
            </a:r>
            <a:r>
              <a:rPr lang="en-US" sz="2800" b="1" cap="none" spc="0" dirty="0" smtClean="0">
                <a:ln w="11430"/>
                <a:effectLst>
                  <a:outerShdw blurRad="50800" dist="39000" dir="5460000" algn="tl">
                    <a:srgbClr val="000000">
                      <a:alpha val="38000"/>
                    </a:srgbClr>
                  </a:outerShdw>
                </a:effectLst>
                <a:latin typeface="Rockwell" pitchFamily="18" charset="0"/>
              </a:rPr>
              <a:t>…)</a:t>
            </a:r>
          </a:p>
        </p:txBody>
      </p:sp>
      <p:sp>
        <p:nvSpPr>
          <p:cNvPr id="8" name="Rectangle 7"/>
          <p:cNvSpPr/>
          <p:nvPr/>
        </p:nvSpPr>
        <p:spPr>
          <a:xfrm>
            <a:off x="214282" y="1285860"/>
            <a:ext cx="8643998" cy="1323439"/>
          </a:xfrm>
          <a:prstGeom prst="rect">
            <a:avLst/>
          </a:prstGeom>
        </p:spPr>
        <p:txBody>
          <a:bodyPr wrap="square">
            <a:spAutoFit/>
          </a:bodyPr>
          <a:lstStyle/>
          <a:p>
            <a:pPr algn="just"/>
            <a:r>
              <a:rPr lang="en-IN" sz="2000" b="1" i="1" dirty="0" smtClean="0">
                <a:solidFill>
                  <a:srgbClr val="C00000"/>
                </a:solidFill>
                <a:latin typeface="Garamond" pitchFamily="18" charset="0"/>
              </a:rPr>
              <a:t>6. Staircase voltammetry: </a:t>
            </a:r>
            <a:r>
              <a:rPr lang="en-IN" sz="2000" b="1" dirty="0" smtClean="0">
                <a:latin typeface="Garamond" pitchFamily="18" charset="0"/>
              </a:rPr>
              <a:t>In staircase voltammetry the potential sweep is a series of stair steps. The current is measured at the end of each potential change, right before the next, so that the contribution to the current signal from the capacitive charging current is reduced.</a:t>
            </a:r>
            <a:endParaRPr lang="en-IN" sz="2000" b="1" dirty="0">
              <a:latin typeface="Garamond" pitchFamily="18" charset="0"/>
            </a:endParaRPr>
          </a:p>
        </p:txBody>
      </p:sp>
      <p:pic>
        <p:nvPicPr>
          <p:cNvPr id="340994" name="Picture 2" descr="File:Stairstep Potential Sweep.JPG"/>
          <p:cNvPicPr>
            <a:picLocks noChangeAspect="1" noChangeArrowheads="1"/>
          </p:cNvPicPr>
          <p:nvPr/>
        </p:nvPicPr>
        <p:blipFill>
          <a:blip r:embed="rId3" cstate="print"/>
          <a:srcRect/>
          <a:stretch>
            <a:fillRect/>
          </a:stretch>
        </p:blipFill>
        <p:spPr bwMode="auto">
          <a:xfrm>
            <a:off x="1833577" y="2857496"/>
            <a:ext cx="4810125" cy="2447926"/>
          </a:xfrm>
          <a:prstGeom prst="rect">
            <a:avLst/>
          </a:prstGeom>
          <a:noFill/>
        </p:spPr>
      </p:pic>
      <p:sp>
        <p:nvSpPr>
          <p:cNvPr id="10" name="Rectangle 9"/>
          <p:cNvSpPr/>
          <p:nvPr/>
        </p:nvSpPr>
        <p:spPr>
          <a:xfrm>
            <a:off x="571472" y="5500702"/>
            <a:ext cx="8001056" cy="369332"/>
          </a:xfrm>
          <a:prstGeom prst="rect">
            <a:avLst/>
          </a:prstGeom>
        </p:spPr>
        <p:txBody>
          <a:bodyPr wrap="square">
            <a:spAutoFit/>
          </a:bodyPr>
          <a:lstStyle/>
          <a:p>
            <a:pPr algn="ctr"/>
            <a:r>
              <a:rPr lang="en-IN" b="1" i="1" dirty="0" smtClean="0">
                <a:solidFill>
                  <a:srgbClr val="C00000"/>
                </a:solidFill>
                <a:latin typeface="Garamond" pitchFamily="18" charset="0"/>
              </a:rPr>
              <a:t>Staircase potential sweep set against a linear potential sweep</a:t>
            </a:r>
            <a:endParaRPr lang="en-IN" i="1" dirty="0">
              <a:solidFill>
                <a:srgbClr val="C00000"/>
              </a:solidFill>
              <a:latin typeface="Garamond"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33375" y="355600"/>
            <a:ext cx="8443913" cy="6335713"/>
          </a:xfrm>
          <a:prstGeom prst="rect">
            <a:avLst/>
          </a:prstGeom>
          <a:noFill/>
          <a:ln w="9525">
            <a:noFill/>
            <a:miter lim="800000"/>
            <a:headEnd/>
            <a:tailEnd/>
          </a:ln>
        </p:spPr>
        <p:txBody>
          <a:bodyPr anchor="ctr">
            <a:spAutoFit/>
          </a:bodyPr>
          <a:lstStyle/>
          <a:p>
            <a:pPr marL="503238" indent="-347663" algn="just">
              <a:spcBef>
                <a:spcPct val="0"/>
              </a:spcBef>
              <a:buFont typeface="Wingdings" pitchFamily="2" charset="2"/>
              <a:buNone/>
            </a:pPr>
            <a:endParaRPr lang="en-US" sz="1800" b="1" dirty="0">
              <a:solidFill>
                <a:schemeClr val="bg1"/>
              </a:solidFill>
            </a:endParaRPr>
          </a:p>
          <a:p>
            <a:pPr marL="966788" lvl="1" indent="-349250" algn="just">
              <a:buFont typeface="Wingdings" pitchFamily="2" charset="2"/>
              <a:buChar char="Ø"/>
            </a:pPr>
            <a:r>
              <a:rPr lang="en-US" sz="1800" b="1" dirty="0">
                <a:solidFill>
                  <a:srgbClr val="66FF33"/>
                </a:solidFill>
              </a:rPr>
              <a:t>Electrochemical Synthesis </a:t>
            </a:r>
          </a:p>
          <a:p>
            <a:pPr marL="966788" lvl="1" indent="-349250" algn="just">
              <a:buFont typeface="Wingdings" pitchFamily="2" charset="2"/>
              <a:buChar char="Ø"/>
            </a:pPr>
            <a:endParaRPr lang="en-US" sz="1800" b="1" dirty="0">
              <a:solidFill>
                <a:srgbClr val="66FF33"/>
              </a:solidFill>
            </a:endParaRPr>
          </a:p>
          <a:p>
            <a:pPr marL="966788" lvl="1" indent="-349250" algn="just">
              <a:spcBef>
                <a:spcPct val="0"/>
              </a:spcBef>
              <a:buFont typeface="Wingdings" pitchFamily="2" charset="2"/>
              <a:buChar char="v"/>
            </a:pPr>
            <a:r>
              <a:rPr lang="en-US" sz="1800" b="1" dirty="0">
                <a:solidFill>
                  <a:schemeClr val="bg1"/>
                </a:solidFill>
              </a:rPr>
              <a:t>Electrochemical polymerization of conducting polymers generally carried out by: </a:t>
            </a:r>
          </a:p>
          <a:p>
            <a:pPr marL="1477963" lvl="2" indent="-396875" algn="just">
              <a:spcBef>
                <a:spcPct val="0"/>
              </a:spcBef>
              <a:buFont typeface="Wingdings" pitchFamily="2" charset="2"/>
              <a:buChar char="v"/>
            </a:pPr>
            <a:r>
              <a:rPr lang="en-US" sz="1800" b="1" dirty="0">
                <a:solidFill>
                  <a:schemeClr val="bg1"/>
                </a:solidFill>
              </a:rPr>
              <a:t>Constant current or </a:t>
            </a:r>
            <a:r>
              <a:rPr lang="en-US" sz="1800" b="1" dirty="0" err="1">
                <a:solidFill>
                  <a:schemeClr val="bg1"/>
                </a:solidFill>
              </a:rPr>
              <a:t>galvanostatic</a:t>
            </a:r>
            <a:r>
              <a:rPr lang="en-US" sz="1800" b="1" dirty="0">
                <a:solidFill>
                  <a:schemeClr val="bg1"/>
                </a:solidFill>
              </a:rPr>
              <a:t> method, </a:t>
            </a:r>
          </a:p>
          <a:p>
            <a:pPr marL="1477963" lvl="2" indent="-396875" algn="just">
              <a:spcBef>
                <a:spcPct val="0"/>
              </a:spcBef>
              <a:buFont typeface="Wingdings" pitchFamily="2" charset="2"/>
              <a:buChar char="v"/>
            </a:pPr>
            <a:r>
              <a:rPr lang="en-US" sz="1800" b="1" dirty="0">
                <a:solidFill>
                  <a:schemeClr val="bg1"/>
                </a:solidFill>
              </a:rPr>
              <a:t>Constant potential or </a:t>
            </a:r>
            <a:r>
              <a:rPr lang="en-US" sz="1800" b="1" dirty="0" err="1">
                <a:solidFill>
                  <a:schemeClr val="bg1"/>
                </a:solidFill>
              </a:rPr>
              <a:t>potentiostatic</a:t>
            </a:r>
            <a:r>
              <a:rPr lang="en-US" sz="1800" b="1" dirty="0">
                <a:solidFill>
                  <a:schemeClr val="bg1"/>
                </a:solidFill>
              </a:rPr>
              <a:t> method and </a:t>
            </a:r>
          </a:p>
          <a:p>
            <a:pPr marL="1477963" lvl="2" indent="-396875" algn="just">
              <a:spcBef>
                <a:spcPct val="0"/>
              </a:spcBef>
              <a:buFont typeface="Wingdings" pitchFamily="2" charset="2"/>
              <a:buChar char="v"/>
            </a:pPr>
            <a:r>
              <a:rPr lang="en-US" sz="1800" b="1" dirty="0">
                <a:solidFill>
                  <a:schemeClr val="bg1"/>
                </a:solidFill>
              </a:rPr>
              <a:t>Potential scanning/cycling or sweeping method. </a:t>
            </a:r>
          </a:p>
          <a:p>
            <a:pPr marL="1477963" lvl="2" indent="-396875" algn="just">
              <a:spcBef>
                <a:spcPct val="0"/>
              </a:spcBef>
              <a:buFont typeface="Wingdings" pitchFamily="2" charset="2"/>
              <a:buNone/>
            </a:pPr>
            <a:endParaRPr lang="en-US" sz="1800" b="1" dirty="0">
              <a:solidFill>
                <a:schemeClr val="bg1"/>
              </a:solidFill>
            </a:endParaRPr>
          </a:p>
          <a:p>
            <a:pPr marL="966788" lvl="1" indent="-349250" algn="just">
              <a:spcBef>
                <a:spcPct val="0"/>
              </a:spcBef>
              <a:buFont typeface="Wingdings" pitchFamily="2" charset="2"/>
              <a:buChar char="v"/>
            </a:pPr>
            <a:r>
              <a:rPr lang="en-US" sz="1800" b="1" dirty="0" err="1">
                <a:solidFill>
                  <a:srgbClr val="FFFF00"/>
                </a:solidFill>
              </a:rPr>
              <a:t>Potentiostatic</a:t>
            </a:r>
            <a:r>
              <a:rPr lang="en-US" sz="1800" b="1" dirty="0">
                <a:solidFill>
                  <a:srgbClr val="FFFF00"/>
                </a:solidFill>
              </a:rPr>
              <a:t> deposition method </a:t>
            </a:r>
          </a:p>
          <a:p>
            <a:pPr marL="1477963" lvl="2" indent="-396875" algn="just">
              <a:spcBef>
                <a:spcPct val="0"/>
              </a:spcBef>
              <a:buFont typeface="Wingdings" pitchFamily="2" charset="2"/>
              <a:buChar char="v"/>
            </a:pPr>
            <a:r>
              <a:rPr lang="en-US" sz="1800" b="1" dirty="0">
                <a:solidFill>
                  <a:schemeClr val="bg1"/>
                </a:solidFill>
              </a:rPr>
              <a:t>A predetermined optimum voltage is applied during synthesis with no control over the resulting current in the system  </a:t>
            </a:r>
          </a:p>
          <a:p>
            <a:pPr marL="1477963" lvl="2" indent="-396875" algn="just">
              <a:spcBef>
                <a:spcPct val="0"/>
              </a:spcBef>
              <a:buFont typeface="Wingdings" pitchFamily="2" charset="2"/>
              <a:buChar char="v"/>
            </a:pPr>
            <a:r>
              <a:rPr lang="en-US" sz="1800" b="1" dirty="0">
                <a:solidFill>
                  <a:schemeClr val="bg1"/>
                </a:solidFill>
              </a:rPr>
              <a:t>No control over the polymerization </a:t>
            </a:r>
          </a:p>
          <a:p>
            <a:pPr marL="1477963" lvl="2" indent="-396875" algn="just">
              <a:spcBef>
                <a:spcPct val="0"/>
              </a:spcBef>
              <a:buFont typeface="Wingdings" pitchFamily="2" charset="2"/>
              <a:buNone/>
            </a:pPr>
            <a:endParaRPr lang="en-US" sz="1800" b="1" dirty="0">
              <a:solidFill>
                <a:schemeClr val="bg1"/>
              </a:solidFill>
            </a:endParaRPr>
          </a:p>
          <a:p>
            <a:pPr marL="966788" lvl="1" indent="-349250" algn="just">
              <a:spcBef>
                <a:spcPct val="0"/>
              </a:spcBef>
              <a:buFont typeface="Wingdings" pitchFamily="2" charset="2"/>
              <a:buChar char="v"/>
            </a:pPr>
            <a:r>
              <a:rPr lang="en-US" sz="1800" b="1" dirty="0" err="1">
                <a:solidFill>
                  <a:srgbClr val="FFFF00"/>
                </a:solidFill>
              </a:rPr>
              <a:t>Galvanostatic</a:t>
            </a:r>
            <a:r>
              <a:rPr lang="en-US" sz="1800" b="1" dirty="0">
                <a:solidFill>
                  <a:srgbClr val="FFFF00"/>
                </a:solidFill>
              </a:rPr>
              <a:t> deposition method </a:t>
            </a:r>
          </a:p>
          <a:p>
            <a:pPr marL="1477963" lvl="2" indent="-396875" algn="just">
              <a:spcBef>
                <a:spcPct val="0"/>
              </a:spcBef>
              <a:buFont typeface="Wingdings" pitchFamily="2" charset="2"/>
              <a:buChar char="v"/>
            </a:pPr>
            <a:r>
              <a:rPr lang="en-US" sz="1800" b="1" dirty="0">
                <a:solidFill>
                  <a:schemeClr val="bg1"/>
                </a:solidFill>
              </a:rPr>
              <a:t>A fixed oxidation current is supplied with no control over the resulting potential of the system.</a:t>
            </a:r>
            <a:r>
              <a:rPr lang="en-US" dirty="0">
                <a:solidFill>
                  <a:schemeClr val="bg1"/>
                </a:solidFill>
                <a:latin typeface="Arial" pitchFamily="34" charset="0"/>
              </a:rPr>
              <a:t> </a:t>
            </a:r>
          </a:p>
          <a:p>
            <a:pPr marL="1477963" lvl="2" indent="-396875" algn="just">
              <a:spcBef>
                <a:spcPct val="0"/>
              </a:spcBef>
              <a:buFont typeface="Wingdings" pitchFamily="2" charset="2"/>
              <a:buChar char="v"/>
            </a:pPr>
            <a:r>
              <a:rPr lang="en-US" sz="1800" b="1" dirty="0" err="1">
                <a:solidFill>
                  <a:schemeClr val="bg1"/>
                </a:solidFill>
              </a:rPr>
              <a:t>Galvanostatic</a:t>
            </a:r>
            <a:r>
              <a:rPr lang="en-US" sz="1800" b="1" dirty="0">
                <a:solidFill>
                  <a:schemeClr val="bg1"/>
                </a:solidFill>
              </a:rPr>
              <a:t> method is more widely used because it provides more control over film thickness, and it is reproducible too. </a:t>
            </a:r>
          </a:p>
          <a:p>
            <a:pPr marL="1477963" lvl="2" indent="-396875" algn="just">
              <a:spcBef>
                <a:spcPct val="0"/>
              </a:spcBef>
              <a:buFont typeface="Wingdings" pitchFamily="2" charset="2"/>
              <a:buChar char="v"/>
            </a:pPr>
            <a:r>
              <a:rPr lang="en-US" sz="1800" b="1" dirty="0">
                <a:solidFill>
                  <a:schemeClr val="bg1"/>
                </a:solidFill>
              </a:rPr>
              <a:t>The </a:t>
            </a:r>
            <a:r>
              <a:rPr lang="en-US" sz="1800" b="1" dirty="0" err="1">
                <a:solidFill>
                  <a:schemeClr val="bg1"/>
                </a:solidFill>
              </a:rPr>
              <a:t>galvanostatic</a:t>
            </a:r>
            <a:r>
              <a:rPr lang="en-US" sz="1800" b="1" dirty="0">
                <a:solidFill>
                  <a:schemeClr val="bg1"/>
                </a:solidFill>
              </a:rPr>
              <a:t> method enables a more uniform polymer matrix. </a:t>
            </a:r>
          </a:p>
          <a:p>
            <a:pPr marL="503238" indent="-347663" algn="just">
              <a:spcBef>
                <a:spcPct val="0"/>
              </a:spcBef>
              <a:buFont typeface="Wingdings" pitchFamily="2" charset="2"/>
              <a:buChar char="v"/>
            </a:pPr>
            <a:endParaRPr lang="en-US" sz="1800" b="1" dirty="0">
              <a:solidFill>
                <a:schemeClr val="bg1"/>
              </a:solidFill>
            </a:endParaRPr>
          </a:p>
        </p:txBody>
      </p:sp>
      <p:sp>
        <p:nvSpPr>
          <p:cNvPr id="3" name="Slide Number Placeholder 2"/>
          <p:cNvSpPr>
            <a:spLocks noGrp="1"/>
          </p:cNvSpPr>
          <p:nvPr>
            <p:ph type="sldNum" sz="quarter" idx="12"/>
          </p:nvPr>
        </p:nvSpPr>
        <p:spPr/>
        <p:txBody>
          <a:bodyPr/>
          <a:lstStyle/>
          <a:p>
            <a:pPr>
              <a:defRPr/>
            </a:pPr>
            <a:fld id="{D68842B3-6DE3-4747-830C-FA6EBBADC1F7}" type="slidenum">
              <a:rPr lang="es-ES" smtClean="0"/>
              <a:pPr>
                <a:defRPr/>
              </a:pPr>
              <a:t>87</a:t>
            </a:fld>
            <a:endParaRPr lang="es-ES"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674688" y="850900"/>
            <a:ext cx="5019675" cy="3003550"/>
            <a:chOff x="1800" y="1440"/>
            <a:chExt cx="7905" cy="5010"/>
          </a:xfrm>
        </p:grpSpPr>
        <p:pic>
          <p:nvPicPr>
            <p:cNvPr id="36868" name="Picture 3"/>
            <p:cNvPicPr>
              <a:picLocks noChangeAspect="1" noChangeArrowheads="1"/>
            </p:cNvPicPr>
            <p:nvPr/>
          </p:nvPicPr>
          <p:blipFill>
            <a:blip r:embed="rId3" cstate="print"/>
            <a:srcRect/>
            <a:stretch>
              <a:fillRect/>
            </a:stretch>
          </p:blipFill>
          <p:spPr bwMode="auto">
            <a:xfrm>
              <a:off x="1800" y="1440"/>
              <a:ext cx="7905" cy="5010"/>
            </a:xfrm>
            <a:prstGeom prst="rect">
              <a:avLst/>
            </a:prstGeom>
            <a:noFill/>
            <a:ln w="9525">
              <a:noFill/>
              <a:miter lim="800000"/>
              <a:headEnd/>
              <a:tailEnd/>
            </a:ln>
          </p:spPr>
        </p:pic>
        <p:sp>
          <p:nvSpPr>
            <p:cNvPr id="36869" name="Text Box 4"/>
            <p:cNvSpPr txBox="1">
              <a:spLocks noChangeArrowheads="1"/>
            </p:cNvSpPr>
            <p:nvPr/>
          </p:nvSpPr>
          <p:spPr bwMode="auto">
            <a:xfrm>
              <a:off x="4680" y="1980"/>
              <a:ext cx="3060" cy="540"/>
            </a:xfrm>
            <a:prstGeom prst="rect">
              <a:avLst/>
            </a:prstGeom>
            <a:noFill/>
            <a:ln w="9525">
              <a:noFill/>
              <a:miter lim="800000"/>
              <a:headEnd/>
              <a:tailEnd/>
            </a:ln>
          </p:spPr>
          <p:txBody>
            <a:bodyPr/>
            <a:lstStyle/>
            <a:p>
              <a:pPr marL="342900" indent="-342900">
                <a:buFontTx/>
                <a:buNone/>
              </a:pPr>
              <a:r>
                <a:rPr lang="en-US" sz="1100"/>
                <a:t>Anodic Peak Potential</a:t>
              </a:r>
              <a:endParaRPr lang="en-US">
                <a:latin typeface="Arial" pitchFamily="34" charset="0"/>
              </a:endParaRPr>
            </a:p>
          </p:txBody>
        </p:sp>
        <p:sp>
          <p:nvSpPr>
            <p:cNvPr id="36870" name="Text Box 5"/>
            <p:cNvSpPr txBox="1">
              <a:spLocks noChangeArrowheads="1"/>
            </p:cNvSpPr>
            <p:nvPr/>
          </p:nvSpPr>
          <p:spPr bwMode="auto">
            <a:xfrm>
              <a:off x="5220" y="3960"/>
              <a:ext cx="3060" cy="1080"/>
            </a:xfrm>
            <a:prstGeom prst="rect">
              <a:avLst/>
            </a:prstGeom>
            <a:noFill/>
            <a:ln w="9525">
              <a:noFill/>
              <a:miter lim="800000"/>
              <a:headEnd/>
              <a:tailEnd/>
            </a:ln>
          </p:spPr>
          <p:txBody>
            <a:bodyPr/>
            <a:lstStyle/>
            <a:p>
              <a:pPr>
                <a:buFontTx/>
                <a:buNone/>
              </a:pPr>
              <a:r>
                <a:rPr lang="en-US" sz="1100"/>
                <a:t>Plateau Peak Potential / Polymerization potential </a:t>
              </a:r>
              <a:endParaRPr lang="en-US">
                <a:latin typeface="Arial" pitchFamily="34" charset="0"/>
              </a:endParaRPr>
            </a:p>
          </p:txBody>
        </p:sp>
        <p:sp>
          <p:nvSpPr>
            <p:cNvPr id="36871" name="Line 6"/>
            <p:cNvSpPr>
              <a:spLocks noChangeShapeType="1"/>
            </p:cNvSpPr>
            <p:nvPr/>
          </p:nvSpPr>
          <p:spPr bwMode="auto">
            <a:xfrm flipV="1">
              <a:off x="6480" y="3780"/>
              <a:ext cx="360" cy="180"/>
            </a:xfrm>
            <a:prstGeom prst="line">
              <a:avLst/>
            </a:prstGeom>
            <a:noFill/>
            <a:ln w="9525">
              <a:solidFill>
                <a:srgbClr val="000000"/>
              </a:solidFill>
              <a:round/>
              <a:headEnd/>
              <a:tailEnd type="triangle" w="med" len="med"/>
            </a:ln>
          </p:spPr>
          <p:txBody>
            <a:bodyPr/>
            <a:lstStyle/>
            <a:p>
              <a:endParaRPr lang="en-IN"/>
            </a:p>
          </p:txBody>
        </p:sp>
        <p:sp>
          <p:nvSpPr>
            <p:cNvPr id="36872" name="AutoShape 7"/>
            <p:cNvSpPr>
              <a:spLocks/>
            </p:cNvSpPr>
            <p:nvPr/>
          </p:nvSpPr>
          <p:spPr bwMode="auto">
            <a:xfrm rot="-5400000">
              <a:off x="7110" y="1530"/>
              <a:ext cx="360" cy="3780"/>
            </a:xfrm>
            <a:prstGeom prst="leftBrace">
              <a:avLst>
                <a:gd name="adj1" fmla="val 87500"/>
                <a:gd name="adj2" fmla="val 37588"/>
              </a:avLst>
            </a:prstGeom>
            <a:noFill/>
            <a:ln w="9525">
              <a:solidFill>
                <a:srgbClr val="000000"/>
              </a:solidFill>
              <a:round/>
              <a:headEnd/>
              <a:tailEnd/>
            </a:ln>
          </p:spPr>
          <p:txBody>
            <a:bodyPr/>
            <a:lstStyle/>
            <a:p>
              <a:endParaRPr lang="en-US"/>
            </a:p>
          </p:txBody>
        </p:sp>
        <p:sp>
          <p:nvSpPr>
            <p:cNvPr id="36873" name="Line 8"/>
            <p:cNvSpPr>
              <a:spLocks noChangeShapeType="1"/>
            </p:cNvSpPr>
            <p:nvPr/>
          </p:nvSpPr>
          <p:spPr bwMode="auto">
            <a:xfrm flipH="1">
              <a:off x="3420" y="2340"/>
              <a:ext cx="1260" cy="0"/>
            </a:xfrm>
            <a:prstGeom prst="line">
              <a:avLst/>
            </a:prstGeom>
            <a:noFill/>
            <a:ln w="9525">
              <a:solidFill>
                <a:srgbClr val="000000"/>
              </a:solidFill>
              <a:round/>
              <a:headEnd/>
              <a:tailEnd type="triangle" w="med" len="med"/>
            </a:ln>
          </p:spPr>
          <p:txBody>
            <a:bodyPr/>
            <a:lstStyle/>
            <a:p>
              <a:endParaRPr lang="en-IN"/>
            </a:p>
          </p:txBody>
        </p:sp>
      </p:grpSp>
      <p:sp>
        <p:nvSpPr>
          <p:cNvPr id="36867" name="Rectangle 9"/>
          <p:cNvSpPr>
            <a:spLocks noChangeArrowheads="1"/>
          </p:cNvSpPr>
          <p:nvPr/>
        </p:nvSpPr>
        <p:spPr bwMode="auto">
          <a:xfrm>
            <a:off x="357188" y="4311650"/>
            <a:ext cx="8482012" cy="1920875"/>
          </a:xfrm>
          <a:prstGeom prst="rect">
            <a:avLst/>
          </a:prstGeom>
          <a:noFill/>
          <a:ln w="9525">
            <a:noFill/>
            <a:miter lim="800000"/>
            <a:headEnd/>
            <a:tailEnd/>
          </a:ln>
        </p:spPr>
        <p:txBody>
          <a:bodyPr anchor="ctr">
            <a:spAutoFit/>
          </a:bodyPr>
          <a:lstStyle/>
          <a:p>
            <a:pPr marL="282575" indent="-282575" algn="just">
              <a:spcBef>
                <a:spcPct val="0"/>
              </a:spcBef>
            </a:pPr>
            <a:r>
              <a:rPr lang="en-US" sz="2000" dirty="0">
                <a:solidFill>
                  <a:schemeClr val="bg1"/>
                </a:solidFill>
              </a:rPr>
              <a:t>The behavior of the </a:t>
            </a:r>
            <a:r>
              <a:rPr lang="en-US" sz="2000" dirty="0" err="1">
                <a:solidFill>
                  <a:schemeClr val="bg1"/>
                </a:solidFill>
              </a:rPr>
              <a:t>galvanostatic</a:t>
            </a:r>
            <a:r>
              <a:rPr lang="en-US" sz="2000" dirty="0">
                <a:solidFill>
                  <a:schemeClr val="bg1"/>
                </a:solidFill>
              </a:rPr>
              <a:t> synthesis during the first few seconds probably indicates the  formation of </a:t>
            </a:r>
            <a:r>
              <a:rPr lang="en-US" sz="2000" dirty="0" err="1">
                <a:solidFill>
                  <a:schemeClr val="bg1"/>
                </a:solidFill>
              </a:rPr>
              <a:t>dimers</a:t>
            </a:r>
            <a:r>
              <a:rPr lang="en-US" sz="2000" dirty="0">
                <a:solidFill>
                  <a:schemeClr val="bg1"/>
                </a:solidFill>
              </a:rPr>
              <a:t> and </a:t>
            </a:r>
            <a:r>
              <a:rPr lang="en-US" sz="2000" dirty="0" err="1">
                <a:solidFill>
                  <a:schemeClr val="bg1"/>
                </a:solidFill>
              </a:rPr>
              <a:t>oligomers</a:t>
            </a:r>
            <a:r>
              <a:rPr lang="en-US" sz="2000" dirty="0">
                <a:solidFill>
                  <a:schemeClr val="bg1"/>
                </a:solidFill>
              </a:rPr>
              <a:t>. </a:t>
            </a:r>
          </a:p>
          <a:p>
            <a:pPr marL="282575" indent="-282575" algn="just">
              <a:spcBef>
                <a:spcPct val="0"/>
              </a:spcBef>
            </a:pPr>
            <a:endParaRPr lang="en-US" sz="2000" dirty="0">
              <a:solidFill>
                <a:schemeClr val="bg1"/>
              </a:solidFill>
            </a:endParaRPr>
          </a:p>
          <a:p>
            <a:pPr marL="282575" indent="-282575" algn="just">
              <a:spcBef>
                <a:spcPct val="0"/>
              </a:spcBef>
            </a:pPr>
            <a:r>
              <a:rPr lang="en-US" sz="2000" dirty="0">
                <a:solidFill>
                  <a:schemeClr val="bg1"/>
                </a:solidFill>
              </a:rPr>
              <a:t>After this, the potential becomes almost constant indicating that building up of the film proceeds according to the same reaction along the full thickness of the polymer. </a:t>
            </a:r>
          </a:p>
        </p:txBody>
      </p:sp>
      <p:sp>
        <p:nvSpPr>
          <p:cNvPr id="10" name="Slide Number Placeholder 9"/>
          <p:cNvSpPr>
            <a:spLocks noGrp="1"/>
          </p:cNvSpPr>
          <p:nvPr>
            <p:ph type="sldNum" sz="quarter" idx="12"/>
          </p:nvPr>
        </p:nvSpPr>
        <p:spPr/>
        <p:txBody>
          <a:bodyPr/>
          <a:lstStyle/>
          <a:p>
            <a:pPr>
              <a:defRPr/>
            </a:pPr>
            <a:fld id="{D68842B3-6DE3-4747-830C-FA6EBBADC1F7}" type="slidenum">
              <a:rPr lang="es-ES" smtClean="0"/>
              <a:pPr>
                <a:defRPr/>
              </a:pPr>
              <a:t>88</a:t>
            </a:fld>
            <a:endParaRPr lang="es-ES"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304647" y="210901"/>
            <a:ext cx="848219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Factors Governing </a:t>
            </a:r>
            <a:r>
              <a:rPr lang="en-US" sz="3600" b="1" cap="none" spc="0" dirty="0" err="1" smtClean="0">
                <a:ln w="11430"/>
                <a:effectLst>
                  <a:outerShdw blurRad="50800" dist="39000" dir="5460000" algn="tl">
                    <a:srgbClr val="000000">
                      <a:alpha val="38000"/>
                    </a:srgbClr>
                  </a:outerShdw>
                </a:effectLst>
                <a:latin typeface="Rockwell" pitchFamily="18" charset="0"/>
              </a:rPr>
              <a:t>Electrodeposition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89</a:t>
            </a:fld>
            <a:endParaRPr lang="es-ES" dirty="0"/>
          </a:p>
        </p:txBody>
      </p:sp>
      <p:sp>
        <p:nvSpPr>
          <p:cNvPr id="9" name="Rectangle 8"/>
          <p:cNvSpPr/>
          <p:nvPr/>
        </p:nvSpPr>
        <p:spPr>
          <a:xfrm>
            <a:off x="-32" y="1088343"/>
            <a:ext cx="9001156" cy="4939814"/>
          </a:xfrm>
          <a:prstGeom prst="rect">
            <a:avLst/>
          </a:prstGeom>
        </p:spPr>
        <p:txBody>
          <a:bodyPr wrap="square">
            <a:spAutoFit/>
          </a:bodyPr>
          <a:lstStyle/>
          <a:p>
            <a:r>
              <a:rPr lang="en-IN" sz="2000" b="1" i="1" dirty="0" smtClean="0">
                <a:solidFill>
                  <a:srgbClr val="C00000"/>
                </a:solidFill>
                <a:latin typeface="Garamond" pitchFamily="18" charset="0"/>
              </a:rPr>
              <a:t>Substrate: </a:t>
            </a:r>
          </a:p>
          <a:p>
            <a:pPr marL="809625" indent="-449263" algn="just">
              <a:buClr>
                <a:srgbClr val="996633"/>
              </a:buClr>
              <a:buFont typeface="Wingdings" pitchFamily="2" charset="2"/>
              <a:buChar char="§"/>
            </a:pPr>
            <a:r>
              <a:rPr lang="en-IN" sz="2000" b="1" dirty="0" smtClean="0">
                <a:latin typeface="Garamond" pitchFamily="18" charset="0"/>
              </a:rPr>
              <a:t>It should have good conductivity because it is one of the electrodes in </a:t>
            </a:r>
            <a:r>
              <a:rPr lang="en-IN" sz="2000" b="1" dirty="0" err="1" smtClean="0">
                <a:latin typeface="Garamond" pitchFamily="18" charset="0"/>
              </a:rPr>
              <a:t>electrodeposition</a:t>
            </a:r>
            <a:r>
              <a:rPr lang="en-IN" sz="2000" b="1" dirty="0" smtClean="0">
                <a:latin typeface="Garamond" pitchFamily="18" charset="0"/>
              </a:rPr>
              <a:t>. A good conductivity is beneficial in improving carrier collection efficiency. </a:t>
            </a:r>
          </a:p>
          <a:p>
            <a:pPr marL="809625" indent="-449263" algn="just">
              <a:buClr>
                <a:srgbClr val="996633"/>
              </a:buClr>
              <a:buFont typeface="Wingdings" pitchFamily="2" charset="2"/>
              <a:buChar char="§"/>
            </a:pPr>
            <a:endParaRPr lang="en-IN" sz="1000" b="1" dirty="0" smtClean="0">
              <a:latin typeface="Garamond" pitchFamily="18" charset="0"/>
            </a:endParaRPr>
          </a:p>
          <a:p>
            <a:pPr marL="809625" indent="-449263" algn="just">
              <a:buClr>
                <a:srgbClr val="996633"/>
              </a:buClr>
              <a:buFont typeface="Wingdings" pitchFamily="2" charset="2"/>
              <a:buChar char="§"/>
            </a:pPr>
            <a:r>
              <a:rPr lang="en-IN" sz="2000" b="1" dirty="0" smtClean="0">
                <a:latin typeface="Garamond" pitchFamily="18" charset="0"/>
              </a:rPr>
              <a:t>The thermal expansion coefficient should match with that of </a:t>
            </a:r>
            <a:r>
              <a:rPr lang="en-IN" sz="2000" b="1" dirty="0" err="1" smtClean="0">
                <a:latin typeface="Garamond" pitchFamily="18" charset="0"/>
              </a:rPr>
              <a:t>electrodeposition</a:t>
            </a:r>
            <a:r>
              <a:rPr lang="en-IN" sz="2000" b="1" dirty="0" smtClean="0">
                <a:latin typeface="Garamond" pitchFamily="18" charset="0"/>
              </a:rPr>
              <a:t>. A mismatch may cause cracking or peeling of the film. </a:t>
            </a:r>
          </a:p>
          <a:p>
            <a:pPr marL="809625" indent="-449263" algn="just">
              <a:buClr>
                <a:srgbClr val="996633"/>
              </a:buClr>
              <a:buFont typeface="Wingdings" pitchFamily="2" charset="2"/>
              <a:buChar char="§"/>
            </a:pPr>
            <a:endParaRPr lang="en-IN" sz="1000" b="1" dirty="0" smtClean="0">
              <a:latin typeface="Garamond" pitchFamily="18" charset="0"/>
            </a:endParaRPr>
          </a:p>
          <a:p>
            <a:pPr marL="809625" indent="-449263" algn="just">
              <a:buClr>
                <a:srgbClr val="996633"/>
              </a:buClr>
              <a:buFont typeface="Wingdings" pitchFamily="2" charset="2"/>
              <a:buChar char="§"/>
            </a:pPr>
            <a:r>
              <a:rPr lang="en-IN" sz="2000" b="1" dirty="0" smtClean="0">
                <a:latin typeface="Garamond" pitchFamily="18" charset="0"/>
              </a:rPr>
              <a:t>It should have good mechanical strength. </a:t>
            </a:r>
          </a:p>
          <a:p>
            <a:pPr marL="809625" indent="-449263" algn="just">
              <a:buClr>
                <a:srgbClr val="996633"/>
              </a:buClr>
              <a:buFont typeface="Wingdings" pitchFamily="2" charset="2"/>
              <a:buChar char="§"/>
            </a:pPr>
            <a:endParaRPr lang="en-IN" sz="1000" b="1" dirty="0" smtClean="0">
              <a:latin typeface="Garamond" pitchFamily="18" charset="0"/>
            </a:endParaRPr>
          </a:p>
          <a:p>
            <a:pPr marL="809625" indent="-449263" algn="just">
              <a:buClr>
                <a:srgbClr val="996633"/>
              </a:buClr>
              <a:buFont typeface="Wingdings" pitchFamily="2" charset="2"/>
              <a:buChar char="§"/>
            </a:pPr>
            <a:r>
              <a:rPr lang="en-IN" sz="2000" b="1" dirty="0" smtClean="0">
                <a:latin typeface="Garamond" pitchFamily="18" charset="0"/>
              </a:rPr>
              <a:t>It should be stable in electrolyte bath.</a:t>
            </a:r>
          </a:p>
          <a:p>
            <a:pPr marL="809625" indent="-449263" algn="just">
              <a:buClr>
                <a:srgbClr val="996633"/>
              </a:buClr>
              <a:buFont typeface="Wingdings" pitchFamily="2" charset="2"/>
              <a:buChar char="§"/>
            </a:pPr>
            <a:endParaRPr lang="en-IN" sz="1000" b="1" dirty="0" smtClean="0">
              <a:latin typeface="Garamond" pitchFamily="18" charset="0"/>
            </a:endParaRPr>
          </a:p>
          <a:p>
            <a:pPr marL="809625" indent="-449263" algn="just">
              <a:buClr>
                <a:srgbClr val="996633"/>
              </a:buClr>
              <a:buFont typeface="Wingdings" pitchFamily="2" charset="2"/>
              <a:buChar char="§"/>
            </a:pPr>
            <a:r>
              <a:rPr lang="en-IN" sz="2000" b="1" dirty="0" smtClean="0">
                <a:latin typeface="Garamond" pitchFamily="18" charset="0"/>
              </a:rPr>
              <a:t>It should be smooth. Uneven, porous, voids and other irregularities influence the local current distribution.</a:t>
            </a:r>
          </a:p>
          <a:p>
            <a:pPr marL="809625" indent="-449263" algn="just">
              <a:buClr>
                <a:srgbClr val="996633"/>
              </a:buClr>
              <a:buFont typeface="Wingdings" pitchFamily="2" charset="2"/>
              <a:buChar char="§"/>
            </a:pPr>
            <a:endParaRPr lang="en-IN" sz="2000" b="1" dirty="0" smtClean="0">
              <a:latin typeface="Garamond" pitchFamily="18" charset="0"/>
            </a:endParaRPr>
          </a:p>
          <a:p>
            <a:pPr marL="1258888" indent="-449263" algn="just">
              <a:buClr>
                <a:srgbClr val="996633"/>
              </a:buClr>
              <a:buFont typeface="Wingdings" pitchFamily="2" charset="2"/>
              <a:buChar char="§"/>
            </a:pPr>
            <a:endParaRPr lang="en-US" sz="1000" b="1" dirty="0" smtClean="0">
              <a:latin typeface="Garamond" pitchFamily="18" charset="0"/>
            </a:endParaRPr>
          </a:p>
          <a:p>
            <a:pPr marL="1258888" indent="-1168400" algn="just">
              <a:buClr>
                <a:srgbClr val="996633"/>
              </a:buClr>
            </a:pPr>
            <a:r>
              <a:rPr lang="en-US" sz="2000" b="1" i="1" dirty="0" smtClean="0">
                <a:latin typeface="Garamond" pitchFamily="18" charset="0"/>
              </a:rPr>
              <a:t>Some other factors governing the </a:t>
            </a:r>
            <a:r>
              <a:rPr lang="en-US" sz="2000" b="1" i="1" dirty="0" err="1" smtClean="0">
                <a:latin typeface="Garamond" pitchFamily="18" charset="0"/>
              </a:rPr>
              <a:t>electrodeposition</a:t>
            </a:r>
            <a:r>
              <a:rPr lang="en-US" sz="2000" b="1" i="1" dirty="0" smtClean="0">
                <a:latin typeface="Garamond" pitchFamily="18" charset="0"/>
              </a:rPr>
              <a:t> are</a:t>
            </a:r>
          </a:p>
          <a:p>
            <a:pPr marL="1258888" indent="-1168400" algn="just">
              <a:buClr>
                <a:srgbClr val="996633"/>
              </a:buClr>
            </a:pPr>
            <a:endParaRPr lang="en-US" sz="500" b="1" i="1" dirty="0" smtClean="0">
              <a:latin typeface="Garamond" pitchFamily="18" charset="0"/>
            </a:endParaRPr>
          </a:p>
          <a:p>
            <a:pPr marL="1258888" indent="-449263" algn="just">
              <a:buClr>
                <a:srgbClr val="996633"/>
              </a:buClr>
            </a:pPr>
            <a:r>
              <a:rPr lang="en-US" sz="2000" b="1" i="1" dirty="0" smtClean="0">
                <a:solidFill>
                  <a:srgbClr val="C00000"/>
                </a:solidFill>
                <a:latin typeface="Garamond" pitchFamily="18" charset="0"/>
              </a:rPr>
              <a:t>Bath temperature, Current density and pH of  the solution</a:t>
            </a:r>
            <a:endParaRPr lang="en-IN"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957411" y="2714620"/>
            <a:ext cx="7329365" cy="923330"/>
          </a:xfrm>
          <a:prstGeom prst="rect">
            <a:avLst/>
          </a:prstGeom>
          <a:noFill/>
          <a:scene3d>
            <a:camera prst="orthographicFront"/>
            <a:lightRig rig="threePt" dir="t"/>
          </a:scene3d>
        </p:spPr>
        <p:txBody>
          <a:bodyPr wrap="square" lIns="91440" tIns="45720" rIns="91440" bIns="45720">
            <a:spAutoFit/>
          </a:bodyPr>
          <a:lstStyle/>
          <a:p>
            <a:pPr algn="ctr"/>
            <a:r>
              <a:rPr lang="en-US" altLang="ja-JP"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a typeface="ＭＳ Ｐゴシック" pitchFamily="34" charset="-128"/>
              </a:rPr>
              <a:t>Sol-Gel Method</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9</a:t>
            </a:fld>
            <a:endParaRPr lang="es-E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5" name="Rectangle 4"/>
          <p:cNvSpPr/>
          <p:nvPr/>
        </p:nvSpPr>
        <p:spPr>
          <a:xfrm>
            <a:off x="1142976" y="210901"/>
            <a:ext cx="746672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effectLst>
                  <a:outerShdw blurRad="50800" dist="39000" dir="5460000" algn="tl">
                    <a:srgbClr val="000000">
                      <a:alpha val="38000"/>
                    </a:srgbClr>
                  </a:outerShdw>
                </a:effectLst>
                <a:latin typeface="Rockwell" pitchFamily="18" charset="0"/>
              </a:rPr>
              <a:t>Advantages of </a:t>
            </a:r>
            <a:r>
              <a:rPr lang="en-US" sz="3600" b="1" cap="none" spc="0" dirty="0" err="1" smtClean="0">
                <a:ln w="11430"/>
                <a:effectLst>
                  <a:outerShdw blurRad="50800" dist="39000" dir="5460000" algn="tl">
                    <a:srgbClr val="000000">
                      <a:alpha val="38000"/>
                    </a:srgbClr>
                  </a:outerShdw>
                </a:effectLst>
                <a:latin typeface="Rockwell" pitchFamily="18" charset="0"/>
              </a:rPr>
              <a:t>Electrodeposition</a:t>
            </a:r>
            <a:endParaRPr lang="en-US" sz="3600" b="1" cap="none" spc="0" dirty="0">
              <a:ln w="11430"/>
              <a:effectLst>
                <a:outerShdw blurRad="50800" dist="39000" dir="5460000" algn="tl">
                  <a:srgbClr val="000000">
                    <a:alpha val="38000"/>
                  </a:srgbClr>
                </a:outerShdw>
              </a:effectLst>
              <a:latin typeface="Rockwell" pitchFamily="18" charset="0"/>
            </a:endParaRPr>
          </a:p>
        </p:txBody>
      </p:sp>
      <p:sp>
        <p:nvSpPr>
          <p:cNvPr id="4" name="Slide Number Placeholder 3"/>
          <p:cNvSpPr>
            <a:spLocks noGrp="1"/>
          </p:cNvSpPr>
          <p:nvPr>
            <p:ph type="sldNum" sz="quarter" idx="12"/>
          </p:nvPr>
        </p:nvSpPr>
        <p:spPr/>
        <p:txBody>
          <a:bodyPr/>
          <a:lstStyle/>
          <a:p>
            <a:pPr>
              <a:defRPr/>
            </a:pPr>
            <a:fld id="{89250202-7414-4ED7-95A7-DC491D0A2B12}" type="slidenum">
              <a:rPr lang="es-ES" smtClean="0"/>
              <a:pPr>
                <a:defRPr/>
              </a:pPr>
              <a:t>90</a:t>
            </a:fld>
            <a:endParaRPr lang="es-ES" dirty="0"/>
          </a:p>
        </p:txBody>
      </p:sp>
      <p:sp>
        <p:nvSpPr>
          <p:cNvPr id="7" name="Rectangle 6"/>
          <p:cNvSpPr/>
          <p:nvPr/>
        </p:nvSpPr>
        <p:spPr>
          <a:xfrm>
            <a:off x="500034" y="1305342"/>
            <a:ext cx="7929618" cy="4093428"/>
          </a:xfrm>
          <a:prstGeom prst="rect">
            <a:avLst/>
          </a:prstGeom>
        </p:spPr>
        <p:txBody>
          <a:bodyPr wrap="square">
            <a:spAutoFit/>
          </a:bodyPr>
          <a:lstStyle/>
          <a:p>
            <a:pPr marL="449263" indent="-449263" algn="just">
              <a:buClr>
                <a:srgbClr val="996633"/>
              </a:buClr>
              <a:buFont typeface="Wingdings" pitchFamily="2" charset="2"/>
              <a:buChar char="§"/>
            </a:pPr>
            <a:r>
              <a:rPr lang="en-IN" sz="2000" b="1" dirty="0" smtClean="0">
                <a:latin typeface="Garamond" pitchFamily="18" charset="0"/>
              </a:rPr>
              <a:t>Structurally and compositionally modulated alloys and compounds can be deposited which are not possible with other deposition techniques. </a:t>
            </a:r>
          </a:p>
          <a:p>
            <a:pPr marL="449263" indent="-449263" algn="just">
              <a:buClr>
                <a:srgbClr val="996633"/>
              </a:buClr>
              <a:buFont typeface="Wingdings" pitchFamily="2" charset="2"/>
              <a:buChar char="§"/>
            </a:pPr>
            <a:endParaRPr lang="en-IN" sz="1000" b="1" dirty="0" smtClean="0">
              <a:latin typeface="Garamond" pitchFamily="18" charset="0"/>
            </a:endParaRPr>
          </a:p>
          <a:p>
            <a:pPr marL="449263" indent="-449263" algn="just">
              <a:buClr>
                <a:srgbClr val="996633"/>
              </a:buClr>
              <a:buFont typeface="Wingdings" pitchFamily="2" charset="2"/>
              <a:buChar char="§"/>
            </a:pPr>
            <a:r>
              <a:rPr lang="en-IN" sz="2000" b="1" dirty="0" smtClean="0">
                <a:latin typeface="Garamond" pitchFamily="18" charset="0"/>
              </a:rPr>
              <a:t>In most of the cases the deposition can be carried out at room temperature enabling to form the semiconductor junctions without </a:t>
            </a:r>
            <a:r>
              <a:rPr lang="en-IN" sz="2000" b="1" dirty="0" err="1" smtClean="0">
                <a:latin typeface="Garamond" pitchFamily="18" charset="0"/>
              </a:rPr>
              <a:t>interdiffusion</a:t>
            </a:r>
            <a:r>
              <a:rPr lang="en-IN" sz="2000" b="1" dirty="0" smtClean="0">
                <a:latin typeface="Garamond" pitchFamily="18" charset="0"/>
              </a:rPr>
              <a:t>. </a:t>
            </a:r>
          </a:p>
          <a:p>
            <a:pPr marL="449263" indent="-449263" algn="just">
              <a:buClr>
                <a:srgbClr val="996633"/>
              </a:buClr>
              <a:buFont typeface="Wingdings" pitchFamily="2" charset="2"/>
              <a:buChar char="§"/>
            </a:pPr>
            <a:endParaRPr lang="en-IN" sz="1000" b="1" dirty="0" smtClean="0">
              <a:latin typeface="Garamond" pitchFamily="18" charset="0"/>
            </a:endParaRPr>
          </a:p>
          <a:p>
            <a:pPr marL="449263" indent="-449263" algn="just">
              <a:buClr>
                <a:srgbClr val="996633"/>
              </a:buClr>
              <a:buFont typeface="Wingdings" pitchFamily="2" charset="2"/>
              <a:buChar char="§"/>
            </a:pPr>
            <a:r>
              <a:rPr lang="en-IN" sz="2000" b="1" dirty="0" smtClean="0">
                <a:latin typeface="Garamond" pitchFamily="18" charset="0"/>
              </a:rPr>
              <a:t>Deposition on complex shapes is possible.</a:t>
            </a:r>
          </a:p>
          <a:p>
            <a:pPr marL="449263" indent="-449263" algn="just">
              <a:buClr>
                <a:srgbClr val="996633"/>
              </a:buClr>
              <a:buFont typeface="Wingdings" pitchFamily="2" charset="2"/>
              <a:buChar char="§"/>
            </a:pPr>
            <a:endParaRPr lang="en-IN" sz="1000" b="1" dirty="0" smtClean="0">
              <a:latin typeface="Garamond" pitchFamily="18" charset="0"/>
            </a:endParaRPr>
          </a:p>
          <a:p>
            <a:pPr marL="449263" indent="-449263" algn="just">
              <a:buClr>
                <a:srgbClr val="996633"/>
              </a:buClr>
              <a:buFont typeface="Wingdings" pitchFamily="2" charset="2"/>
              <a:buChar char="§"/>
            </a:pPr>
            <a:r>
              <a:rPr lang="en-IN" sz="2000" b="1" dirty="0" smtClean="0">
                <a:latin typeface="Garamond" pitchFamily="18" charset="0"/>
              </a:rPr>
              <a:t>Toxic gaseous precursors need not to be used (unlike gas phase methods).</a:t>
            </a:r>
          </a:p>
          <a:p>
            <a:pPr marL="449263" indent="-449263" algn="just">
              <a:buClr>
                <a:srgbClr val="996633"/>
              </a:buClr>
              <a:buFont typeface="Wingdings" pitchFamily="2" charset="2"/>
              <a:buChar char="§"/>
            </a:pPr>
            <a:endParaRPr lang="en-IN" sz="1000" b="1" dirty="0" smtClean="0">
              <a:latin typeface="Garamond" pitchFamily="18" charset="0"/>
            </a:endParaRPr>
          </a:p>
          <a:p>
            <a:pPr marL="449263" indent="-449263" algn="just">
              <a:buClr>
                <a:srgbClr val="996633"/>
              </a:buClr>
              <a:buFont typeface="Wingdings" pitchFamily="2" charset="2"/>
              <a:buChar char="§"/>
            </a:pPr>
            <a:r>
              <a:rPr lang="en-IN" sz="2000" b="1" dirty="0" smtClean="0">
                <a:latin typeface="Garamond" pitchFamily="18" charset="0"/>
              </a:rPr>
              <a:t>The deposition process can be controlled more accurately and easily.</a:t>
            </a:r>
            <a:endParaRPr lang="en-IN" sz="2000" b="1" dirty="0">
              <a:latin typeface="Garamond"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4" name="Rectangle 3"/>
          <p:cNvSpPr/>
          <p:nvPr/>
        </p:nvSpPr>
        <p:spPr>
          <a:xfrm>
            <a:off x="428628" y="2357430"/>
            <a:ext cx="8286776" cy="2585323"/>
          </a:xfrm>
          <a:prstGeom prst="rect">
            <a:avLst/>
          </a:prstGeom>
          <a:noFill/>
          <a:scene3d>
            <a:camera prst="orthographicFront"/>
            <a:lightRig rig="threePt" dir="t"/>
          </a:scene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ja-JP"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a typeface="ＭＳ Ｐゴシック" pitchFamily="34" charset="-128"/>
              </a:rPr>
              <a:t>Chemical Vapour Deposition</a:t>
            </a:r>
          </a:p>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itchFamily="18" charset="0"/>
                <a:ea typeface="ＭＳ Ｐゴシック" pitchFamily="34" charset="-128"/>
              </a:rPr>
              <a:t>(CVD)</a:t>
            </a:r>
            <a:endParaRPr lang="en-US" sz="5400" b="1" dirty="0">
              <a:ln w="11430"/>
              <a:effectLst>
                <a:outerShdw blurRad="50800" dist="39000" dir="5460000" algn="tl">
                  <a:srgbClr val="000000">
                    <a:alpha val="38000"/>
                  </a:srgbClr>
                </a:outerShdw>
              </a:effectLst>
              <a:latin typeface="Georgia"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91</a:t>
            </a:fld>
            <a:endParaRPr lang="es-E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142976" y="214290"/>
            <a:ext cx="70009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Chemical </a:t>
            </a:r>
            <a:r>
              <a:rPr lang="en-US" sz="3600" b="1" dirty="0" err="1" smtClean="0">
                <a:ln w="11430"/>
                <a:effectLst>
                  <a:outerShdw blurRad="50800" dist="39000" dir="5460000" algn="tl">
                    <a:srgbClr val="000000">
                      <a:alpha val="38000"/>
                    </a:srgbClr>
                  </a:outerShdw>
                </a:effectLst>
                <a:latin typeface="Rockwell" pitchFamily="18" charset="0"/>
              </a:rPr>
              <a:t>Vapour</a:t>
            </a:r>
            <a:r>
              <a:rPr lang="en-US" sz="3600" b="1" dirty="0" smtClean="0">
                <a:ln w="11430"/>
                <a:effectLst>
                  <a:outerShdw blurRad="50800" dist="39000" dir="5460000" algn="tl">
                    <a:srgbClr val="000000">
                      <a:alpha val="38000"/>
                    </a:srgbClr>
                  </a:outerShdw>
                </a:effectLst>
                <a:latin typeface="Rockwell" pitchFamily="18" charset="0"/>
              </a:rPr>
              <a:t> Deposition</a:t>
            </a:r>
            <a:endParaRPr lang="en-US" sz="3600" b="1" dirty="0">
              <a:ln w="11430"/>
              <a:effectLst>
                <a:outerShdw blurRad="50800" dist="39000" dir="5460000" algn="tl">
                  <a:srgbClr val="000000">
                    <a:alpha val="38000"/>
                  </a:srgbClr>
                </a:outerShdw>
              </a:effectLst>
              <a:latin typeface="Rockwell" pitchFamily="18" charset="0"/>
            </a:endParaRPr>
          </a:p>
        </p:txBody>
      </p:sp>
      <p:sp>
        <p:nvSpPr>
          <p:cNvPr id="4" name="Rectangle 7"/>
          <p:cNvSpPr>
            <a:spLocks noChangeArrowheads="1"/>
          </p:cNvSpPr>
          <p:nvPr/>
        </p:nvSpPr>
        <p:spPr bwMode="auto">
          <a:xfrm>
            <a:off x="214282" y="1214422"/>
            <a:ext cx="8501121" cy="1631216"/>
          </a:xfrm>
          <a:prstGeom prst="rect">
            <a:avLst/>
          </a:prstGeom>
          <a:noFill/>
          <a:ln w="9525">
            <a:noFill/>
            <a:miter lim="800000"/>
            <a:headEnd/>
            <a:tailEnd/>
          </a:ln>
        </p:spPr>
        <p:txBody>
          <a:bodyPr wrap="square">
            <a:spAutoFit/>
          </a:bodyPr>
          <a:lstStyle/>
          <a:p>
            <a:pPr marL="352425" indent="-352425" algn="just">
              <a:buClr>
                <a:srgbClr val="996633"/>
              </a:buClr>
              <a:buSzPct val="100000"/>
              <a:buFont typeface="Wingdings" pitchFamily="2" charset="2"/>
              <a:buChar char="§"/>
            </a:pPr>
            <a:r>
              <a:rPr lang="en-US" sz="2000" b="1" dirty="0" smtClean="0">
                <a:latin typeface="Garamond" pitchFamily="18" charset="0"/>
              </a:rPr>
              <a:t>It is the process where the epitaxial layer will be grown by chemical reaction between gaseous compounds . </a:t>
            </a:r>
          </a:p>
          <a:p>
            <a:pPr marL="352425" indent="-352425" algn="just">
              <a:buClr>
                <a:srgbClr val="996633"/>
              </a:buClr>
              <a:buSzPct val="100000"/>
              <a:buFont typeface="Wingdings" pitchFamily="2" charset="2"/>
              <a:buChar char="§"/>
            </a:pPr>
            <a:endParaRPr lang="en-US" sz="2000" b="1" dirty="0" smtClean="0">
              <a:latin typeface="Garamond" pitchFamily="18" charset="0"/>
            </a:endParaRPr>
          </a:p>
          <a:p>
            <a:pPr marL="352425" indent="-352425" algn="just">
              <a:buClr>
                <a:srgbClr val="996633"/>
              </a:buClr>
              <a:buSzPct val="100000"/>
              <a:buFont typeface="Wingdings" pitchFamily="2" charset="2"/>
              <a:buChar char="§"/>
            </a:pPr>
            <a:r>
              <a:rPr lang="en-US" sz="2000" b="1" dirty="0" smtClean="0">
                <a:latin typeface="Garamond" pitchFamily="18" charset="0"/>
              </a:rPr>
              <a:t>It can be performed at atmospheric pressure (APCVD) or at low pressure (LPCVD)</a:t>
            </a:r>
            <a:endParaRPr lang="en-IN" sz="2000" b="1" dirty="0">
              <a:latin typeface="Garamond" pitchFamily="18" charset="0"/>
            </a:endParaRPr>
          </a:p>
        </p:txBody>
      </p:sp>
      <p:pic>
        <p:nvPicPr>
          <p:cNvPr id="5" name="Picture 2"/>
          <p:cNvPicPr>
            <a:picLocks noChangeAspect="1" noChangeArrowheads="1"/>
          </p:cNvPicPr>
          <p:nvPr/>
        </p:nvPicPr>
        <p:blipFill>
          <a:blip r:embed="rId3" cstate="print"/>
          <a:srcRect/>
          <a:stretch>
            <a:fillRect/>
          </a:stretch>
        </p:blipFill>
        <p:spPr bwMode="auto">
          <a:xfrm>
            <a:off x="5763707" y="3048026"/>
            <a:ext cx="3380293" cy="3595684"/>
          </a:xfrm>
          <a:prstGeom prst="rect">
            <a:avLst/>
          </a:prstGeom>
          <a:noFill/>
          <a:ln w="9525">
            <a:noFill/>
            <a:miter lim="800000"/>
            <a:headEnd/>
            <a:tailEnd/>
          </a:ln>
          <a:effectLst/>
        </p:spPr>
      </p:pic>
      <p:sp>
        <p:nvSpPr>
          <p:cNvPr id="6" name="TextBox 5"/>
          <p:cNvSpPr txBox="1"/>
          <p:nvPr/>
        </p:nvSpPr>
        <p:spPr>
          <a:xfrm>
            <a:off x="214282" y="3000372"/>
            <a:ext cx="5000660" cy="1015663"/>
          </a:xfrm>
          <a:prstGeom prst="rect">
            <a:avLst/>
          </a:prstGeom>
          <a:noFill/>
        </p:spPr>
        <p:txBody>
          <a:bodyPr wrap="square" rtlCol="0">
            <a:spAutoFit/>
          </a:bodyPr>
          <a:lstStyle/>
          <a:p>
            <a:pPr marL="352425" indent="-352425" algn="just">
              <a:buClr>
                <a:srgbClr val="996633"/>
              </a:buClr>
              <a:buSzPct val="100000"/>
              <a:buFont typeface="Wingdings" pitchFamily="2" charset="2"/>
              <a:buChar char="§"/>
            </a:pPr>
            <a:r>
              <a:rPr lang="en-US" sz="2000" b="1" dirty="0" smtClean="0">
                <a:latin typeface="Garamond" pitchFamily="18" charset="0"/>
              </a:rPr>
              <a:t>Usually wafers are placed on </a:t>
            </a:r>
            <a:r>
              <a:rPr lang="en-US" sz="2000" b="1" dirty="0" err="1" smtClean="0">
                <a:latin typeface="Garamond" pitchFamily="18" charset="0"/>
              </a:rPr>
              <a:t>susceptor</a:t>
            </a:r>
            <a:r>
              <a:rPr lang="en-US" sz="2000" b="1" dirty="0" smtClean="0">
                <a:latin typeface="Garamond" pitchFamily="18" charset="0"/>
              </a:rPr>
              <a:t> which referred as crucibles in crystal growing furnaces </a:t>
            </a:r>
            <a:endParaRPr lang="en-IN" sz="2000" b="1" dirty="0" smtClean="0">
              <a:latin typeface="Garamond" pitchFamily="18" charset="0"/>
            </a:endParaRP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92</a:t>
            </a:fld>
            <a:endParaRPr lang="es-E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142976" y="214290"/>
            <a:ext cx="70009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effectLst>
                  <a:outerShdw blurRad="50800" dist="39000" dir="5460000" algn="tl">
                    <a:srgbClr val="000000">
                      <a:alpha val="38000"/>
                    </a:srgbClr>
                  </a:outerShdw>
                </a:effectLst>
                <a:latin typeface="Rockwell" pitchFamily="18" charset="0"/>
              </a:rPr>
              <a:t>Chemical </a:t>
            </a:r>
            <a:r>
              <a:rPr lang="en-US" sz="3600" b="1" dirty="0" err="1" smtClean="0">
                <a:ln w="11430"/>
                <a:effectLst>
                  <a:outerShdw blurRad="50800" dist="39000" dir="5460000" algn="tl">
                    <a:srgbClr val="000000">
                      <a:alpha val="38000"/>
                    </a:srgbClr>
                  </a:outerShdw>
                </a:effectLst>
                <a:latin typeface="Rockwell" pitchFamily="18" charset="0"/>
              </a:rPr>
              <a:t>Vapour</a:t>
            </a:r>
            <a:r>
              <a:rPr lang="en-US" sz="3600" b="1" dirty="0" smtClean="0">
                <a:ln w="11430"/>
                <a:effectLst>
                  <a:outerShdw blurRad="50800" dist="39000" dir="5460000" algn="tl">
                    <a:srgbClr val="000000">
                      <a:alpha val="38000"/>
                    </a:srgbClr>
                  </a:outerShdw>
                </a:effectLst>
                <a:latin typeface="Rockwell" pitchFamily="18" charset="0"/>
              </a:rPr>
              <a:t> Deposition</a:t>
            </a:r>
            <a:endParaRPr lang="en-US" sz="3600" b="1" dirty="0">
              <a:ln w="11430"/>
              <a:effectLst>
                <a:outerShdw blurRad="50800" dist="39000" dir="5460000" algn="tl">
                  <a:srgbClr val="000000">
                    <a:alpha val="38000"/>
                  </a:srgbClr>
                </a:outerShdw>
              </a:effectLst>
              <a:latin typeface="Rockwell" pitchFamily="18" charset="0"/>
            </a:endParaRPr>
          </a:p>
        </p:txBody>
      </p:sp>
      <p:pic>
        <p:nvPicPr>
          <p:cNvPr id="3076" name="Picture 4" descr="http://www.timedomaincvd.com/CVD_Fundamentals/introduction/intro_images/generic_CVD_1.GIF"/>
          <p:cNvPicPr>
            <a:picLocks noChangeAspect="1" noChangeArrowheads="1"/>
          </p:cNvPicPr>
          <p:nvPr/>
        </p:nvPicPr>
        <p:blipFill>
          <a:blip r:embed="rId3" cstate="print"/>
          <a:srcRect/>
          <a:stretch>
            <a:fillRect/>
          </a:stretch>
        </p:blipFill>
        <p:spPr bwMode="auto">
          <a:xfrm>
            <a:off x="-32" y="1071546"/>
            <a:ext cx="9144032" cy="5572164"/>
          </a:xfrm>
          <a:prstGeom prst="rect">
            <a:avLst/>
          </a:prstGeom>
          <a:noFill/>
        </p:spPr>
      </p:pic>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93</a:t>
            </a:fld>
            <a:endParaRPr lang="es-E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2071670" y="214290"/>
            <a:ext cx="492922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CVD Mechanism</a:t>
            </a:r>
            <a:endParaRPr lang="en-US" sz="3600" b="1" dirty="0">
              <a:latin typeface="Rockwell" pitchFamily="18" charset="0"/>
            </a:endParaRPr>
          </a:p>
        </p:txBody>
      </p:sp>
      <p:grpSp>
        <p:nvGrpSpPr>
          <p:cNvPr id="2" name="Group 37"/>
          <p:cNvGrpSpPr/>
          <p:nvPr/>
        </p:nvGrpSpPr>
        <p:grpSpPr>
          <a:xfrm>
            <a:off x="500034" y="1215216"/>
            <a:ext cx="8072494" cy="3583248"/>
            <a:chOff x="785786" y="1215216"/>
            <a:chExt cx="8072494" cy="3583248"/>
          </a:xfrm>
        </p:grpSpPr>
        <p:sp>
          <p:nvSpPr>
            <p:cNvPr id="6" name="Rectangle 5"/>
            <p:cNvSpPr/>
            <p:nvPr/>
          </p:nvSpPr>
          <p:spPr>
            <a:xfrm>
              <a:off x="785786" y="3857628"/>
              <a:ext cx="8072494" cy="428628"/>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1618" name="Picture 2" descr="http://4.bp.blogspot.com/_ZxO5DQRZKn4/TUntBYjxZkI/AAAAAAAAAfw/XLidlwn-PYI/s1600/wavy+arrow.jpg"/>
            <p:cNvPicPr>
              <a:picLocks noChangeAspect="1" noChangeArrowheads="1"/>
            </p:cNvPicPr>
            <p:nvPr/>
          </p:nvPicPr>
          <p:blipFill>
            <a:blip r:embed="rId3" cstate="print">
              <a:lum bright="2000" contrast="-4000"/>
            </a:blip>
            <a:srcRect/>
            <a:stretch>
              <a:fillRect/>
            </a:stretch>
          </p:blipFill>
          <p:spPr bwMode="auto">
            <a:xfrm>
              <a:off x="1500166" y="1714488"/>
              <a:ext cx="2143120" cy="428628"/>
            </a:xfrm>
            <a:prstGeom prst="rect">
              <a:avLst/>
            </a:prstGeom>
            <a:noFill/>
            <a:effectLst>
              <a:softEdge rad="127000"/>
            </a:effectLst>
          </p:spPr>
        </p:pic>
        <p:sp>
          <p:nvSpPr>
            <p:cNvPr id="14" name="TextBox 13"/>
            <p:cNvSpPr txBox="1"/>
            <p:nvPr/>
          </p:nvSpPr>
          <p:spPr>
            <a:xfrm>
              <a:off x="1714480" y="1285860"/>
              <a:ext cx="1357322" cy="369332"/>
            </a:xfrm>
            <a:prstGeom prst="rect">
              <a:avLst/>
            </a:prstGeom>
            <a:noFill/>
          </p:spPr>
          <p:txBody>
            <a:bodyPr wrap="square" rtlCol="0">
              <a:spAutoFit/>
            </a:bodyPr>
            <a:lstStyle/>
            <a:p>
              <a:pPr algn="ctr"/>
              <a:r>
                <a:rPr lang="en-US" b="1" dirty="0" smtClean="0">
                  <a:latin typeface="Georgia" pitchFamily="18" charset="0"/>
                </a:rPr>
                <a:t>Reactant </a:t>
              </a:r>
              <a:endParaRPr lang="en-IN" b="1" dirty="0">
                <a:latin typeface="Georgia" pitchFamily="18" charset="0"/>
              </a:endParaRPr>
            </a:p>
          </p:txBody>
        </p:sp>
        <p:sp>
          <p:nvSpPr>
            <p:cNvPr id="15" name="TextBox 14"/>
            <p:cNvSpPr txBox="1"/>
            <p:nvPr/>
          </p:nvSpPr>
          <p:spPr>
            <a:xfrm>
              <a:off x="2714612" y="2214554"/>
              <a:ext cx="500066" cy="519351"/>
            </a:xfrm>
            <a:prstGeom prst="ellipse">
              <a:avLst/>
            </a:prstGeom>
            <a:noFill/>
            <a:ln w="28575">
              <a:solidFill>
                <a:schemeClr val="tx1"/>
              </a:solidFill>
            </a:ln>
          </p:spPr>
          <p:txBody>
            <a:bodyPr wrap="square" rtlCol="0">
              <a:spAutoFit/>
            </a:bodyPr>
            <a:lstStyle/>
            <a:p>
              <a:pPr algn="ctr"/>
              <a:r>
                <a:rPr lang="en-US" b="1" dirty="0" smtClean="0">
                  <a:latin typeface="Georgia" pitchFamily="18" charset="0"/>
                </a:rPr>
                <a:t>1</a:t>
              </a:r>
              <a:endParaRPr lang="en-IN" b="1" dirty="0">
                <a:latin typeface="Georgia" pitchFamily="18" charset="0"/>
              </a:endParaRPr>
            </a:p>
          </p:txBody>
        </p:sp>
        <p:sp>
          <p:nvSpPr>
            <p:cNvPr id="16" name="TextBox 15"/>
            <p:cNvSpPr txBox="1"/>
            <p:nvPr/>
          </p:nvSpPr>
          <p:spPr>
            <a:xfrm>
              <a:off x="2714612" y="3302166"/>
              <a:ext cx="500066" cy="519351"/>
            </a:xfrm>
            <a:prstGeom prst="ellipse">
              <a:avLst/>
            </a:prstGeom>
            <a:noFill/>
            <a:ln w="28575">
              <a:solidFill>
                <a:schemeClr val="tx1"/>
              </a:solidFill>
            </a:ln>
          </p:spPr>
          <p:txBody>
            <a:bodyPr wrap="square" rtlCol="0">
              <a:spAutoFit/>
            </a:bodyPr>
            <a:lstStyle/>
            <a:p>
              <a:pPr algn="ctr"/>
              <a:r>
                <a:rPr lang="en-US" b="1" dirty="0" smtClean="0">
                  <a:latin typeface="Georgia" pitchFamily="18" charset="0"/>
                </a:rPr>
                <a:t>2</a:t>
              </a:r>
              <a:endParaRPr lang="en-IN" b="1" dirty="0">
                <a:latin typeface="Georgia" pitchFamily="18" charset="0"/>
              </a:endParaRPr>
            </a:p>
          </p:txBody>
        </p:sp>
        <p:cxnSp>
          <p:nvCxnSpPr>
            <p:cNvPr id="18" name="Straight Arrow Connector 17"/>
            <p:cNvCxnSpPr/>
            <p:nvPr/>
          </p:nvCxnSpPr>
          <p:spPr>
            <a:xfrm rot="5400000">
              <a:off x="2688536" y="3005978"/>
              <a:ext cx="552219" cy="1588"/>
            </a:xfrm>
            <a:prstGeom prst="straightConnector1">
              <a:avLst/>
            </a:prstGeom>
            <a:ln w="28575">
              <a:tailEnd type="arrow"/>
            </a:ln>
          </p:spPr>
          <p:style>
            <a:lnRef idx="2">
              <a:schemeClr val="accent4"/>
            </a:lnRef>
            <a:fillRef idx="0">
              <a:schemeClr val="accent4"/>
            </a:fillRef>
            <a:effectRef idx="1">
              <a:schemeClr val="accent4"/>
            </a:effectRef>
            <a:fontRef idx="minor">
              <a:schemeClr val="tx1"/>
            </a:fontRef>
          </p:style>
        </p:cxnSp>
        <p:sp>
          <p:nvSpPr>
            <p:cNvPr id="19" name="TextBox 18"/>
            <p:cNvSpPr txBox="1"/>
            <p:nvPr/>
          </p:nvSpPr>
          <p:spPr>
            <a:xfrm>
              <a:off x="4389770" y="3456212"/>
              <a:ext cx="500066" cy="369332"/>
            </a:xfrm>
            <a:prstGeom prst="rect">
              <a:avLst/>
            </a:prstGeom>
            <a:noFill/>
            <a:ln w="28575">
              <a:solidFill>
                <a:schemeClr val="tx1"/>
              </a:solidFill>
            </a:ln>
          </p:spPr>
          <p:txBody>
            <a:bodyPr wrap="square" rtlCol="0">
              <a:spAutoFit/>
            </a:bodyPr>
            <a:lstStyle/>
            <a:p>
              <a:pPr algn="ctr"/>
              <a:r>
                <a:rPr lang="en-US" b="1" dirty="0" smtClean="0">
                  <a:latin typeface="Georgia" pitchFamily="18" charset="0"/>
                </a:rPr>
                <a:t>3</a:t>
              </a:r>
              <a:endParaRPr lang="en-IN" b="1" dirty="0">
                <a:latin typeface="Georgia" pitchFamily="18" charset="0"/>
              </a:endParaRPr>
            </a:p>
          </p:txBody>
        </p:sp>
        <p:sp>
          <p:nvSpPr>
            <p:cNvPr id="20" name="Oval 19"/>
            <p:cNvSpPr/>
            <p:nvPr/>
          </p:nvSpPr>
          <p:spPr>
            <a:xfrm>
              <a:off x="3539784" y="3214686"/>
              <a:ext cx="2214578" cy="9286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2" name="Straight Arrow Connector 21"/>
            <p:cNvCxnSpPr/>
            <p:nvPr/>
          </p:nvCxnSpPr>
          <p:spPr>
            <a:xfrm>
              <a:off x="3286116" y="3633280"/>
              <a:ext cx="1000132" cy="1003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3" name="Straight Arrow Connector 22"/>
            <p:cNvCxnSpPr/>
            <p:nvPr/>
          </p:nvCxnSpPr>
          <p:spPr>
            <a:xfrm>
              <a:off x="5072066" y="3643314"/>
              <a:ext cx="1000132" cy="1003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24" name="TextBox 23"/>
            <p:cNvSpPr txBox="1"/>
            <p:nvPr/>
          </p:nvSpPr>
          <p:spPr>
            <a:xfrm>
              <a:off x="6072198" y="2214554"/>
              <a:ext cx="500066" cy="519351"/>
            </a:xfrm>
            <a:prstGeom prst="ellipse">
              <a:avLst/>
            </a:prstGeom>
            <a:noFill/>
            <a:ln w="28575">
              <a:solidFill>
                <a:schemeClr val="tx1"/>
              </a:solidFill>
              <a:prstDash val="sysDash"/>
            </a:ln>
          </p:spPr>
          <p:txBody>
            <a:bodyPr wrap="square" rtlCol="0">
              <a:spAutoFit/>
            </a:bodyPr>
            <a:lstStyle/>
            <a:p>
              <a:pPr algn="ctr"/>
              <a:r>
                <a:rPr lang="en-US" b="1" dirty="0" smtClean="0">
                  <a:latin typeface="Georgia" pitchFamily="18" charset="0"/>
                </a:rPr>
                <a:t>5</a:t>
              </a:r>
              <a:endParaRPr lang="en-IN" b="1" dirty="0">
                <a:latin typeface="Georgia" pitchFamily="18" charset="0"/>
              </a:endParaRPr>
            </a:p>
          </p:txBody>
        </p:sp>
        <p:sp>
          <p:nvSpPr>
            <p:cNvPr id="25" name="TextBox 24"/>
            <p:cNvSpPr txBox="1"/>
            <p:nvPr/>
          </p:nvSpPr>
          <p:spPr>
            <a:xfrm>
              <a:off x="6072198" y="3302166"/>
              <a:ext cx="500066" cy="519351"/>
            </a:xfrm>
            <a:prstGeom prst="ellipse">
              <a:avLst/>
            </a:prstGeom>
            <a:noFill/>
            <a:ln w="28575">
              <a:solidFill>
                <a:schemeClr val="tx1"/>
              </a:solidFill>
              <a:prstDash val="sysDash"/>
            </a:ln>
          </p:spPr>
          <p:txBody>
            <a:bodyPr wrap="square" rtlCol="0">
              <a:spAutoFit/>
            </a:bodyPr>
            <a:lstStyle/>
            <a:p>
              <a:pPr algn="ctr"/>
              <a:r>
                <a:rPr lang="en-US" b="1" dirty="0" smtClean="0">
                  <a:latin typeface="Georgia" pitchFamily="18" charset="0"/>
                </a:rPr>
                <a:t>4</a:t>
              </a:r>
              <a:endParaRPr lang="en-IN" b="1" dirty="0">
                <a:latin typeface="Georgia" pitchFamily="18" charset="0"/>
              </a:endParaRPr>
            </a:p>
          </p:txBody>
        </p:sp>
        <p:cxnSp>
          <p:nvCxnSpPr>
            <p:cNvPr id="26" name="Straight Arrow Connector 25"/>
            <p:cNvCxnSpPr/>
            <p:nvPr/>
          </p:nvCxnSpPr>
          <p:spPr>
            <a:xfrm rot="16200000" flipV="1">
              <a:off x="6075365" y="3009220"/>
              <a:ext cx="552219" cy="1588"/>
            </a:xfrm>
            <a:prstGeom prst="straightConnector1">
              <a:avLst/>
            </a:prstGeom>
            <a:ln w="28575">
              <a:prstDash val="sysDash"/>
              <a:tailEnd type="arrow"/>
            </a:ln>
          </p:spPr>
          <p:style>
            <a:lnRef idx="2">
              <a:schemeClr val="accent4"/>
            </a:lnRef>
            <a:fillRef idx="0">
              <a:schemeClr val="accent4"/>
            </a:fillRef>
            <a:effectRef idx="1">
              <a:schemeClr val="accent4"/>
            </a:effectRef>
            <a:fontRef idx="minor">
              <a:schemeClr val="tx1"/>
            </a:fontRef>
          </p:style>
        </p:cxnSp>
        <p:sp>
          <p:nvSpPr>
            <p:cNvPr id="27" name="Rectangle 26"/>
            <p:cNvSpPr/>
            <p:nvPr/>
          </p:nvSpPr>
          <p:spPr>
            <a:xfrm>
              <a:off x="3000364" y="2643182"/>
              <a:ext cx="1285884" cy="646331"/>
            </a:xfrm>
            <a:prstGeom prst="rect">
              <a:avLst/>
            </a:prstGeom>
          </p:spPr>
          <p:txBody>
            <a:bodyPr wrap="square">
              <a:spAutoFit/>
            </a:bodyPr>
            <a:lstStyle/>
            <a:p>
              <a:r>
                <a:rPr lang="en-IN" b="1" dirty="0" smtClean="0">
                  <a:latin typeface="Georgia" pitchFamily="18" charset="0"/>
                </a:rPr>
                <a:t>Surface</a:t>
              </a:r>
            </a:p>
            <a:p>
              <a:r>
                <a:rPr lang="en-IN" b="1" dirty="0" smtClean="0">
                  <a:latin typeface="Georgia" pitchFamily="18" charset="0"/>
                </a:rPr>
                <a:t>diffusion</a:t>
              </a:r>
            </a:p>
          </p:txBody>
        </p:sp>
        <p:sp>
          <p:nvSpPr>
            <p:cNvPr id="28" name="Rectangle 27"/>
            <p:cNvSpPr/>
            <p:nvPr/>
          </p:nvSpPr>
          <p:spPr>
            <a:xfrm>
              <a:off x="4071934" y="4429132"/>
              <a:ext cx="1329210" cy="369332"/>
            </a:xfrm>
            <a:prstGeom prst="rect">
              <a:avLst/>
            </a:prstGeom>
          </p:spPr>
          <p:txBody>
            <a:bodyPr wrap="none">
              <a:spAutoFit/>
            </a:bodyPr>
            <a:lstStyle/>
            <a:p>
              <a:r>
                <a:rPr lang="en-IN" b="1" dirty="0" smtClean="0">
                  <a:latin typeface="Georgia" pitchFamily="18" charset="0"/>
                </a:rPr>
                <a:t>Substrate</a:t>
              </a:r>
            </a:p>
          </p:txBody>
        </p:sp>
        <p:sp>
          <p:nvSpPr>
            <p:cNvPr id="29" name="Rectangle 28"/>
            <p:cNvSpPr/>
            <p:nvPr/>
          </p:nvSpPr>
          <p:spPr>
            <a:xfrm>
              <a:off x="7215206" y="2357430"/>
              <a:ext cx="1428760" cy="646331"/>
            </a:xfrm>
            <a:prstGeom prst="rect">
              <a:avLst/>
            </a:prstGeom>
          </p:spPr>
          <p:txBody>
            <a:bodyPr wrap="square">
              <a:spAutoFit/>
            </a:bodyPr>
            <a:lstStyle/>
            <a:p>
              <a:r>
                <a:rPr lang="en-IN" b="1" dirty="0" smtClean="0">
                  <a:latin typeface="Georgia" pitchFamily="18" charset="0"/>
                </a:rPr>
                <a:t>Stagnant</a:t>
              </a:r>
            </a:p>
            <a:p>
              <a:r>
                <a:rPr lang="en-IN" b="1" dirty="0" smtClean="0">
                  <a:latin typeface="Georgia" pitchFamily="18" charset="0"/>
                </a:rPr>
                <a:t>gas layer</a:t>
              </a:r>
            </a:p>
          </p:txBody>
        </p:sp>
        <p:cxnSp>
          <p:nvCxnSpPr>
            <p:cNvPr id="31" name="Straight Connector 30"/>
            <p:cNvCxnSpPr/>
            <p:nvPr/>
          </p:nvCxnSpPr>
          <p:spPr>
            <a:xfrm>
              <a:off x="6643702" y="1714488"/>
              <a:ext cx="2143140" cy="1588"/>
            </a:xfrm>
            <a:prstGeom prst="line">
              <a:avLst/>
            </a:prstGeom>
            <a:ln>
              <a:prstDash val="dash"/>
            </a:ln>
          </p:spPr>
          <p:style>
            <a:lnRef idx="2">
              <a:schemeClr val="accent4"/>
            </a:lnRef>
            <a:fillRef idx="0">
              <a:schemeClr val="accent4"/>
            </a:fillRef>
            <a:effectRef idx="1">
              <a:schemeClr val="accent4"/>
            </a:effectRef>
            <a:fontRef idx="minor">
              <a:schemeClr val="tx1"/>
            </a:fontRef>
          </p:style>
        </p:cxnSp>
        <p:cxnSp>
          <p:nvCxnSpPr>
            <p:cNvPr id="33" name="Straight Arrow Connector 32"/>
            <p:cNvCxnSpPr/>
            <p:nvPr/>
          </p:nvCxnSpPr>
          <p:spPr>
            <a:xfrm rot="5400000">
              <a:off x="7500958" y="1428736"/>
              <a:ext cx="428628"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p:nvPr/>
          </p:nvCxnSpPr>
          <p:spPr>
            <a:xfrm rot="16200000" flipV="1">
              <a:off x="7501752" y="3928273"/>
              <a:ext cx="428628"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Shape 35"/>
            <p:cNvCxnSpPr/>
            <p:nvPr/>
          </p:nvCxnSpPr>
          <p:spPr>
            <a:xfrm rot="5400000" flipH="1" flipV="1">
              <a:off x="6411528" y="1303719"/>
              <a:ext cx="642942" cy="892975"/>
            </a:xfrm>
            <a:prstGeom prst="curvedConnector2">
              <a:avLst/>
            </a:prstGeom>
            <a:ln>
              <a:tailEnd type="arrow"/>
            </a:ln>
          </p:spPr>
          <p:style>
            <a:lnRef idx="2">
              <a:schemeClr val="accent4"/>
            </a:lnRef>
            <a:fillRef idx="0">
              <a:schemeClr val="accent4"/>
            </a:fillRef>
            <a:effectRef idx="1">
              <a:schemeClr val="accent4"/>
            </a:effectRef>
            <a:fontRef idx="minor">
              <a:schemeClr val="tx1"/>
            </a:fontRef>
          </p:style>
        </p:cxnSp>
      </p:grpSp>
      <p:sp>
        <p:nvSpPr>
          <p:cNvPr id="37" name="Rectangle 36"/>
          <p:cNvSpPr/>
          <p:nvPr/>
        </p:nvSpPr>
        <p:spPr>
          <a:xfrm>
            <a:off x="1214414" y="5012494"/>
            <a:ext cx="5429288" cy="1631216"/>
          </a:xfrm>
          <a:prstGeom prst="rect">
            <a:avLst/>
          </a:prstGeom>
        </p:spPr>
        <p:txBody>
          <a:bodyPr wrap="square">
            <a:spAutoFit/>
          </a:bodyPr>
          <a:lstStyle/>
          <a:p>
            <a:r>
              <a:rPr lang="en-IN" altLang="zh-TW" sz="2000" b="1" dirty="0" smtClean="0">
                <a:latin typeface="Garamond" pitchFamily="18" charset="0"/>
              </a:rPr>
              <a:t>1 = Diffusion of reactant to surface</a:t>
            </a:r>
          </a:p>
          <a:p>
            <a:r>
              <a:rPr lang="en-IN" altLang="zh-TW" sz="2000" b="1" dirty="0" smtClean="0">
                <a:latin typeface="Garamond" pitchFamily="18" charset="0"/>
              </a:rPr>
              <a:t>2 = Absorption of reactant to surface</a:t>
            </a:r>
          </a:p>
          <a:p>
            <a:r>
              <a:rPr lang="en-IN" altLang="zh-TW" sz="2000" b="1" dirty="0" smtClean="0">
                <a:latin typeface="Garamond" pitchFamily="18" charset="0"/>
              </a:rPr>
              <a:t>3 = Chemical reaction</a:t>
            </a:r>
          </a:p>
          <a:p>
            <a:r>
              <a:rPr lang="en-IN" altLang="zh-TW" sz="2000" b="1" dirty="0" smtClean="0">
                <a:latin typeface="Garamond" pitchFamily="18" charset="0"/>
              </a:rPr>
              <a:t>4 = Desorption of gas by-products</a:t>
            </a:r>
          </a:p>
          <a:p>
            <a:r>
              <a:rPr lang="en-IN" altLang="zh-TW" sz="2000" b="1" dirty="0" smtClean="0">
                <a:latin typeface="Garamond" pitchFamily="18" charset="0"/>
              </a:rPr>
              <a:t>5 = </a:t>
            </a:r>
            <a:r>
              <a:rPr lang="en-IN" altLang="zh-TW" sz="2000" b="1" dirty="0" err="1" smtClean="0">
                <a:latin typeface="Garamond" pitchFamily="18" charset="0"/>
              </a:rPr>
              <a:t>Outdiffusion</a:t>
            </a:r>
            <a:r>
              <a:rPr lang="en-IN" altLang="zh-TW" sz="2000" b="1" dirty="0" smtClean="0">
                <a:latin typeface="Garamond" pitchFamily="18" charset="0"/>
              </a:rPr>
              <a:t> of by-product gas</a:t>
            </a:r>
          </a:p>
        </p:txBody>
      </p:sp>
      <p:sp>
        <p:nvSpPr>
          <p:cNvPr id="30" name="Slide Number Placeholder 29"/>
          <p:cNvSpPr>
            <a:spLocks noGrp="1"/>
          </p:cNvSpPr>
          <p:nvPr>
            <p:ph type="sldNum" sz="quarter" idx="12"/>
          </p:nvPr>
        </p:nvSpPr>
        <p:spPr/>
        <p:txBody>
          <a:bodyPr/>
          <a:lstStyle/>
          <a:p>
            <a:pPr>
              <a:defRPr/>
            </a:pPr>
            <a:fld id="{89250202-7414-4ED7-95A7-DC491D0A2B12}" type="slidenum">
              <a:rPr lang="es-ES" smtClean="0"/>
              <a:pPr>
                <a:defRPr/>
              </a:pPr>
              <a:t>94</a:t>
            </a:fld>
            <a:endParaRPr lang="es-E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1428728" y="214290"/>
            <a:ext cx="7215238"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TW" sz="3600" b="1" dirty="0" smtClean="0">
                <a:latin typeface="Rockwell" pitchFamily="18" charset="0"/>
              </a:rPr>
              <a:t>CVD sources and substrates</a:t>
            </a:r>
            <a:endParaRPr lang="en-US" sz="3600" b="1" dirty="0">
              <a:latin typeface="Rockwell" pitchFamily="18" charset="0"/>
            </a:endParaRPr>
          </a:p>
        </p:txBody>
      </p:sp>
      <p:sp>
        <p:nvSpPr>
          <p:cNvPr id="5" name="Rectangle 4"/>
          <p:cNvSpPr/>
          <p:nvPr/>
        </p:nvSpPr>
        <p:spPr>
          <a:xfrm>
            <a:off x="285784" y="1071546"/>
            <a:ext cx="8858216" cy="5632311"/>
          </a:xfrm>
          <a:prstGeom prst="rect">
            <a:avLst/>
          </a:prstGeom>
        </p:spPr>
        <p:txBody>
          <a:bodyPr wrap="square">
            <a:spAutoFit/>
          </a:bodyPr>
          <a:lstStyle/>
          <a:p>
            <a:pPr marL="171450" indent="-171450">
              <a:spcAft>
                <a:spcPts val="300"/>
              </a:spcAft>
            </a:pPr>
            <a:r>
              <a:rPr lang="en-US" altLang="zh-TW" sz="2000" b="1" dirty="0" smtClean="0">
                <a:solidFill>
                  <a:srgbClr val="C00000"/>
                </a:solidFill>
                <a:latin typeface="Garamond" pitchFamily="18" charset="0"/>
              </a:rPr>
              <a:t>Types of sources </a:t>
            </a:r>
          </a:p>
          <a:p>
            <a:pPr marL="898525" lvl="2" indent="-352425">
              <a:lnSpc>
                <a:spcPct val="150000"/>
              </a:lnSpc>
              <a:buClr>
                <a:srgbClr val="996633"/>
              </a:buClr>
              <a:buFont typeface="Wingdings" pitchFamily="2" charset="2"/>
              <a:buChar char="§"/>
            </a:pPr>
            <a:r>
              <a:rPr lang="en-US" altLang="zh-TW" sz="2000" b="1" dirty="0" smtClean="0">
                <a:latin typeface="Garamond" pitchFamily="18" charset="0"/>
              </a:rPr>
              <a:t>Gasses (easiest) </a:t>
            </a:r>
          </a:p>
          <a:p>
            <a:pPr marL="898525" lvl="2" indent="-352425">
              <a:lnSpc>
                <a:spcPct val="150000"/>
              </a:lnSpc>
              <a:buClr>
                <a:srgbClr val="996633"/>
              </a:buClr>
              <a:buFont typeface="Wingdings" pitchFamily="2" charset="2"/>
              <a:buChar char="§"/>
            </a:pPr>
            <a:r>
              <a:rPr lang="en-US" altLang="zh-TW" sz="2000" b="1" dirty="0" smtClean="0">
                <a:latin typeface="Garamond" pitchFamily="18" charset="0"/>
              </a:rPr>
              <a:t>Volatile liquids </a:t>
            </a:r>
          </a:p>
          <a:p>
            <a:pPr marL="898525" lvl="2" indent="-352425">
              <a:lnSpc>
                <a:spcPct val="150000"/>
              </a:lnSpc>
              <a:buClr>
                <a:srgbClr val="996633"/>
              </a:buClr>
              <a:buFont typeface="Wingdings" pitchFamily="2" charset="2"/>
              <a:buChar char="§"/>
            </a:pPr>
            <a:r>
              <a:rPr lang="en-US" altLang="zh-TW" sz="2000" b="1" dirty="0" err="1" smtClean="0">
                <a:latin typeface="Garamond" pitchFamily="18" charset="0"/>
              </a:rPr>
              <a:t>Sublimable</a:t>
            </a:r>
            <a:r>
              <a:rPr lang="en-US" altLang="zh-TW" sz="2000" b="1" dirty="0" smtClean="0">
                <a:latin typeface="Garamond" pitchFamily="18" charset="0"/>
              </a:rPr>
              <a:t> solids </a:t>
            </a:r>
          </a:p>
          <a:p>
            <a:pPr marL="898525" lvl="2" indent="-352425">
              <a:lnSpc>
                <a:spcPct val="150000"/>
              </a:lnSpc>
              <a:buClr>
                <a:srgbClr val="996633"/>
              </a:buClr>
              <a:buFont typeface="Wingdings" pitchFamily="2" charset="2"/>
              <a:buChar char="§"/>
            </a:pPr>
            <a:r>
              <a:rPr lang="en-US" altLang="zh-TW" sz="2000" b="1" dirty="0" smtClean="0">
                <a:latin typeface="Garamond" pitchFamily="18" charset="0"/>
              </a:rPr>
              <a:t>Combination </a:t>
            </a:r>
          </a:p>
          <a:p>
            <a:pPr marL="898525" lvl="2" indent="-352425">
              <a:lnSpc>
                <a:spcPct val="150000"/>
              </a:lnSpc>
              <a:buClr>
                <a:srgbClr val="996633"/>
              </a:buClr>
            </a:pPr>
            <a:endParaRPr lang="en-US" altLang="zh-TW" sz="1000" b="1" dirty="0" smtClean="0">
              <a:latin typeface="Garamond" pitchFamily="18" charset="0"/>
            </a:endParaRPr>
          </a:p>
          <a:p>
            <a:pPr marL="171450" indent="-171450">
              <a:spcAft>
                <a:spcPts val="300"/>
              </a:spcAft>
            </a:pPr>
            <a:r>
              <a:rPr lang="en-US" altLang="zh-TW" sz="2000" b="1" dirty="0" smtClean="0">
                <a:solidFill>
                  <a:srgbClr val="C00000"/>
                </a:solidFill>
                <a:latin typeface="Garamond" pitchFamily="18" charset="0"/>
              </a:rPr>
              <a:t>Source materials should be </a:t>
            </a:r>
          </a:p>
          <a:p>
            <a:pPr marL="898525" lvl="2" indent="-352425">
              <a:lnSpc>
                <a:spcPct val="150000"/>
              </a:lnSpc>
              <a:buClr>
                <a:srgbClr val="996633"/>
              </a:buClr>
              <a:buFont typeface="Wingdings" pitchFamily="2" charset="2"/>
              <a:buChar char="§"/>
            </a:pPr>
            <a:r>
              <a:rPr lang="en-US" altLang="zh-TW" sz="2000" b="1" dirty="0" smtClean="0">
                <a:latin typeface="Garamond" pitchFamily="18" charset="0"/>
              </a:rPr>
              <a:t>Stable at room temperature </a:t>
            </a:r>
          </a:p>
          <a:p>
            <a:pPr marL="898525" lvl="2" indent="-352425">
              <a:lnSpc>
                <a:spcPct val="150000"/>
              </a:lnSpc>
              <a:buClr>
                <a:srgbClr val="996633"/>
              </a:buClr>
              <a:buFont typeface="Wingdings" pitchFamily="2" charset="2"/>
              <a:buChar char="§"/>
            </a:pPr>
            <a:r>
              <a:rPr lang="en-US" altLang="zh-TW" sz="2000" b="1" dirty="0" smtClean="0">
                <a:latin typeface="Garamond" pitchFamily="18" charset="0"/>
              </a:rPr>
              <a:t>Sufficiently volatile </a:t>
            </a:r>
          </a:p>
          <a:p>
            <a:pPr marL="898525" lvl="2" indent="-352425">
              <a:lnSpc>
                <a:spcPct val="150000"/>
              </a:lnSpc>
              <a:buClr>
                <a:srgbClr val="996633"/>
              </a:buClr>
              <a:buFont typeface="Wingdings" pitchFamily="2" charset="2"/>
              <a:buChar char="§"/>
            </a:pPr>
            <a:r>
              <a:rPr lang="en-US" altLang="zh-TW" sz="2000" b="1" dirty="0" smtClean="0">
                <a:latin typeface="Garamond" pitchFamily="18" charset="0"/>
              </a:rPr>
              <a:t>High enough partial pressure to get good growth rates </a:t>
            </a:r>
          </a:p>
          <a:p>
            <a:pPr marL="898525" lvl="2" indent="-352425">
              <a:lnSpc>
                <a:spcPct val="150000"/>
              </a:lnSpc>
              <a:buClr>
                <a:srgbClr val="996633"/>
              </a:buClr>
              <a:buFont typeface="Wingdings" pitchFamily="2" charset="2"/>
              <a:buChar char="§"/>
            </a:pPr>
            <a:r>
              <a:rPr lang="en-US" altLang="zh-TW" sz="2000" b="1" dirty="0" smtClean="0">
                <a:latin typeface="Garamond" pitchFamily="18" charset="0"/>
              </a:rPr>
              <a:t>Reaction temperature &lt; melting point of substrate </a:t>
            </a:r>
          </a:p>
          <a:p>
            <a:pPr marL="898525" lvl="2" indent="-352425">
              <a:lnSpc>
                <a:spcPct val="150000"/>
              </a:lnSpc>
              <a:buClr>
                <a:srgbClr val="996633"/>
              </a:buClr>
              <a:buFont typeface="Wingdings" pitchFamily="2" charset="2"/>
              <a:buChar char="§"/>
            </a:pPr>
            <a:r>
              <a:rPr lang="en-US" altLang="zh-TW" sz="2000" b="1" dirty="0" smtClean="0">
                <a:latin typeface="Garamond" pitchFamily="18" charset="0"/>
              </a:rPr>
              <a:t>Produce desired element on substrate with easily removable by-products </a:t>
            </a:r>
          </a:p>
          <a:p>
            <a:pPr marL="898525" lvl="2" indent="-352425">
              <a:lnSpc>
                <a:spcPct val="150000"/>
              </a:lnSpc>
              <a:buClr>
                <a:srgbClr val="996633"/>
              </a:buClr>
              <a:buFont typeface="Wingdings" pitchFamily="2" charset="2"/>
              <a:buChar char="§"/>
            </a:pPr>
            <a:r>
              <a:rPr lang="en-US" altLang="zh-TW" sz="2000" b="1" dirty="0" smtClean="0">
                <a:latin typeface="Garamond" pitchFamily="18" charset="0"/>
              </a:rPr>
              <a:t>Low toxicity</a:t>
            </a: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95</a:t>
            </a:fld>
            <a:endParaRPr lang="es-E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928662" y="1567023"/>
            <a:ext cx="7715304" cy="1361911"/>
          </a:xfrm>
          <a:prstGeom prst="rect">
            <a:avLst/>
          </a:prstGeom>
        </p:spPr>
        <p:txBody>
          <a:bodyPr wrap="square">
            <a:spAutoFit/>
          </a:bodyPr>
          <a:lstStyle/>
          <a:p>
            <a:pPr marL="171450" indent="-171450">
              <a:spcAft>
                <a:spcPts val="300"/>
              </a:spcAft>
            </a:pPr>
            <a:r>
              <a:rPr lang="en-US" altLang="zh-TW" sz="2000" b="1" dirty="0" smtClean="0">
                <a:solidFill>
                  <a:srgbClr val="C00000"/>
                </a:solidFill>
                <a:latin typeface="Garamond" pitchFamily="18" charset="0"/>
              </a:rPr>
              <a:t>Substrates : </a:t>
            </a: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Need to consider adsorption and  surface reactions </a:t>
            </a:r>
          </a:p>
          <a:p>
            <a:pPr marL="449263" lvl="1" indent="-449263">
              <a:lnSpc>
                <a:spcPct val="150000"/>
              </a:lnSpc>
              <a:buClr>
                <a:srgbClr val="996633"/>
              </a:buClr>
              <a:buFont typeface="Wingdings" pitchFamily="2" charset="2"/>
              <a:buChar char="§"/>
            </a:pPr>
            <a:r>
              <a:rPr lang="en-US" altLang="zh-TW" sz="2000" b="1" dirty="0" smtClean="0">
                <a:latin typeface="Garamond" pitchFamily="18" charset="0"/>
              </a:rPr>
              <a:t>For example, WF</a:t>
            </a:r>
            <a:r>
              <a:rPr lang="en-US" altLang="zh-TW" sz="2000" b="1" baseline="-25000" dirty="0" smtClean="0">
                <a:latin typeface="Garamond" pitchFamily="18" charset="0"/>
              </a:rPr>
              <a:t>6</a:t>
            </a:r>
            <a:r>
              <a:rPr lang="en-US" altLang="zh-TW" sz="2000" b="1" dirty="0" smtClean="0">
                <a:latin typeface="Garamond" pitchFamily="18" charset="0"/>
              </a:rPr>
              <a:t> deposits on Si but not on SiO</a:t>
            </a:r>
            <a:r>
              <a:rPr lang="en-US" altLang="zh-TW" sz="2000" b="1" baseline="-25000" dirty="0" smtClean="0">
                <a:latin typeface="Garamond" pitchFamily="18" charset="0"/>
              </a:rPr>
              <a:t>2 </a:t>
            </a:r>
          </a:p>
        </p:txBody>
      </p:sp>
      <p:sp>
        <p:nvSpPr>
          <p:cNvPr id="87041" name="Rectangle 1"/>
          <p:cNvSpPr>
            <a:spLocks noChangeArrowheads="1"/>
          </p:cNvSpPr>
          <p:nvPr/>
        </p:nvSpPr>
        <p:spPr bwMode="auto">
          <a:xfrm>
            <a:off x="928662" y="3534013"/>
            <a:ext cx="5379648"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2000" b="1" dirty="0" smtClean="0">
                <a:solidFill>
                  <a:srgbClr val="C00000"/>
                </a:solidFill>
                <a:latin typeface="Garamond" pitchFamily="18" charset="0"/>
              </a:rPr>
              <a:t>Growth of films depends on : </a:t>
            </a:r>
          </a:p>
          <a:p>
            <a:pPr marL="0" marR="0" lvl="0" indent="0" algn="l" defTabSz="914400" rtl="0" eaLnBrk="1" fontAlgn="base" latinLnBrk="0" hangingPunct="1">
              <a:lnSpc>
                <a:spcPct val="100000"/>
              </a:lnSpc>
              <a:spcBef>
                <a:spcPct val="0"/>
              </a:spcBef>
              <a:spcAft>
                <a:spcPct val="0"/>
              </a:spcAft>
              <a:buClrTx/>
              <a:buSzTx/>
              <a:buFontTx/>
              <a:buNone/>
              <a:tabLst/>
            </a:pPr>
            <a:endParaRPr lang="en-US" altLang="zh-TW" sz="1000" b="1" dirty="0" smtClean="0">
              <a:solidFill>
                <a:srgbClr val="C00000"/>
              </a:solidFill>
              <a:latin typeface="Garamond" pitchFamily="18" charset="0"/>
            </a:endParaRPr>
          </a:p>
          <a:p>
            <a:pPr marL="449263" marR="0" lvl="1" indent="-449263" defTabSz="914400" eaLnBrk="0" latinLnBrk="0" hangingPunct="0">
              <a:lnSpc>
                <a:spcPct val="150000"/>
              </a:lnSpc>
              <a:buClr>
                <a:srgbClr val="996633"/>
              </a:buClr>
              <a:buSzTx/>
              <a:buFont typeface="Wingdings" pitchFamily="2" charset="2"/>
              <a:buChar char="§"/>
              <a:tabLst/>
            </a:pPr>
            <a:r>
              <a:rPr lang="en-US" altLang="zh-TW" sz="2000" b="1" dirty="0" smtClean="0">
                <a:latin typeface="Garamond" pitchFamily="18" charset="0"/>
              </a:rPr>
              <a:t>transport of gas to surface</a:t>
            </a:r>
          </a:p>
          <a:p>
            <a:pPr marL="449263" marR="0" lvl="1" indent="-449263" defTabSz="914400" eaLnBrk="0" latinLnBrk="0" hangingPunct="0">
              <a:lnSpc>
                <a:spcPct val="150000"/>
              </a:lnSpc>
              <a:buClr>
                <a:srgbClr val="996633"/>
              </a:buClr>
              <a:buSzTx/>
              <a:buFont typeface="Wingdings" pitchFamily="2" charset="2"/>
              <a:buChar char="§"/>
              <a:tabLst/>
            </a:pPr>
            <a:r>
              <a:rPr lang="en-US" altLang="zh-TW" sz="2000" b="1" dirty="0" smtClean="0">
                <a:latin typeface="Garamond" pitchFamily="18" charset="0"/>
              </a:rPr>
              <a:t>adsorption of gas on substrate</a:t>
            </a:r>
          </a:p>
          <a:p>
            <a:pPr marL="449263" marR="0" lvl="1" indent="-449263" defTabSz="914400" eaLnBrk="0" latinLnBrk="0" hangingPunct="0">
              <a:lnSpc>
                <a:spcPct val="150000"/>
              </a:lnSpc>
              <a:buClr>
                <a:srgbClr val="996633"/>
              </a:buClr>
              <a:buSzTx/>
              <a:buFont typeface="Wingdings" pitchFamily="2" charset="2"/>
              <a:buChar char="§"/>
              <a:tabLst/>
            </a:pPr>
            <a:r>
              <a:rPr lang="en-US" altLang="zh-TW" sz="2000" b="1" dirty="0" smtClean="0">
                <a:latin typeface="Garamond" pitchFamily="18" charset="0"/>
              </a:rPr>
              <a:t>reaction rates on substrate</a:t>
            </a:r>
          </a:p>
          <a:p>
            <a:pPr marL="449263" marR="0" lvl="1" indent="-449263" defTabSz="914400" eaLnBrk="0" latinLnBrk="0" hangingPunct="0">
              <a:lnSpc>
                <a:spcPct val="150000"/>
              </a:lnSpc>
              <a:buClr>
                <a:srgbClr val="996633"/>
              </a:buClr>
              <a:buSzTx/>
              <a:buFont typeface="Wingdings" pitchFamily="2" charset="2"/>
              <a:buChar char="§"/>
              <a:tabLst/>
            </a:pPr>
            <a:r>
              <a:rPr lang="en-US" altLang="zh-TW" sz="2000" b="1" dirty="0" smtClean="0">
                <a:latin typeface="Garamond" pitchFamily="18" charset="0"/>
              </a:rPr>
              <a:t>transport of products away from substrate</a:t>
            </a:r>
          </a:p>
        </p:txBody>
      </p:sp>
      <p:sp>
        <p:nvSpPr>
          <p:cNvPr id="5" name="Rectangle 4"/>
          <p:cNvSpPr/>
          <p:nvPr/>
        </p:nvSpPr>
        <p:spPr>
          <a:xfrm>
            <a:off x="1428728" y="214290"/>
            <a:ext cx="7215238"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TW" sz="3600" b="1" dirty="0" smtClean="0">
                <a:latin typeface="Rockwell" pitchFamily="18" charset="0"/>
              </a:rPr>
              <a:t>CVD sources and substrates</a:t>
            </a:r>
            <a:endParaRPr lang="en-US" sz="3600" b="1" dirty="0">
              <a:latin typeface="Rockwell" pitchFamily="18" charset="0"/>
            </a:endParaRPr>
          </a:p>
        </p:txBody>
      </p:sp>
      <p:sp>
        <p:nvSpPr>
          <p:cNvPr id="6" name="Slide Number Placeholder 5"/>
          <p:cNvSpPr>
            <a:spLocks noGrp="1"/>
          </p:cNvSpPr>
          <p:nvPr>
            <p:ph type="sldNum" sz="quarter" idx="12"/>
          </p:nvPr>
        </p:nvSpPr>
        <p:spPr/>
        <p:txBody>
          <a:bodyPr/>
          <a:lstStyle/>
          <a:p>
            <a:pPr>
              <a:defRPr/>
            </a:pPr>
            <a:fld id="{89250202-7414-4ED7-95A7-DC491D0A2B12}" type="slidenum">
              <a:rPr lang="es-ES" smtClean="0"/>
              <a:pPr>
                <a:defRPr/>
              </a:pPr>
              <a:t>96</a:t>
            </a:fld>
            <a:endParaRPr lang="es-E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graphicFrame>
        <p:nvGraphicFramePr>
          <p:cNvPr id="3" name="Diagram 2"/>
          <p:cNvGraphicFramePr/>
          <p:nvPr/>
        </p:nvGraphicFramePr>
        <p:xfrm>
          <a:off x="857224" y="1357298"/>
          <a:ext cx="7643866" cy="4857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857488" y="214290"/>
            <a:ext cx="3643338"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Types of CVD </a:t>
            </a:r>
            <a:endParaRPr lang="en-US" sz="3600" b="1" dirty="0">
              <a:latin typeface="Rockwell"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97</a:t>
            </a:fld>
            <a:endParaRPr lang="es-E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3" name="Rectangle 2"/>
          <p:cNvSpPr/>
          <p:nvPr/>
        </p:nvSpPr>
        <p:spPr>
          <a:xfrm>
            <a:off x="500034" y="1357298"/>
            <a:ext cx="8286808" cy="4924425"/>
          </a:xfrm>
          <a:prstGeom prst="rect">
            <a:avLst/>
          </a:prstGeom>
        </p:spPr>
        <p:txBody>
          <a:bodyPr wrap="square">
            <a:spAutoFit/>
          </a:bodyPr>
          <a:lstStyle/>
          <a:p>
            <a:pPr marL="234950" indent="-234950"/>
            <a:r>
              <a:rPr lang="en-US" altLang="zh-TW" b="1" dirty="0" smtClean="0">
                <a:solidFill>
                  <a:srgbClr val="C00000"/>
                </a:solidFill>
                <a:latin typeface="Garamond" pitchFamily="18" charset="0"/>
              </a:rPr>
              <a:t>APCVD</a:t>
            </a:r>
            <a:r>
              <a:rPr lang="en-US" altLang="zh-TW" dirty="0" smtClean="0">
                <a:solidFill>
                  <a:srgbClr val="0033CC"/>
                </a:solidFill>
              </a:rPr>
              <a:t> </a:t>
            </a:r>
            <a:r>
              <a:rPr lang="en-US" altLang="zh-TW" b="1" dirty="0" smtClean="0">
                <a:solidFill>
                  <a:srgbClr val="C00000"/>
                </a:solidFill>
                <a:latin typeface="Garamond" pitchFamily="18" charset="0"/>
              </a:rPr>
              <a:t>(Atmospheric Pressure CVD):</a:t>
            </a:r>
          </a:p>
          <a:p>
            <a:pPr marL="234950" indent="-234950"/>
            <a:endParaRPr lang="en-US" altLang="zh-TW" b="1" dirty="0" smtClean="0">
              <a:solidFill>
                <a:srgbClr val="C00000"/>
              </a:solidFill>
              <a:latin typeface="Garamond" pitchFamily="18" charset="0"/>
            </a:endParaRPr>
          </a:p>
          <a:p>
            <a:pPr marL="361950" indent="-361950" algn="just">
              <a:buClr>
                <a:srgbClr val="996633"/>
              </a:buClr>
              <a:buFont typeface="Wingdings" pitchFamily="2" charset="2"/>
              <a:buChar char="§"/>
            </a:pPr>
            <a:r>
              <a:rPr lang="en-IN" sz="2000" b="1" dirty="0" smtClean="0">
                <a:latin typeface="Garamond" pitchFamily="18" charset="0"/>
              </a:rPr>
              <a:t>APCVD is a CVD method at normal pressure (atmospheric pressure) which is used for deposition of doped and </a:t>
            </a:r>
            <a:r>
              <a:rPr lang="en-IN" sz="2000" b="1" dirty="0" err="1" smtClean="0">
                <a:latin typeface="Garamond" pitchFamily="18" charset="0"/>
              </a:rPr>
              <a:t>undoped</a:t>
            </a:r>
            <a:r>
              <a:rPr lang="en-IN" sz="2000" b="1" dirty="0" smtClean="0">
                <a:latin typeface="Garamond" pitchFamily="18" charset="0"/>
              </a:rPr>
              <a:t> oxides. </a:t>
            </a:r>
          </a:p>
          <a:p>
            <a:pPr marL="361950" indent="-361950" algn="just">
              <a:buClr>
                <a:srgbClr val="996633"/>
              </a:buClr>
              <a:buFont typeface="Wingdings" pitchFamily="2" charset="2"/>
              <a:buChar char="§"/>
            </a:pPr>
            <a:endParaRPr lang="en-IN" sz="2000" b="1" dirty="0" smtClean="0">
              <a:latin typeface="Garamond" pitchFamily="18" charset="0"/>
            </a:endParaRPr>
          </a:p>
          <a:p>
            <a:pPr marL="361950" indent="-361950" algn="just">
              <a:buClr>
                <a:srgbClr val="996633"/>
              </a:buClr>
              <a:buFont typeface="Wingdings" pitchFamily="2" charset="2"/>
              <a:buChar char="§"/>
            </a:pPr>
            <a:r>
              <a:rPr lang="en-IN" sz="2000" b="1" dirty="0" smtClean="0">
                <a:latin typeface="Garamond" pitchFamily="18" charset="0"/>
              </a:rPr>
              <a:t>The deposited oxide has a low density and the coverage is moderate due to a relatively low temperature. Because of improved tools, the APCVD undergoes a renaissance. The high wafer throughput is a big advantage of this process.</a:t>
            </a:r>
          </a:p>
          <a:p>
            <a:pPr marL="361950" indent="-361950" algn="just">
              <a:buClr>
                <a:srgbClr val="996633"/>
              </a:buClr>
              <a:buFont typeface="Wingdings" pitchFamily="2" charset="2"/>
              <a:buChar char="§"/>
            </a:pPr>
            <a:endParaRPr lang="en-IN" sz="2000" b="1" dirty="0" smtClean="0">
              <a:latin typeface="Garamond" pitchFamily="18" charset="0"/>
            </a:endParaRPr>
          </a:p>
          <a:p>
            <a:pPr marL="361950" indent="-361950" algn="just">
              <a:buClr>
                <a:srgbClr val="996633"/>
              </a:buClr>
              <a:buFont typeface="Wingdings" pitchFamily="2" charset="2"/>
              <a:buChar char="§"/>
            </a:pPr>
            <a:r>
              <a:rPr lang="en-IN" sz="2000" b="1" dirty="0" smtClean="0">
                <a:latin typeface="Garamond" pitchFamily="18" charset="0"/>
              </a:rPr>
              <a:t>As process gases </a:t>
            </a:r>
            <a:r>
              <a:rPr lang="en-IN" sz="2000" b="1" dirty="0" err="1" smtClean="0">
                <a:latin typeface="Garamond" pitchFamily="18" charset="0"/>
              </a:rPr>
              <a:t>silane</a:t>
            </a:r>
            <a:r>
              <a:rPr lang="en-IN" sz="2000" b="1" dirty="0" smtClean="0">
                <a:latin typeface="Garamond" pitchFamily="18" charset="0"/>
              </a:rPr>
              <a:t> SiH</a:t>
            </a:r>
            <a:r>
              <a:rPr lang="en-IN" sz="2000" b="1" baseline="-25000" dirty="0" smtClean="0">
                <a:latin typeface="Garamond" pitchFamily="18" charset="0"/>
              </a:rPr>
              <a:t>4</a:t>
            </a:r>
            <a:r>
              <a:rPr lang="en-IN" sz="2000" b="1" dirty="0" smtClean="0">
                <a:latin typeface="Garamond" pitchFamily="18" charset="0"/>
              </a:rPr>
              <a:t> (highly diluted with nitrogen N</a:t>
            </a:r>
            <a:r>
              <a:rPr lang="en-IN" sz="2000" b="1" baseline="-25000" dirty="0" smtClean="0">
                <a:latin typeface="Garamond" pitchFamily="18" charset="0"/>
              </a:rPr>
              <a:t>2</a:t>
            </a:r>
            <a:r>
              <a:rPr lang="en-IN" sz="2000" b="1" dirty="0" smtClean="0">
                <a:latin typeface="Garamond" pitchFamily="18" charset="0"/>
              </a:rPr>
              <a:t>) and oxygen O</a:t>
            </a:r>
            <a:r>
              <a:rPr lang="en-IN" sz="2000" b="1" baseline="-25000" dirty="0" smtClean="0">
                <a:latin typeface="Garamond" pitchFamily="18" charset="0"/>
              </a:rPr>
              <a:t>2</a:t>
            </a:r>
            <a:r>
              <a:rPr lang="en-IN" sz="2000" b="1" dirty="0" smtClean="0">
                <a:latin typeface="Garamond" pitchFamily="18" charset="0"/>
              </a:rPr>
              <a:t> are used. The gases are decomposed thermally at about 400 </a:t>
            </a:r>
            <a:r>
              <a:rPr lang="en-IN" sz="2000" b="1" baseline="30000" dirty="0" smtClean="0">
                <a:latin typeface="Garamond" pitchFamily="18" charset="0"/>
              </a:rPr>
              <a:t>0</a:t>
            </a:r>
            <a:r>
              <a:rPr lang="en-IN" sz="2000" b="1" dirty="0" smtClean="0">
                <a:latin typeface="Garamond" pitchFamily="18" charset="0"/>
              </a:rPr>
              <a:t>C and react with each other to form the desired film.</a:t>
            </a:r>
          </a:p>
          <a:p>
            <a:pPr marL="361950" indent="-361950" algn="just">
              <a:buClr>
                <a:srgbClr val="996633"/>
              </a:buClr>
              <a:buFont typeface="Wingdings" pitchFamily="2" charset="2"/>
              <a:buChar char="§"/>
            </a:pPr>
            <a:endParaRPr lang="en-US" sz="2000" b="1" dirty="0" smtClean="0">
              <a:latin typeface="Garamond" pitchFamily="18" charset="0"/>
            </a:endParaRPr>
          </a:p>
          <a:p>
            <a:pPr marL="361950" indent="-361950" algn="just">
              <a:buClr>
                <a:srgbClr val="996633"/>
              </a:buClr>
            </a:pPr>
            <a:r>
              <a:rPr lang="pt-BR" sz="2000" b="1" i="1" dirty="0" smtClean="0">
                <a:solidFill>
                  <a:srgbClr val="C00000"/>
                </a:solidFill>
              </a:rPr>
              <a:t>             SiH</a:t>
            </a:r>
            <a:r>
              <a:rPr lang="pt-BR" sz="2000" b="1" i="1" baseline="-25000" dirty="0" smtClean="0">
                <a:solidFill>
                  <a:srgbClr val="C00000"/>
                </a:solidFill>
              </a:rPr>
              <a:t>4</a:t>
            </a:r>
            <a:r>
              <a:rPr lang="pt-BR" sz="2000" b="1" i="1" dirty="0" smtClean="0">
                <a:solidFill>
                  <a:srgbClr val="C00000"/>
                </a:solidFill>
              </a:rPr>
              <a:t> + O</a:t>
            </a:r>
            <a:r>
              <a:rPr lang="pt-BR" sz="2000" b="1" i="1" baseline="-25000" dirty="0" smtClean="0">
                <a:solidFill>
                  <a:srgbClr val="C00000"/>
                </a:solidFill>
              </a:rPr>
              <a:t>2</a:t>
            </a:r>
            <a:r>
              <a:rPr lang="pt-BR" sz="2000" b="1" i="1" dirty="0" smtClean="0">
                <a:solidFill>
                  <a:srgbClr val="C00000"/>
                </a:solidFill>
              </a:rPr>
              <a:t>→SiO</a:t>
            </a:r>
            <a:r>
              <a:rPr lang="pt-BR" sz="2000" b="1" i="1" baseline="-25000" dirty="0" smtClean="0">
                <a:solidFill>
                  <a:srgbClr val="C00000"/>
                </a:solidFill>
              </a:rPr>
              <a:t>2</a:t>
            </a:r>
            <a:r>
              <a:rPr lang="pt-BR" sz="2000" b="1" i="1" dirty="0" smtClean="0">
                <a:solidFill>
                  <a:srgbClr val="C00000"/>
                </a:solidFill>
              </a:rPr>
              <a:t> + 2H</a:t>
            </a:r>
            <a:r>
              <a:rPr lang="pt-BR" sz="2000" b="1" i="1" baseline="-25000" dirty="0" smtClean="0">
                <a:solidFill>
                  <a:srgbClr val="C00000"/>
                </a:solidFill>
              </a:rPr>
              <a:t>2</a:t>
            </a:r>
            <a:r>
              <a:rPr lang="pt-BR" sz="2000" b="1" i="1" dirty="0" smtClean="0">
                <a:solidFill>
                  <a:srgbClr val="C00000"/>
                </a:solidFill>
              </a:rPr>
              <a:t> (T = 430 °C, p = 10</a:t>
            </a:r>
            <a:r>
              <a:rPr lang="pt-BR" sz="2000" b="1" i="1" baseline="30000" dirty="0" smtClean="0">
                <a:solidFill>
                  <a:srgbClr val="C00000"/>
                </a:solidFill>
              </a:rPr>
              <a:t>5</a:t>
            </a:r>
            <a:r>
              <a:rPr lang="pt-BR" sz="2000" b="1" i="1" dirty="0" smtClean="0">
                <a:solidFill>
                  <a:srgbClr val="C00000"/>
                </a:solidFill>
              </a:rPr>
              <a:t> °Pa)</a:t>
            </a:r>
            <a:endParaRPr lang="en-IN" sz="2000" b="1" dirty="0" smtClean="0">
              <a:solidFill>
                <a:srgbClr val="C00000"/>
              </a:solidFill>
              <a:latin typeface="Garamond" pitchFamily="18" charset="0"/>
            </a:endParaRPr>
          </a:p>
          <a:p>
            <a:pPr marL="234950" indent="-234950" algn="just"/>
            <a:endParaRPr lang="en-US" altLang="zh-TW" b="1" dirty="0" smtClean="0">
              <a:latin typeface="Garamond" pitchFamily="18" charset="0"/>
            </a:endParaRPr>
          </a:p>
        </p:txBody>
      </p:sp>
      <p:sp>
        <p:nvSpPr>
          <p:cNvPr id="4" name="Rectangle 3"/>
          <p:cNvSpPr/>
          <p:nvPr/>
        </p:nvSpPr>
        <p:spPr>
          <a:xfrm>
            <a:off x="1785918"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APCVD</a:t>
            </a:r>
            <a:endParaRPr lang="en-US" sz="3600" b="1" dirty="0">
              <a:latin typeface="Rockwell" pitchFamily="18" charset="0"/>
            </a:endParaRPr>
          </a:p>
        </p:txBody>
      </p:sp>
      <p:sp>
        <p:nvSpPr>
          <p:cNvPr id="5" name="Slide Number Placeholder 4"/>
          <p:cNvSpPr>
            <a:spLocks noGrp="1"/>
          </p:cNvSpPr>
          <p:nvPr>
            <p:ph type="sldNum" sz="quarter" idx="12"/>
          </p:nvPr>
        </p:nvSpPr>
        <p:spPr/>
        <p:txBody>
          <a:bodyPr/>
          <a:lstStyle/>
          <a:p>
            <a:pPr>
              <a:defRPr/>
            </a:pPr>
            <a:fld id="{89250202-7414-4ED7-95A7-DC491D0A2B12}" type="slidenum">
              <a:rPr lang="es-ES" smtClean="0"/>
              <a:pPr>
                <a:defRPr/>
              </a:pPr>
              <a:t>98</a:t>
            </a:fld>
            <a:endParaRPr lang="es-E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 y="1392873"/>
            <a:ext cx="8858312" cy="4893647"/>
          </a:xfrm>
          <a:prstGeom prst="rect">
            <a:avLst/>
          </a:prstGeom>
        </p:spPr>
        <p:txBody>
          <a:bodyPr wrap="square">
            <a:spAutoFit/>
          </a:bodyPr>
          <a:lstStyle/>
          <a:p>
            <a:pPr marL="361950" indent="-361950" algn="just">
              <a:buClr>
                <a:srgbClr val="996633"/>
              </a:buClr>
              <a:buFont typeface="Wingdings" pitchFamily="2" charset="2"/>
              <a:buChar char="§"/>
            </a:pPr>
            <a:r>
              <a:rPr lang="en-IN" b="1" dirty="0" smtClean="0">
                <a:latin typeface="Garamond" pitchFamily="18" charset="0"/>
              </a:rPr>
              <a:t>Added ozone O</a:t>
            </a:r>
            <a:r>
              <a:rPr lang="en-IN" b="1" baseline="-25000" dirty="0" smtClean="0">
                <a:latin typeface="Garamond" pitchFamily="18" charset="0"/>
              </a:rPr>
              <a:t>3</a:t>
            </a:r>
            <a:r>
              <a:rPr lang="en-IN" b="1" dirty="0" smtClean="0">
                <a:latin typeface="Garamond" pitchFamily="18" charset="0"/>
              </a:rPr>
              <a:t> can cause a better conformity because it improves the movability of the accumulated particles. </a:t>
            </a:r>
          </a:p>
          <a:p>
            <a:pPr marL="361950" indent="-361950" algn="just">
              <a:buClr>
                <a:srgbClr val="996633"/>
              </a:buClr>
              <a:buFont typeface="Wingdings" pitchFamily="2" charset="2"/>
              <a:buChar char="§"/>
            </a:pPr>
            <a:endParaRPr lang="en-IN" sz="1000" b="1" dirty="0" smtClean="0">
              <a:latin typeface="Garamond" pitchFamily="18" charset="0"/>
            </a:endParaRPr>
          </a:p>
          <a:p>
            <a:pPr marL="361950" indent="-361950" algn="just">
              <a:buClr>
                <a:srgbClr val="996633"/>
              </a:buClr>
              <a:buFont typeface="Wingdings" pitchFamily="2" charset="2"/>
              <a:buChar char="§"/>
            </a:pPr>
            <a:r>
              <a:rPr lang="en-IN" b="1" dirty="0" smtClean="0">
                <a:latin typeface="Garamond" pitchFamily="18" charset="0"/>
              </a:rPr>
              <a:t>The oxide is porous and electrically instable and can be densified by a high temperature process.</a:t>
            </a:r>
          </a:p>
          <a:p>
            <a:pPr marL="361950" indent="-361950" algn="just">
              <a:buClr>
                <a:srgbClr val="996633"/>
              </a:buClr>
              <a:buFont typeface="Wingdings" pitchFamily="2" charset="2"/>
              <a:buChar char="§"/>
            </a:pPr>
            <a:endParaRPr lang="en-IN" sz="1000" b="1" dirty="0" smtClean="0">
              <a:latin typeface="Garamond" pitchFamily="18" charset="0"/>
            </a:endParaRPr>
          </a:p>
          <a:p>
            <a:pPr marL="361950" indent="-361950" algn="just">
              <a:buClr>
                <a:srgbClr val="996633"/>
              </a:buClr>
              <a:buFont typeface="Wingdings" pitchFamily="2" charset="2"/>
              <a:buChar char="§"/>
            </a:pPr>
            <a:r>
              <a:rPr lang="en-IN" b="1" dirty="0" smtClean="0">
                <a:latin typeface="Garamond" pitchFamily="18" charset="0"/>
              </a:rPr>
              <a:t>To avoid edges which can result in difficulties at the deposition of additional layers, phosphorus silicate glass (PSG) is used for interlayers. </a:t>
            </a:r>
          </a:p>
          <a:p>
            <a:pPr marL="361950" indent="-361950" algn="just">
              <a:buClr>
                <a:srgbClr val="996633"/>
              </a:buClr>
              <a:buFont typeface="Wingdings" pitchFamily="2" charset="2"/>
              <a:buChar char="§"/>
            </a:pPr>
            <a:endParaRPr lang="en-IN" sz="1000" b="1" dirty="0" smtClean="0">
              <a:latin typeface="Garamond" pitchFamily="18" charset="0"/>
            </a:endParaRPr>
          </a:p>
          <a:p>
            <a:pPr marL="361950" indent="-361950" algn="just">
              <a:buClr>
                <a:srgbClr val="996633"/>
              </a:buClr>
              <a:buFont typeface="Wingdings" pitchFamily="2" charset="2"/>
              <a:buChar char="§"/>
            </a:pPr>
            <a:r>
              <a:rPr lang="en-IN" b="1" dirty="0" smtClean="0">
                <a:latin typeface="Garamond" pitchFamily="18" charset="0"/>
              </a:rPr>
              <a:t>Therefore phosphine is added to SiH</a:t>
            </a:r>
            <a:r>
              <a:rPr lang="en-IN" b="1" baseline="-25000" dirty="0" smtClean="0">
                <a:latin typeface="Garamond" pitchFamily="18" charset="0"/>
              </a:rPr>
              <a:t>4</a:t>
            </a:r>
            <a:r>
              <a:rPr lang="en-IN" b="1" dirty="0" smtClean="0">
                <a:latin typeface="Garamond" pitchFamily="18" charset="0"/>
              </a:rPr>
              <a:t> and O</a:t>
            </a:r>
            <a:r>
              <a:rPr lang="en-IN" b="1" baseline="-25000" dirty="0" smtClean="0">
                <a:latin typeface="Garamond" pitchFamily="18" charset="0"/>
              </a:rPr>
              <a:t>2</a:t>
            </a:r>
            <a:r>
              <a:rPr lang="en-IN" b="1" dirty="0" smtClean="0">
                <a:latin typeface="Garamond" pitchFamily="18" charset="0"/>
              </a:rPr>
              <a:t>, so that the deposited oxide contains                    4 to 8 % phosphorus. </a:t>
            </a:r>
          </a:p>
          <a:p>
            <a:pPr marL="361950" indent="-361950" algn="just">
              <a:buClr>
                <a:srgbClr val="996633"/>
              </a:buClr>
              <a:buFont typeface="Wingdings" pitchFamily="2" charset="2"/>
              <a:buChar char="§"/>
            </a:pPr>
            <a:endParaRPr lang="en-IN" sz="1000" b="1" dirty="0" smtClean="0">
              <a:latin typeface="Garamond" pitchFamily="18" charset="0"/>
            </a:endParaRPr>
          </a:p>
          <a:p>
            <a:pPr marL="361950" indent="-361950" algn="just">
              <a:buClr>
                <a:srgbClr val="996633"/>
              </a:buClr>
              <a:buFont typeface="Wingdings" pitchFamily="2" charset="2"/>
              <a:buChar char="§"/>
            </a:pPr>
            <a:r>
              <a:rPr lang="en-IN" b="1" dirty="0" smtClean="0">
                <a:latin typeface="Garamond" pitchFamily="18" charset="0"/>
              </a:rPr>
              <a:t>A high amount of phosphorus leads to a high increase of the flow properties, however, phosphoric acid can be formed which corrodes </a:t>
            </a:r>
            <a:r>
              <a:rPr lang="en-IN" b="1" dirty="0" err="1" smtClean="0">
                <a:latin typeface="Garamond" pitchFamily="18" charset="0"/>
              </a:rPr>
              <a:t>aluminum</a:t>
            </a:r>
            <a:r>
              <a:rPr lang="en-IN" b="1" dirty="0" smtClean="0">
                <a:latin typeface="Garamond" pitchFamily="18" charset="0"/>
              </a:rPr>
              <a:t> (conductor paths).</a:t>
            </a:r>
          </a:p>
          <a:p>
            <a:pPr marL="361950" indent="-361950" algn="just">
              <a:buClr>
                <a:srgbClr val="996633"/>
              </a:buClr>
              <a:buFont typeface="Wingdings" pitchFamily="2" charset="2"/>
              <a:buChar char="§"/>
            </a:pPr>
            <a:endParaRPr lang="en-IN" sz="1000" b="1" dirty="0" smtClean="0">
              <a:latin typeface="Garamond" pitchFamily="18" charset="0"/>
            </a:endParaRPr>
          </a:p>
          <a:p>
            <a:pPr marL="361950" indent="-361950" algn="just">
              <a:buClr>
                <a:srgbClr val="996633"/>
              </a:buClr>
              <a:buFont typeface="Wingdings" pitchFamily="2" charset="2"/>
              <a:buChar char="§"/>
            </a:pPr>
            <a:r>
              <a:rPr lang="en-IN" b="1" dirty="0" smtClean="0">
                <a:latin typeface="Garamond" pitchFamily="18" charset="0"/>
              </a:rPr>
              <a:t>Because annealing affects earlier processes (e.g. doping) only short tempering is done with powerful argon lamps (several </a:t>
            </a:r>
            <a:r>
              <a:rPr lang="en-IN" b="1" dirty="0" err="1" smtClean="0">
                <a:latin typeface="Garamond" pitchFamily="18" charset="0"/>
              </a:rPr>
              <a:t>hundrets</a:t>
            </a:r>
            <a:r>
              <a:rPr lang="en-IN" b="1" dirty="0" smtClean="0">
                <a:latin typeface="Garamond" pitchFamily="18" charset="0"/>
              </a:rPr>
              <a:t> kW, less than 10s, T = 1100 °C) instead of annealing in longsome furnace processes.</a:t>
            </a:r>
          </a:p>
          <a:p>
            <a:pPr marL="361950" indent="-361950" algn="just">
              <a:buClr>
                <a:srgbClr val="996633"/>
              </a:buClr>
              <a:buFont typeface="Wingdings" pitchFamily="2" charset="2"/>
              <a:buChar char="§"/>
            </a:pPr>
            <a:endParaRPr lang="en-IN" sz="1000" b="1" dirty="0" smtClean="0">
              <a:latin typeface="Garamond" pitchFamily="18" charset="0"/>
            </a:endParaRPr>
          </a:p>
        </p:txBody>
      </p:sp>
      <p:pic>
        <p:nvPicPr>
          <p:cNvPr id="5" name="Picture 7"/>
          <p:cNvPicPr>
            <a:picLocks noChangeAspect="1" noChangeArrowheads="1"/>
          </p:cNvPicPr>
          <p:nvPr/>
        </p:nvPicPr>
        <p:blipFill>
          <a:blip r:embed="rId2" cstate="print"/>
          <a:srcRect/>
          <a:stretch>
            <a:fillRect/>
          </a:stretch>
        </p:blipFill>
        <p:spPr bwMode="auto">
          <a:xfrm>
            <a:off x="8358188" y="6643688"/>
            <a:ext cx="785812" cy="214312"/>
          </a:xfrm>
          <a:prstGeom prst="rect">
            <a:avLst/>
          </a:prstGeom>
          <a:noFill/>
          <a:ln w="9525">
            <a:noFill/>
            <a:miter lim="800000"/>
            <a:headEnd/>
            <a:tailEnd/>
          </a:ln>
        </p:spPr>
      </p:pic>
      <p:sp>
        <p:nvSpPr>
          <p:cNvPr id="6" name="Rectangle 5"/>
          <p:cNvSpPr/>
          <p:nvPr/>
        </p:nvSpPr>
        <p:spPr>
          <a:xfrm>
            <a:off x="1928794" y="214290"/>
            <a:ext cx="5643602"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atin typeface="Rockwell" pitchFamily="18" charset="0"/>
              </a:rPr>
              <a:t>APCVD</a:t>
            </a:r>
            <a:endParaRPr lang="en-US" sz="3600" b="1" dirty="0">
              <a:latin typeface="Rockwell" pitchFamily="18" charset="0"/>
            </a:endParaRPr>
          </a:p>
        </p:txBody>
      </p:sp>
      <p:sp>
        <p:nvSpPr>
          <p:cNvPr id="7" name="Slide Number Placeholder 6"/>
          <p:cNvSpPr>
            <a:spLocks noGrp="1"/>
          </p:cNvSpPr>
          <p:nvPr>
            <p:ph type="sldNum" sz="quarter" idx="12"/>
          </p:nvPr>
        </p:nvSpPr>
        <p:spPr/>
        <p:txBody>
          <a:bodyPr/>
          <a:lstStyle/>
          <a:p>
            <a:pPr>
              <a:defRPr/>
            </a:pPr>
            <a:fld id="{89250202-7414-4ED7-95A7-DC491D0A2B12}" type="slidenum">
              <a:rPr lang="es-ES" smtClean="0"/>
              <a:pPr>
                <a:defRPr/>
              </a:pPr>
              <a:t>99</a:t>
            </a:fld>
            <a:endParaRPr lang="es-E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果因PPT 单车旅行">
  <a:themeElements>
    <a:clrScheme name="">
      <a:dk1>
        <a:srgbClr val="000000"/>
      </a:dk1>
      <a:lt1>
        <a:srgbClr val="FFFFFF"/>
      </a:lt1>
      <a:dk2>
        <a:srgbClr val="5A6378"/>
      </a:dk2>
      <a:lt2>
        <a:srgbClr val="D4D4D6"/>
      </a:lt2>
      <a:accent1>
        <a:srgbClr val="F0AD00"/>
      </a:accent1>
      <a:accent2>
        <a:srgbClr val="60B5CC"/>
      </a:accent2>
      <a:accent3>
        <a:srgbClr val="FFFFFF"/>
      </a:accent3>
      <a:accent4>
        <a:srgbClr val="000000"/>
      </a:accent4>
      <a:accent5>
        <a:srgbClr val="F6D3AA"/>
      </a:accent5>
      <a:accent6>
        <a:srgbClr val="56A4B9"/>
      </a:accent6>
      <a:hlink>
        <a:srgbClr val="168BBA"/>
      </a:hlink>
      <a:folHlink>
        <a:srgbClr val="680000"/>
      </a:folHlink>
    </a:clrScheme>
    <a:fontScheme name="果因PPT 单车旅行">
      <a:majorFont>
        <a:latin typeface="Impact"/>
        <a:ea typeface="Microsoft YaHei"/>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9299</TotalTime>
  <Pages>0</Pages>
  <Words>10973</Words>
  <Characters>0</Characters>
  <Application>Microsoft Office PowerPoint</Application>
  <DocSecurity>0</DocSecurity>
  <PresentationFormat>On-screen Show (4:3)</PresentationFormat>
  <Lines>0</Lines>
  <Paragraphs>1722</Paragraphs>
  <Slides>226</Slides>
  <Notes>10</Notes>
  <HiddenSlides>0</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2</vt:i4>
      </vt:variant>
      <vt:variant>
        <vt:lpstr>Slide Titles</vt:lpstr>
      </vt:variant>
      <vt:variant>
        <vt:i4>226</vt:i4>
      </vt:variant>
    </vt:vector>
  </HeadingPairs>
  <TitlesOfParts>
    <vt:vector size="250" baseType="lpstr">
      <vt:lpstr>Microsoft YaHei</vt:lpstr>
      <vt:lpstr>ＭＳ Ｐゴシック</vt:lpstr>
      <vt:lpstr>宋体</vt:lpstr>
      <vt:lpstr>AGaramond</vt:lpstr>
      <vt:lpstr>Algerian</vt:lpstr>
      <vt:lpstr>Arial</vt:lpstr>
      <vt:lpstr>Book Antiqua</vt:lpstr>
      <vt:lpstr>Bookman Old Style</vt:lpstr>
      <vt:lpstr>Calibri</vt:lpstr>
      <vt:lpstr>Comic Sans MS</vt:lpstr>
      <vt:lpstr>Copperplate Gothic Bold</vt:lpstr>
      <vt:lpstr>Garamond</vt:lpstr>
      <vt:lpstr>Georgia</vt:lpstr>
      <vt:lpstr>굴림</vt:lpstr>
      <vt:lpstr>Impact</vt:lpstr>
      <vt:lpstr>MS Mincho</vt:lpstr>
      <vt:lpstr>Rockwell</vt:lpstr>
      <vt:lpstr>Symbol</vt:lpstr>
      <vt:lpstr>Times New Roman</vt:lpstr>
      <vt:lpstr>Wingdings</vt:lpstr>
      <vt:lpstr>Wingdings 3</vt:lpstr>
      <vt:lpstr>果因PPT 单车旅行</vt:lpstr>
      <vt:lpstr>Bitmap Image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 gel process </vt:lpstr>
      <vt:lpstr>PowerPoint Presentation</vt:lpstr>
      <vt:lpstr>PowerPoint Presentation</vt:lpstr>
      <vt:lpstr>Colloid Route </vt:lpstr>
      <vt:lpstr>Metal-organic Route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    Advantages</vt:lpstr>
      <vt:lpstr>PowerPoint Presentation</vt:lpstr>
      <vt:lpstr>SILAR</vt:lpstr>
      <vt:lpstr>Basics of SILAR</vt:lpstr>
      <vt:lpstr>PowerPoint Presentation</vt:lpstr>
      <vt:lpstr>PowerPoint Presentation</vt:lpstr>
      <vt:lpstr>Adsorption</vt:lpstr>
      <vt:lpstr>PowerPoint Presentation</vt:lpstr>
      <vt:lpstr>PowerPoint Presentation</vt:lpstr>
      <vt:lpstr>Rinsing</vt:lpstr>
      <vt:lpstr>SILAR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Advantages of SILAR method</vt:lpstr>
      <vt:lpstr>Applications of SILAR method</vt:lpstr>
      <vt:lpstr>PowerPoint Presentation</vt:lpstr>
      <vt:lpstr>Introduction</vt:lpstr>
      <vt:lpstr>Monolayer Phases</vt:lpstr>
      <vt:lpstr>PowerPoint Presentation</vt:lpstr>
      <vt:lpstr>Characteristics of Substrate</vt:lpstr>
      <vt:lpstr>      Film transfer</vt:lpstr>
      <vt:lpstr>Langmuir – Blodgett Films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Crystal Growth Techniques</vt:lpstr>
      <vt:lpstr>PowerPoint Presentation</vt:lpstr>
      <vt:lpstr> </vt:lpstr>
      <vt:lpstr>Melt Technique</vt:lpstr>
      <vt:lpstr>Bridgman Technique</vt:lpstr>
      <vt:lpstr>PowerPoint Presentation</vt:lpstr>
      <vt:lpstr>BRIDGMAN AND STOCKBARGER METHODS</vt:lpstr>
      <vt:lpstr>Advantages</vt:lpstr>
      <vt:lpstr>Verneuil Flame Fusion Method  </vt:lpstr>
      <vt:lpstr>PowerPoint Presentation</vt:lpstr>
      <vt:lpstr>VERNEUIL FUSION FLAME METHOD</vt:lpstr>
      <vt:lpstr>Czochralski-Kyropoulos Technique</vt:lpstr>
      <vt:lpstr>PowerPoint Presentation</vt:lpstr>
      <vt:lpstr>PowerPoint Presentation</vt:lpstr>
      <vt:lpstr>Advantages</vt:lpstr>
      <vt:lpstr>Zone Melting</vt:lpstr>
      <vt:lpstr>PowerPoint Presentation</vt:lpstr>
      <vt:lpstr>       ZONE MELTING CRYSTAL GROWTH                                           AND PURIFICATION OF SOLIDS</vt:lpstr>
      <vt:lpstr>Advantages</vt:lpstr>
      <vt:lpstr>HYDROTHERMAL AUTOCLAVE</vt:lpstr>
      <vt:lpstr>HYDROTHERMAL SYNTHESIS AND GROWTH                  OF SINGLE CRYSTALS</vt:lpstr>
      <vt:lpstr>HYDROTHERMAL SYNTHESIS AND GROWTH OF SINGLE CRYSTALS</vt:lpstr>
      <vt:lpstr>Growth From Solution</vt:lpstr>
      <vt:lpstr>Solubility </vt:lpstr>
      <vt:lpstr>Steps in the Crystal Growth</vt:lpstr>
      <vt:lpstr>PowerPoint Presentation</vt:lpstr>
      <vt:lpstr>PowerPoint Presentation</vt:lpstr>
      <vt:lpstr>PowerPoint Presentation</vt:lpstr>
      <vt:lpstr>Vapour Diffusion</vt:lpstr>
      <vt:lpstr>Crystals grown by our group</vt:lpstr>
      <vt:lpstr>PowerPoint Presentation</vt:lpstr>
      <vt:lpstr>PowerPoint Presentation</vt:lpstr>
      <vt:lpstr> </vt:lpstr>
      <vt:lpstr>Laser Ablation Technique </vt:lpstr>
      <vt:lpstr>PowerPoint Presentation</vt:lpstr>
      <vt:lpstr>PowerPoint Presentation</vt:lpstr>
      <vt:lpstr>PowerPoint Presentation</vt:lpstr>
      <vt:lpstr>PowerPoint Presentation</vt:lpstr>
      <vt:lpstr> SCREEN PRINTING </vt:lpstr>
      <vt:lpstr>Introduction</vt:lpstr>
      <vt:lpstr>What is Screen Printing?</vt:lpstr>
      <vt:lpstr>History</vt:lpstr>
      <vt:lpstr>Tools and Materials</vt:lpstr>
      <vt:lpstr>Tools and Materials</vt:lpstr>
      <vt:lpstr>Preparing the Film</vt:lpstr>
      <vt:lpstr>Adhering the Film to the Screen</vt:lpstr>
      <vt:lpstr>Printing</vt:lpstr>
      <vt:lpstr>Printing</vt:lpstr>
      <vt:lpstr>Cleaning Ink from the Screen</vt:lpstr>
      <vt:lpstr>Removing Film From the Screen </vt:lpstr>
      <vt:lpstr>Samples</vt:lpstr>
      <vt:lpstr>Samples</vt:lpstr>
      <vt:lpstr>Samples</vt:lpstr>
      <vt:lpstr>PowerPoint Presentation</vt:lpstr>
      <vt:lpstr>PowerPoint Presentation</vt:lpstr>
    </vt:vector>
  </TitlesOfParts>
  <Company>Sky123.Org</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TP-商务公关</dc:subject>
  <dc:creator>果因PPT工作室</dc:creator>
  <cp:keywords>XS-普屏 4：3;SC-淡黄色;BG-浅色;DH-静态;XJ-二级</cp:keywords>
  <cp:lastModifiedBy>HP</cp:lastModifiedBy>
  <cp:revision>711</cp:revision>
  <dcterms:created xsi:type="dcterms:W3CDTF">2012-02-22T21:22:00Z</dcterms:created>
  <dcterms:modified xsi:type="dcterms:W3CDTF">2018-07-24T14:28:06Z</dcterms:modified>
  <cp:category>UDi-主题模板</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1033-8.1.0.3377</vt:lpwstr>
  </property>
</Properties>
</file>