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4"/>
  </p:sldMasterIdLst>
  <p:notesMasterIdLst>
    <p:notesMasterId r:id="rId19"/>
  </p:notesMasterIdLst>
  <p:sldIdLst>
    <p:sldId id="256" r:id="rId5"/>
    <p:sldId id="257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>
        <p:scale>
          <a:sx n="75" d="100"/>
          <a:sy n="75" d="100"/>
        </p:scale>
        <p:origin x="-124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7F76B3-1D68-45B0-A3AF-BBA93BFC191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E283C0B0-016E-4DC8-9F29-CD6662B31F1C}">
      <dgm:prSet phldrT="[Text]"/>
      <dgm:spPr/>
      <dgm:t>
        <a:bodyPr/>
        <a:lstStyle/>
        <a:p>
          <a:r>
            <a:rPr lang="en-US" dirty="0" smtClean="0"/>
            <a:t>System</a:t>
          </a:r>
          <a:endParaRPr lang="en-IN" dirty="0"/>
        </a:p>
      </dgm:t>
    </dgm:pt>
    <dgm:pt modelId="{92870148-40D8-465B-8E43-01E245D0BDE2}" type="parTrans" cxnId="{96BA19F4-7ACC-4A78-8E42-72E62984955A}">
      <dgm:prSet/>
      <dgm:spPr/>
      <dgm:t>
        <a:bodyPr/>
        <a:lstStyle/>
        <a:p>
          <a:endParaRPr lang="en-IN"/>
        </a:p>
      </dgm:t>
    </dgm:pt>
    <dgm:pt modelId="{141B584C-3F8E-46FD-B199-994EC5044144}" type="sibTrans" cxnId="{96BA19F4-7ACC-4A78-8E42-72E62984955A}">
      <dgm:prSet/>
      <dgm:spPr/>
      <dgm:t>
        <a:bodyPr/>
        <a:lstStyle/>
        <a:p>
          <a:endParaRPr lang="en-IN"/>
        </a:p>
      </dgm:t>
    </dgm:pt>
    <dgm:pt modelId="{3F91C6BF-CDDC-45D4-A9E0-5908859223E0}">
      <dgm:prSet phldrT="[Text]"/>
      <dgm:spPr/>
      <dgm:t>
        <a:bodyPr/>
        <a:lstStyle/>
        <a:p>
          <a:r>
            <a:rPr lang="en-US" dirty="0" smtClean="0"/>
            <a:t>Subsystem A</a:t>
          </a:r>
          <a:endParaRPr lang="en-IN" dirty="0"/>
        </a:p>
      </dgm:t>
    </dgm:pt>
    <dgm:pt modelId="{925B1CCD-4996-4869-886F-0F1F8490BB1A}" type="parTrans" cxnId="{FDA901FA-219F-4AF4-ADC1-45F9AD5EA637}">
      <dgm:prSet/>
      <dgm:spPr/>
      <dgm:t>
        <a:bodyPr/>
        <a:lstStyle/>
        <a:p>
          <a:endParaRPr lang="en-IN"/>
        </a:p>
      </dgm:t>
    </dgm:pt>
    <dgm:pt modelId="{E5E4EC66-4D01-42C2-A47A-77480A2285B5}" type="sibTrans" cxnId="{FDA901FA-219F-4AF4-ADC1-45F9AD5EA637}">
      <dgm:prSet/>
      <dgm:spPr/>
      <dgm:t>
        <a:bodyPr/>
        <a:lstStyle/>
        <a:p>
          <a:endParaRPr lang="en-IN"/>
        </a:p>
      </dgm:t>
    </dgm:pt>
    <dgm:pt modelId="{F7EE1227-122E-479A-8586-FFB77B653EEF}">
      <dgm:prSet phldrT="[Text]"/>
      <dgm:spPr/>
      <dgm:t>
        <a:bodyPr/>
        <a:lstStyle/>
        <a:p>
          <a:r>
            <a:rPr lang="en-US" dirty="0" smtClean="0"/>
            <a:t>Subsystem B</a:t>
          </a:r>
          <a:endParaRPr lang="en-IN" dirty="0"/>
        </a:p>
      </dgm:t>
    </dgm:pt>
    <dgm:pt modelId="{F2FB7770-99AB-4249-AEB0-D831E3933DB0}" type="parTrans" cxnId="{815139D5-EE30-4D1E-AD30-97B6193B8F0F}">
      <dgm:prSet/>
      <dgm:spPr/>
      <dgm:t>
        <a:bodyPr/>
        <a:lstStyle/>
        <a:p>
          <a:endParaRPr lang="en-IN"/>
        </a:p>
      </dgm:t>
    </dgm:pt>
    <dgm:pt modelId="{E2A0D477-FA64-4ACF-B32F-BD4F5910920B}" type="sibTrans" cxnId="{815139D5-EE30-4D1E-AD30-97B6193B8F0F}">
      <dgm:prSet/>
      <dgm:spPr/>
      <dgm:t>
        <a:bodyPr/>
        <a:lstStyle/>
        <a:p>
          <a:endParaRPr lang="en-IN"/>
        </a:p>
      </dgm:t>
    </dgm:pt>
    <dgm:pt modelId="{BB10BA1A-3332-4BB6-9B0F-BCE7EA122649}">
      <dgm:prSet phldrT="[Text]"/>
      <dgm:spPr/>
      <dgm:t>
        <a:bodyPr/>
        <a:lstStyle/>
        <a:p>
          <a:r>
            <a:rPr lang="en-US" dirty="0" smtClean="0"/>
            <a:t>Subsystem C</a:t>
          </a:r>
          <a:endParaRPr lang="en-IN" dirty="0"/>
        </a:p>
      </dgm:t>
    </dgm:pt>
    <dgm:pt modelId="{5D31B551-F15A-44F6-BF78-51F5B85FE3B9}" type="parTrans" cxnId="{8D43F4A6-41F5-4241-9E9F-705AF499FC4A}">
      <dgm:prSet/>
      <dgm:spPr/>
      <dgm:t>
        <a:bodyPr/>
        <a:lstStyle/>
        <a:p>
          <a:endParaRPr lang="en-IN"/>
        </a:p>
      </dgm:t>
    </dgm:pt>
    <dgm:pt modelId="{DB92E884-A55E-4FC8-8E3B-6B3E91330631}" type="sibTrans" cxnId="{8D43F4A6-41F5-4241-9E9F-705AF499FC4A}">
      <dgm:prSet/>
      <dgm:spPr/>
      <dgm:t>
        <a:bodyPr/>
        <a:lstStyle/>
        <a:p>
          <a:endParaRPr lang="en-IN"/>
        </a:p>
      </dgm:t>
    </dgm:pt>
    <dgm:pt modelId="{A610B9DA-DD6E-4C87-9B19-B8C84816A444}">
      <dgm:prSet phldrT="[Text]"/>
      <dgm:spPr/>
      <dgm:t>
        <a:bodyPr/>
        <a:lstStyle/>
        <a:p>
          <a:r>
            <a:rPr lang="en-US" dirty="0" smtClean="0"/>
            <a:t>A1</a:t>
          </a:r>
          <a:endParaRPr lang="en-IN" dirty="0"/>
        </a:p>
      </dgm:t>
    </dgm:pt>
    <dgm:pt modelId="{0B4F6920-6E8D-42E6-BA4A-99ED35FF2AF5}" type="parTrans" cxnId="{980B2328-91CD-4A9D-B226-787B5F99F165}">
      <dgm:prSet/>
      <dgm:spPr/>
      <dgm:t>
        <a:bodyPr/>
        <a:lstStyle/>
        <a:p>
          <a:endParaRPr lang="en-IN"/>
        </a:p>
      </dgm:t>
    </dgm:pt>
    <dgm:pt modelId="{B0655512-8D05-4EC0-B983-B4F5193283C9}" type="sibTrans" cxnId="{980B2328-91CD-4A9D-B226-787B5F99F165}">
      <dgm:prSet/>
      <dgm:spPr/>
      <dgm:t>
        <a:bodyPr/>
        <a:lstStyle/>
        <a:p>
          <a:endParaRPr lang="en-IN"/>
        </a:p>
      </dgm:t>
    </dgm:pt>
    <dgm:pt modelId="{6B473484-0C51-41DC-A064-CBDD3C456614}">
      <dgm:prSet phldrT="[Text]"/>
      <dgm:spPr/>
      <dgm:t>
        <a:bodyPr/>
        <a:lstStyle/>
        <a:p>
          <a:r>
            <a:rPr lang="en-US" dirty="0" smtClean="0"/>
            <a:t>A2</a:t>
          </a:r>
          <a:endParaRPr lang="en-IN" dirty="0"/>
        </a:p>
      </dgm:t>
    </dgm:pt>
    <dgm:pt modelId="{50121D3C-DD2E-4459-81C3-C7029C309D19}" type="parTrans" cxnId="{71989A61-6330-4DA2-AB23-FA316631CA81}">
      <dgm:prSet/>
      <dgm:spPr/>
      <dgm:t>
        <a:bodyPr/>
        <a:lstStyle/>
        <a:p>
          <a:endParaRPr lang="en-IN"/>
        </a:p>
      </dgm:t>
    </dgm:pt>
    <dgm:pt modelId="{7872175A-87B5-4324-8B2B-CE92848AFE0F}" type="sibTrans" cxnId="{71989A61-6330-4DA2-AB23-FA316631CA81}">
      <dgm:prSet/>
      <dgm:spPr/>
      <dgm:t>
        <a:bodyPr/>
        <a:lstStyle/>
        <a:p>
          <a:endParaRPr lang="en-IN"/>
        </a:p>
      </dgm:t>
    </dgm:pt>
    <dgm:pt modelId="{3328111B-74A9-4AEC-8EC5-47344A007F49}">
      <dgm:prSet phldrT="[Text]"/>
      <dgm:spPr/>
      <dgm:t>
        <a:bodyPr/>
        <a:lstStyle/>
        <a:p>
          <a:r>
            <a:rPr lang="en-US" dirty="0" smtClean="0"/>
            <a:t>B1</a:t>
          </a:r>
          <a:endParaRPr lang="en-IN" dirty="0"/>
        </a:p>
      </dgm:t>
    </dgm:pt>
    <dgm:pt modelId="{645BD567-835A-42C4-8010-7DACF27C05DC}" type="parTrans" cxnId="{5524F613-70E8-406C-AFE4-169418D54FB2}">
      <dgm:prSet/>
      <dgm:spPr/>
      <dgm:t>
        <a:bodyPr/>
        <a:lstStyle/>
        <a:p>
          <a:endParaRPr lang="en-IN"/>
        </a:p>
      </dgm:t>
    </dgm:pt>
    <dgm:pt modelId="{5383A375-F59D-4D0D-9878-935323C0A780}" type="sibTrans" cxnId="{5524F613-70E8-406C-AFE4-169418D54FB2}">
      <dgm:prSet/>
      <dgm:spPr/>
      <dgm:t>
        <a:bodyPr/>
        <a:lstStyle/>
        <a:p>
          <a:endParaRPr lang="en-IN"/>
        </a:p>
      </dgm:t>
    </dgm:pt>
    <dgm:pt modelId="{1854F1CD-02AE-4C82-AD3A-647213B30111}">
      <dgm:prSet phldrT="[Text]"/>
      <dgm:spPr/>
      <dgm:t>
        <a:bodyPr/>
        <a:lstStyle/>
        <a:p>
          <a:r>
            <a:rPr lang="en-US" dirty="0" smtClean="0"/>
            <a:t>C1</a:t>
          </a:r>
          <a:endParaRPr lang="en-IN" dirty="0"/>
        </a:p>
      </dgm:t>
    </dgm:pt>
    <dgm:pt modelId="{F21CBF2B-7A73-439F-85C3-86941C3C2BD6}" type="parTrans" cxnId="{9C5D6838-A341-42A2-A13F-48A048FB61F7}">
      <dgm:prSet/>
      <dgm:spPr/>
      <dgm:t>
        <a:bodyPr/>
        <a:lstStyle/>
        <a:p>
          <a:endParaRPr lang="en-IN"/>
        </a:p>
      </dgm:t>
    </dgm:pt>
    <dgm:pt modelId="{BCA9D3C6-8813-47A6-A838-8EACC25784D5}" type="sibTrans" cxnId="{9C5D6838-A341-42A2-A13F-48A048FB61F7}">
      <dgm:prSet/>
      <dgm:spPr/>
      <dgm:t>
        <a:bodyPr/>
        <a:lstStyle/>
        <a:p>
          <a:endParaRPr lang="en-IN"/>
        </a:p>
      </dgm:t>
    </dgm:pt>
    <dgm:pt modelId="{3C0A0C9E-B4D2-46CD-9398-073DFE02E3F3}">
      <dgm:prSet phldrT="[Text]"/>
      <dgm:spPr/>
      <dgm:t>
        <a:bodyPr/>
        <a:lstStyle/>
        <a:p>
          <a:r>
            <a:rPr lang="en-US" dirty="0" smtClean="0"/>
            <a:t>C2</a:t>
          </a:r>
          <a:endParaRPr lang="en-IN" dirty="0"/>
        </a:p>
      </dgm:t>
    </dgm:pt>
    <dgm:pt modelId="{5B49B03F-11D0-4B14-AEC8-4C09A0C80420}" type="parTrans" cxnId="{8F9213B1-4967-4714-A010-16DEBD0A4021}">
      <dgm:prSet/>
      <dgm:spPr/>
      <dgm:t>
        <a:bodyPr/>
        <a:lstStyle/>
        <a:p>
          <a:endParaRPr lang="en-IN"/>
        </a:p>
      </dgm:t>
    </dgm:pt>
    <dgm:pt modelId="{60172677-1776-435F-B373-2732A122030F}" type="sibTrans" cxnId="{8F9213B1-4967-4714-A010-16DEBD0A4021}">
      <dgm:prSet/>
      <dgm:spPr/>
      <dgm:t>
        <a:bodyPr/>
        <a:lstStyle/>
        <a:p>
          <a:endParaRPr lang="en-IN"/>
        </a:p>
      </dgm:t>
    </dgm:pt>
    <dgm:pt modelId="{94CF8CB5-1239-4385-A02F-051A0259C3F1}" type="pres">
      <dgm:prSet presAssocID="{F47F76B3-1D68-45B0-A3AF-BBA93BFC191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3B67E4A9-5D0E-4BF8-A0FA-04973EE0AF90}" type="pres">
      <dgm:prSet presAssocID="{E283C0B0-016E-4DC8-9F29-CD6662B31F1C}" presName="hierRoot1" presStyleCnt="0">
        <dgm:presLayoutVars>
          <dgm:hierBranch val="init"/>
        </dgm:presLayoutVars>
      </dgm:prSet>
      <dgm:spPr/>
    </dgm:pt>
    <dgm:pt modelId="{2BB3C6BB-E112-4271-8CD7-D745F22DAD4B}" type="pres">
      <dgm:prSet presAssocID="{E283C0B0-016E-4DC8-9F29-CD6662B31F1C}" presName="rootComposite1" presStyleCnt="0"/>
      <dgm:spPr/>
    </dgm:pt>
    <dgm:pt modelId="{D0500516-AAB4-4CF0-893F-15FEA526DA6F}" type="pres">
      <dgm:prSet presAssocID="{E283C0B0-016E-4DC8-9F29-CD6662B31F1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2C7BF49B-367A-4EFC-9232-3C7104949AB6}" type="pres">
      <dgm:prSet presAssocID="{E283C0B0-016E-4DC8-9F29-CD6662B31F1C}" presName="rootConnector1" presStyleLbl="node1" presStyleIdx="0" presStyleCnt="0"/>
      <dgm:spPr/>
      <dgm:t>
        <a:bodyPr/>
        <a:lstStyle/>
        <a:p>
          <a:endParaRPr lang="en-IN"/>
        </a:p>
      </dgm:t>
    </dgm:pt>
    <dgm:pt modelId="{DAF03005-7A32-4246-9453-F1D5E3652F42}" type="pres">
      <dgm:prSet presAssocID="{E283C0B0-016E-4DC8-9F29-CD6662B31F1C}" presName="hierChild2" presStyleCnt="0"/>
      <dgm:spPr/>
    </dgm:pt>
    <dgm:pt modelId="{4D28DD0F-221A-4785-8180-3EA788060C59}" type="pres">
      <dgm:prSet presAssocID="{925B1CCD-4996-4869-886F-0F1F8490BB1A}" presName="Name37" presStyleLbl="parChTrans1D2" presStyleIdx="0" presStyleCnt="3"/>
      <dgm:spPr/>
      <dgm:t>
        <a:bodyPr/>
        <a:lstStyle/>
        <a:p>
          <a:endParaRPr lang="en-IN"/>
        </a:p>
      </dgm:t>
    </dgm:pt>
    <dgm:pt modelId="{34F2D771-8B04-4ECF-A37D-B7DF64BA372B}" type="pres">
      <dgm:prSet presAssocID="{3F91C6BF-CDDC-45D4-A9E0-5908859223E0}" presName="hierRoot2" presStyleCnt="0">
        <dgm:presLayoutVars>
          <dgm:hierBranch val="init"/>
        </dgm:presLayoutVars>
      </dgm:prSet>
      <dgm:spPr/>
    </dgm:pt>
    <dgm:pt modelId="{42CF6368-D168-4A05-A127-12364EB86FB3}" type="pres">
      <dgm:prSet presAssocID="{3F91C6BF-CDDC-45D4-A9E0-5908859223E0}" presName="rootComposite" presStyleCnt="0"/>
      <dgm:spPr/>
    </dgm:pt>
    <dgm:pt modelId="{C6DF05F5-A2C8-4856-99A2-19331E667758}" type="pres">
      <dgm:prSet presAssocID="{3F91C6BF-CDDC-45D4-A9E0-5908859223E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A8B78D4-BCB4-49CD-B341-1C9FD95E3B2A}" type="pres">
      <dgm:prSet presAssocID="{3F91C6BF-CDDC-45D4-A9E0-5908859223E0}" presName="rootConnector" presStyleLbl="node2" presStyleIdx="0" presStyleCnt="3"/>
      <dgm:spPr/>
      <dgm:t>
        <a:bodyPr/>
        <a:lstStyle/>
        <a:p>
          <a:endParaRPr lang="en-IN"/>
        </a:p>
      </dgm:t>
    </dgm:pt>
    <dgm:pt modelId="{F16434EF-60E2-47CC-8199-013A075595CE}" type="pres">
      <dgm:prSet presAssocID="{3F91C6BF-CDDC-45D4-A9E0-5908859223E0}" presName="hierChild4" presStyleCnt="0"/>
      <dgm:spPr/>
    </dgm:pt>
    <dgm:pt modelId="{4E313730-0018-4CA8-9D94-2B34D778C623}" type="pres">
      <dgm:prSet presAssocID="{0B4F6920-6E8D-42E6-BA4A-99ED35FF2AF5}" presName="Name37" presStyleLbl="parChTrans1D3" presStyleIdx="0" presStyleCnt="5"/>
      <dgm:spPr/>
      <dgm:t>
        <a:bodyPr/>
        <a:lstStyle/>
        <a:p>
          <a:endParaRPr lang="en-IN"/>
        </a:p>
      </dgm:t>
    </dgm:pt>
    <dgm:pt modelId="{398516B2-9ADC-44E5-9B82-E7CE889B361D}" type="pres">
      <dgm:prSet presAssocID="{A610B9DA-DD6E-4C87-9B19-B8C84816A444}" presName="hierRoot2" presStyleCnt="0">
        <dgm:presLayoutVars>
          <dgm:hierBranch val="init"/>
        </dgm:presLayoutVars>
      </dgm:prSet>
      <dgm:spPr/>
    </dgm:pt>
    <dgm:pt modelId="{36F5097A-573E-4E38-A932-C346C15104A4}" type="pres">
      <dgm:prSet presAssocID="{A610B9DA-DD6E-4C87-9B19-B8C84816A444}" presName="rootComposite" presStyleCnt="0"/>
      <dgm:spPr/>
    </dgm:pt>
    <dgm:pt modelId="{29B5D95E-27C1-416E-A0C8-4F10D20EF4F3}" type="pres">
      <dgm:prSet presAssocID="{A610B9DA-DD6E-4C87-9B19-B8C84816A444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63DDBBB1-2F71-455E-9376-F10601F10831}" type="pres">
      <dgm:prSet presAssocID="{A610B9DA-DD6E-4C87-9B19-B8C84816A444}" presName="rootConnector" presStyleLbl="node3" presStyleIdx="0" presStyleCnt="5"/>
      <dgm:spPr/>
      <dgm:t>
        <a:bodyPr/>
        <a:lstStyle/>
        <a:p>
          <a:endParaRPr lang="en-IN"/>
        </a:p>
      </dgm:t>
    </dgm:pt>
    <dgm:pt modelId="{8A2C6471-99F2-49D8-A1A6-00A5F582F788}" type="pres">
      <dgm:prSet presAssocID="{A610B9DA-DD6E-4C87-9B19-B8C84816A444}" presName="hierChild4" presStyleCnt="0"/>
      <dgm:spPr/>
    </dgm:pt>
    <dgm:pt modelId="{A3BF3F58-3FDD-4B6E-9FDE-B92E862E8F07}" type="pres">
      <dgm:prSet presAssocID="{A610B9DA-DD6E-4C87-9B19-B8C84816A444}" presName="hierChild5" presStyleCnt="0"/>
      <dgm:spPr/>
    </dgm:pt>
    <dgm:pt modelId="{5D66B9FE-F18C-49B7-94AC-B8C97BED0656}" type="pres">
      <dgm:prSet presAssocID="{50121D3C-DD2E-4459-81C3-C7029C309D19}" presName="Name37" presStyleLbl="parChTrans1D3" presStyleIdx="1" presStyleCnt="5"/>
      <dgm:spPr/>
      <dgm:t>
        <a:bodyPr/>
        <a:lstStyle/>
        <a:p>
          <a:endParaRPr lang="en-IN"/>
        </a:p>
      </dgm:t>
    </dgm:pt>
    <dgm:pt modelId="{04E5DFD6-92A1-4CAD-A2A5-1AACC5FC00DF}" type="pres">
      <dgm:prSet presAssocID="{6B473484-0C51-41DC-A064-CBDD3C456614}" presName="hierRoot2" presStyleCnt="0">
        <dgm:presLayoutVars>
          <dgm:hierBranch val="init"/>
        </dgm:presLayoutVars>
      </dgm:prSet>
      <dgm:spPr/>
    </dgm:pt>
    <dgm:pt modelId="{00942867-BA9D-4DF6-99F7-DACBE13DE86C}" type="pres">
      <dgm:prSet presAssocID="{6B473484-0C51-41DC-A064-CBDD3C456614}" presName="rootComposite" presStyleCnt="0"/>
      <dgm:spPr/>
    </dgm:pt>
    <dgm:pt modelId="{72572402-E3BC-4979-83C3-83536948A121}" type="pres">
      <dgm:prSet presAssocID="{6B473484-0C51-41DC-A064-CBDD3C456614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0083902B-7F6D-4DA4-A8AB-35ADBD8A8055}" type="pres">
      <dgm:prSet presAssocID="{6B473484-0C51-41DC-A064-CBDD3C456614}" presName="rootConnector" presStyleLbl="node3" presStyleIdx="1" presStyleCnt="5"/>
      <dgm:spPr/>
      <dgm:t>
        <a:bodyPr/>
        <a:lstStyle/>
        <a:p>
          <a:endParaRPr lang="en-IN"/>
        </a:p>
      </dgm:t>
    </dgm:pt>
    <dgm:pt modelId="{4AA0B412-12AC-4433-A780-373B6E4FB481}" type="pres">
      <dgm:prSet presAssocID="{6B473484-0C51-41DC-A064-CBDD3C456614}" presName="hierChild4" presStyleCnt="0"/>
      <dgm:spPr/>
    </dgm:pt>
    <dgm:pt modelId="{F2A5A25C-D906-45A2-8424-32840C89152C}" type="pres">
      <dgm:prSet presAssocID="{6B473484-0C51-41DC-A064-CBDD3C456614}" presName="hierChild5" presStyleCnt="0"/>
      <dgm:spPr/>
    </dgm:pt>
    <dgm:pt modelId="{B014322C-5DAF-4813-87E6-E5D0F363E1E4}" type="pres">
      <dgm:prSet presAssocID="{3F91C6BF-CDDC-45D4-A9E0-5908859223E0}" presName="hierChild5" presStyleCnt="0"/>
      <dgm:spPr/>
    </dgm:pt>
    <dgm:pt modelId="{09ECB69B-FE30-4B26-86C7-AA0786D9434C}" type="pres">
      <dgm:prSet presAssocID="{F2FB7770-99AB-4249-AEB0-D831E3933DB0}" presName="Name37" presStyleLbl="parChTrans1D2" presStyleIdx="1" presStyleCnt="3"/>
      <dgm:spPr/>
      <dgm:t>
        <a:bodyPr/>
        <a:lstStyle/>
        <a:p>
          <a:endParaRPr lang="en-IN"/>
        </a:p>
      </dgm:t>
    </dgm:pt>
    <dgm:pt modelId="{8F9F8DA5-D483-485C-8B7E-17384F07F752}" type="pres">
      <dgm:prSet presAssocID="{F7EE1227-122E-479A-8586-FFB77B653EEF}" presName="hierRoot2" presStyleCnt="0">
        <dgm:presLayoutVars>
          <dgm:hierBranch val="init"/>
        </dgm:presLayoutVars>
      </dgm:prSet>
      <dgm:spPr/>
    </dgm:pt>
    <dgm:pt modelId="{25899451-7984-4363-A211-93173DEA8432}" type="pres">
      <dgm:prSet presAssocID="{F7EE1227-122E-479A-8586-FFB77B653EEF}" presName="rootComposite" presStyleCnt="0"/>
      <dgm:spPr/>
    </dgm:pt>
    <dgm:pt modelId="{8A48DAEB-5240-4C69-81C8-8ACB323577D6}" type="pres">
      <dgm:prSet presAssocID="{F7EE1227-122E-479A-8586-FFB77B653EE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1D99AFC-23AF-450F-A0B3-427A8B89A97C}" type="pres">
      <dgm:prSet presAssocID="{F7EE1227-122E-479A-8586-FFB77B653EEF}" presName="rootConnector" presStyleLbl="node2" presStyleIdx="1" presStyleCnt="3"/>
      <dgm:spPr/>
      <dgm:t>
        <a:bodyPr/>
        <a:lstStyle/>
        <a:p>
          <a:endParaRPr lang="en-IN"/>
        </a:p>
      </dgm:t>
    </dgm:pt>
    <dgm:pt modelId="{7DA2D8F0-A509-4AD0-8CD0-071CDF887E51}" type="pres">
      <dgm:prSet presAssocID="{F7EE1227-122E-479A-8586-FFB77B653EEF}" presName="hierChild4" presStyleCnt="0"/>
      <dgm:spPr/>
    </dgm:pt>
    <dgm:pt modelId="{198D624E-80A4-40BA-9FF4-CE29F8F79A83}" type="pres">
      <dgm:prSet presAssocID="{645BD567-835A-42C4-8010-7DACF27C05DC}" presName="Name37" presStyleLbl="parChTrans1D3" presStyleIdx="2" presStyleCnt="5"/>
      <dgm:spPr/>
      <dgm:t>
        <a:bodyPr/>
        <a:lstStyle/>
        <a:p>
          <a:endParaRPr lang="en-IN"/>
        </a:p>
      </dgm:t>
    </dgm:pt>
    <dgm:pt modelId="{1AA7433E-B933-4749-B4D7-56D170EC43A0}" type="pres">
      <dgm:prSet presAssocID="{3328111B-74A9-4AEC-8EC5-47344A007F49}" presName="hierRoot2" presStyleCnt="0">
        <dgm:presLayoutVars>
          <dgm:hierBranch val="init"/>
        </dgm:presLayoutVars>
      </dgm:prSet>
      <dgm:spPr/>
    </dgm:pt>
    <dgm:pt modelId="{D114DD82-AAAA-401B-8A40-6BDEEB732140}" type="pres">
      <dgm:prSet presAssocID="{3328111B-74A9-4AEC-8EC5-47344A007F49}" presName="rootComposite" presStyleCnt="0"/>
      <dgm:spPr/>
    </dgm:pt>
    <dgm:pt modelId="{B48FE045-6502-4DDE-95F9-FD396CEF443B}" type="pres">
      <dgm:prSet presAssocID="{3328111B-74A9-4AEC-8EC5-47344A007F49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C0C11FB-3A35-4497-B631-97C3F8B60079}" type="pres">
      <dgm:prSet presAssocID="{3328111B-74A9-4AEC-8EC5-47344A007F49}" presName="rootConnector" presStyleLbl="node3" presStyleIdx="2" presStyleCnt="5"/>
      <dgm:spPr/>
      <dgm:t>
        <a:bodyPr/>
        <a:lstStyle/>
        <a:p>
          <a:endParaRPr lang="en-IN"/>
        </a:p>
      </dgm:t>
    </dgm:pt>
    <dgm:pt modelId="{44E422E0-B3C8-462C-9710-1B773066FDBC}" type="pres">
      <dgm:prSet presAssocID="{3328111B-74A9-4AEC-8EC5-47344A007F49}" presName="hierChild4" presStyleCnt="0"/>
      <dgm:spPr/>
    </dgm:pt>
    <dgm:pt modelId="{CC954D62-C9B4-421B-BBD3-11D7B205EB8C}" type="pres">
      <dgm:prSet presAssocID="{3328111B-74A9-4AEC-8EC5-47344A007F49}" presName="hierChild5" presStyleCnt="0"/>
      <dgm:spPr/>
    </dgm:pt>
    <dgm:pt modelId="{519AABF3-98E1-402F-8AE3-7B5B9B9ECBB4}" type="pres">
      <dgm:prSet presAssocID="{F7EE1227-122E-479A-8586-FFB77B653EEF}" presName="hierChild5" presStyleCnt="0"/>
      <dgm:spPr/>
    </dgm:pt>
    <dgm:pt modelId="{00F4D75E-7D54-4F4B-B2F4-D6FD1A93FF1A}" type="pres">
      <dgm:prSet presAssocID="{5D31B551-F15A-44F6-BF78-51F5B85FE3B9}" presName="Name37" presStyleLbl="parChTrans1D2" presStyleIdx="2" presStyleCnt="3"/>
      <dgm:spPr/>
      <dgm:t>
        <a:bodyPr/>
        <a:lstStyle/>
        <a:p>
          <a:endParaRPr lang="en-IN"/>
        </a:p>
      </dgm:t>
    </dgm:pt>
    <dgm:pt modelId="{CC6D951C-8E7E-4E38-A197-FA8E202B740B}" type="pres">
      <dgm:prSet presAssocID="{BB10BA1A-3332-4BB6-9B0F-BCE7EA122649}" presName="hierRoot2" presStyleCnt="0">
        <dgm:presLayoutVars>
          <dgm:hierBranch val="init"/>
        </dgm:presLayoutVars>
      </dgm:prSet>
      <dgm:spPr/>
    </dgm:pt>
    <dgm:pt modelId="{92A0A933-BE83-4ABF-9878-CC475128B3F0}" type="pres">
      <dgm:prSet presAssocID="{BB10BA1A-3332-4BB6-9B0F-BCE7EA122649}" presName="rootComposite" presStyleCnt="0"/>
      <dgm:spPr/>
    </dgm:pt>
    <dgm:pt modelId="{1913CD5A-7C8A-46A5-A792-D3745BEAAAC4}" type="pres">
      <dgm:prSet presAssocID="{BB10BA1A-3332-4BB6-9B0F-BCE7EA12264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63405E3B-67D8-491D-B821-52F1699C4429}" type="pres">
      <dgm:prSet presAssocID="{BB10BA1A-3332-4BB6-9B0F-BCE7EA122649}" presName="rootConnector" presStyleLbl="node2" presStyleIdx="2" presStyleCnt="3"/>
      <dgm:spPr/>
      <dgm:t>
        <a:bodyPr/>
        <a:lstStyle/>
        <a:p>
          <a:endParaRPr lang="en-IN"/>
        </a:p>
      </dgm:t>
    </dgm:pt>
    <dgm:pt modelId="{C1DC4FD5-1155-466B-899B-BA1056AE7B24}" type="pres">
      <dgm:prSet presAssocID="{BB10BA1A-3332-4BB6-9B0F-BCE7EA122649}" presName="hierChild4" presStyleCnt="0"/>
      <dgm:spPr/>
    </dgm:pt>
    <dgm:pt modelId="{9CBE3DCC-BC75-4F77-83F0-17DCACF6C8A8}" type="pres">
      <dgm:prSet presAssocID="{F21CBF2B-7A73-439F-85C3-86941C3C2BD6}" presName="Name37" presStyleLbl="parChTrans1D3" presStyleIdx="3" presStyleCnt="5"/>
      <dgm:spPr/>
      <dgm:t>
        <a:bodyPr/>
        <a:lstStyle/>
        <a:p>
          <a:endParaRPr lang="en-IN"/>
        </a:p>
      </dgm:t>
    </dgm:pt>
    <dgm:pt modelId="{46249FF7-7F6C-4995-8A3C-E5E99395D9BB}" type="pres">
      <dgm:prSet presAssocID="{1854F1CD-02AE-4C82-AD3A-647213B30111}" presName="hierRoot2" presStyleCnt="0">
        <dgm:presLayoutVars>
          <dgm:hierBranch val="init"/>
        </dgm:presLayoutVars>
      </dgm:prSet>
      <dgm:spPr/>
    </dgm:pt>
    <dgm:pt modelId="{BB6BC2F3-7857-4BF7-BD0C-6C8F613AE650}" type="pres">
      <dgm:prSet presAssocID="{1854F1CD-02AE-4C82-AD3A-647213B30111}" presName="rootComposite" presStyleCnt="0"/>
      <dgm:spPr/>
    </dgm:pt>
    <dgm:pt modelId="{DB1E14CE-7185-4156-A5AD-AA93F1D7DBCA}" type="pres">
      <dgm:prSet presAssocID="{1854F1CD-02AE-4C82-AD3A-647213B30111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733E1B3-81C5-41C7-9657-2E4E77297077}" type="pres">
      <dgm:prSet presAssocID="{1854F1CD-02AE-4C82-AD3A-647213B30111}" presName="rootConnector" presStyleLbl="node3" presStyleIdx="3" presStyleCnt="5"/>
      <dgm:spPr/>
      <dgm:t>
        <a:bodyPr/>
        <a:lstStyle/>
        <a:p>
          <a:endParaRPr lang="en-IN"/>
        </a:p>
      </dgm:t>
    </dgm:pt>
    <dgm:pt modelId="{C1608A72-1A93-4204-AD82-335CF1F895FC}" type="pres">
      <dgm:prSet presAssocID="{1854F1CD-02AE-4C82-AD3A-647213B30111}" presName="hierChild4" presStyleCnt="0"/>
      <dgm:spPr/>
    </dgm:pt>
    <dgm:pt modelId="{58FF3B83-6DAA-4E07-B313-76EDE9FA94DE}" type="pres">
      <dgm:prSet presAssocID="{1854F1CD-02AE-4C82-AD3A-647213B30111}" presName="hierChild5" presStyleCnt="0"/>
      <dgm:spPr/>
    </dgm:pt>
    <dgm:pt modelId="{12D40A18-A61E-4EB1-8C87-9F8D2A581DF3}" type="pres">
      <dgm:prSet presAssocID="{5B49B03F-11D0-4B14-AEC8-4C09A0C80420}" presName="Name37" presStyleLbl="parChTrans1D3" presStyleIdx="4" presStyleCnt="5"/>
      <dgm:spPr/>
      <dgm:t>
        <a:bodyPr/>
        <a:lstStyle/>
        <a:p>
          <a:endParaRPr lang="en-IN"/>
        </a:p>
      </dgm:t>
    </dgm:pt>
    <dgm:pt modelId="{B1E8F00E-E5F9-42F4-93EB-61DE5B203590}" type="pres">
      <dgm:prSet presAssocID="{3C0A0C9E-B4D2-46CD-9398-073DFE02E3F3}" presName="hierRoot2" presStyleCnt="0">
        <dgm:presLayoutVars>
          <dgm:hierBranch val="init"/>
        </dgm:presLayoutVars>
      </dgm:prSet>
      <dgm:spPr/>
    </dgm:pt>
    <dgm:pt modelId="{59B181EA-719E-4FC8-B06C-3123DB96CB05}" type="pres">
      <dgm:prSet presAssocID="{3C0A0C9E-B4D2-46CD-9398-073DFE02E3F3}" presName="rootComposite" presStyleCnt="0"/>
      <dgm:spPr/>
    </dgm:pt>
    <dgm:pt modelId="{6522C7EA-0A91-4A55-BD20-3F7E77EAF8A5}" type="pres">
      <dgm:prSet presAssocID="{3C0A0C9E-B4D2-46CD-9398-073DFE02E3F3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8596B52-631F-44BB-87EC-FE9032FE342A}" type="pres">
      <dgm:prSet presAssocID="{3C0A0C9E-B4D2-46CD-9398-073DFE02E3F3}" presName="rootConnector" presStyleLbl="node3" presStyleIdx="4" presStyleCnt="5"/>
      <dgm:spPr/>
      <dgm:t>
        <a:bodyPr/>
        <a:lstStyle/>
        <a:p>
          <a:endParaRPr lang="en-IN"/>
        </a:p>
      </dgm:t>
    </dgm:pt>
    <dgm:pt modelId="{8DBDDC8A-E668-47AA-BE7A-36E64DF32056}" type="pres">
      <dgm:prSet presAssocID="{3C0A0C9E-B4D2-46CD-9398-073DFE02E3F3}" presName="hierChild4" presStyleCnt="0"/>
      <dgm:spPr/>
    </dgm:pt>
    <dgm:pt modelId="{94F69DDB-3BE5-4AC2-A953-9A0C69A63A3F}" type="pres">
      <dgm:prSet presAssocID="{3C0A0C9E-B4D2-46CD-9398-073DFE02E3F3}" presName="hierChild5" presStyleCnt="0"/>
      <dgm:spPr/>
    </dgm:pt>
    <dgm:pt modelId="{F24630BC-1140-49CD-A492-BD0895534A5E}" type="pres">
      <dgm:prSet presAssocID="{BB10BA1A-3332-4BB6-9B0F-BCE7EA122649}" presName="hierChild5" presStyleCnt="0"/>
      <dgm:spPr/>
    </dgm:pt>
    <dgm:pt modelId="{ADC3EE96-9514-46E5-8C77-A44D9ACB7DAC}" type="pres">
      <dgm:prSet presAssocID="{E283C0B0-016E-4DC8-9F29-CD6662B31F1C}" presName="hierChild3" presStyleCnt="0"/>
      <dgm:spPr/>
    </dgm:pt>
  </dgm:ptLst>
  <dgm:cxnLst>
    <dgm:cxn modelId="{8A970B6E-BB72-43AD-BB7E-0F089F481DAA}" type="presOf" srcId="{3F91C6BF-CDDC-45D4-A9E0-5908859223E0}" destId="{7A8B78D4-BCB4-49CD-B341-1C9FD95E3B2A}" srcOrd="1" destOrd="0" presId="urn:microsoft.com/office/officeart/2005/8/layout/orgChart1"/>
    <dgm:cxn modelId="{24658933-8AF7-48E7-B5E3-A610D9CE16F9}" type="presOf" srcId="{BB10BA1A-3332-4BB6-9B0F-BCE7EA122649}" destId="{63405E3B-67D8-491D-B821-52F1699C4429}" srcOrd="1" destOrd="0" presId="urn:microsoft.com/office/officeart/2005/8/layout/orgChart1"/>
    <dgm:cxn modelId="{AA671BE7-D5C5-4950-BFD2-8E7001871F1C}" type="presOf" srcId="{F21CBF2B-7A73-439F-85C3-86941C3C2BD6}" destId="{9CBE3DCC-BC75-4F77-83F0-17DCACF6C8A8}" srcOrd="0" destOrd="0" presId="urn:microsoft.com/office/officeart/2005/8/layout/orgChart1"/>
    <dgm:cxn modelId="{8F12B3E7-31B0-40CF-9444-B2E1E4B7DF28}" type="presOf" srcId="{3328111B-74A9-4AEC-8EC5-47344A007F49}" destId="{1C0C11FB-3A35-4497-B631-97C3F8B60079}" srcOrd="1" destOrd="0" presId="urn:microsoft.com/office/officeart/2005/8/layout/orgChart1"/>
    <dgm:cxn modelId="{8D43F4A6-41F5-4241-9E9F-705AF499FC4A}" srcId="{E283C0B0-016E-4DC8-9F29-CD6662B31F1C}" destId="{BB10BA1A-3332-4BB6-9B0F-BCE7EA122649}" srcOrd="2" destOrd="0" parTransId="{5D31B551-F15A-44F6-BF78-51F5B85FE3B9}" sibTransId="{DB92E884-A55E-4FC8-8E3B-6B3E91330631}"/>
    <dgm:cxn modelId="{AA2DE5A6-BA22-4414-9DF9-0C05442B2C79}" type="presOf" srcId="{50121D3C-DD2E-4459-81C3-C7029C309D19}" destId="{5D66B9FE-F18C-49B7-94AC-B8C97BED0656}" srcOrd="0" destOrd="0" presId="urn:microsoft.com/office/officeart/2005/8/layout/orgChart1"/>
    <dgm:cxn modelId="{9C5D6838-A341-42A2-A13F-48A048FB61F7}" srcId="{BB10BA1A-3332-4BB6-9B0F-BCE7EA122649}" destId="{1854F1CD-02AE-4C82-AD3A-647213B30111}" srcOrd="0" destOrd="0" parTransId="{F21CBF2B-7A73-439F-85C3-86941C3C2BD6}" sibTransId="{BCA9D3C6-8813-47A6-A838-8EACC25784D5}"/>
    <dgm:cxn modelId="{FC6FCFC5-1698-4017-BC1E-2ACF61C31C3A}" type="presOf" srcId="{F2FB7770-99AB-4249-AEB0-D831E3933DB0}" destId="{09ECB69B-FE30-4B26-86C7-AA0786D9434C}" srcOrd="0" destOrd="0" presId="urn:microsoft.com/office/officeart/2005/8/layout/orgChart1"/>
    <dgm:cxn modelId="{815139D5-EE30-4D1E-AD30-97B6193B8F0F}" srcId="{E283C0B0-016E-4DC8-9F29-CD6662B31F1C}" destId="{F7EE1227-122E-479A-8586-FFB77B653EEF}" srcOrd="1" destOrd="0" parTransId="{F2FB7770-99AB-4249-AEB0-D831E3933DB0}" sibTransId="{E2A0D477-FA64-4ACF-B32F-BD4F5910920B}"/>
    <dgm:cxn modelId="{25B1B3FB-CBC2-4209-B31C-66F7695630E0}" type="presOf" srcId="{F47F76B3-1D68-45B0-A3AF-BBA93BFC191E}" destId="{94CF8CB5-1239-4385-A02F-051A0259C3F1}" srcOrd="0" destOrd="0" presId="urn:microsoft.com/office/officeart/2005/8/layout/orgChart1"/>
    <dgm:cxn modelId="{F96BC65E-4CE1-4644-A9BF-494FB79C9D57}" type="presOf" srcId="{E283C0B0-016E-4DC8-9F29-CD6662B31F1C}" destId="{D0500516-AAB4-4CF0-893F-15FEA526DA6F}" srcOrd="0" destOrd="0" presId="urn:microsoft.com/office/officeart/2005/8/layout/orgChart1"/>
    <dgm:cxn modelId="{C3BAFB19-9B4A-429B-B856-65B8820B669D}" type="presOf" srcId="{3F91C6BF-CDDC-45D4-A9E0-5908859223E0}" destId="{C6DF05F5-A2C8-4856-99A2-19331E667758}" srcOrd="0" destOrd="0" presId="urn:microsoft.com/office/officeart/2005/8/layout/orgChart1"/>
    <dgm:cxn modelId="{1A7F5FF1-178A-4722-B59D-AE58EFCB4EE4}" type="presOf" srcId="{1854F1CD-02AE-4C82-AD3A-647213B30111}" destId="{DB1E14CE-7185-4156-A5AD-AA93F1D7DBCA}" srcOrd="0" destOrd="0" presId="urn:microsoft.com/office/officeart/2005/8/layout/orgChart1"/>
    <dgm:cxn modelId="{22AB050D-9D02-4D94-AE91-49CB89088AC2}" type="presOf" srcId="{F7EE1227-122E-479A-8586-FFB77B653EEF}" destId="{71D99AFC-23AF-450F-A0B3-427A8B89A97C}" srcOrd="1" destOrd="0" presId="urn:microsoft.com/office/officeart/2005/8/layout/orgChart1"/>
    <dgm:cxn modelId="{71989A61-6330-4DA2-AB23-FA316631CA81}" srcId="{3F91C6BF-CDDC-45D4-A9E0-5908859223E0}" destId="{6B473484-0C51-41DC-A064-CBDD3C456614}" srcOrd="1" destOrd="0" parTransId="{50121D3C-DD2E-4459-81C3-C7029C309D19}" sibTransId="{7872175A-87B5-4324-8B2B-CE92848AFE0F}"/>
    <dgm:cxn modelId="{B2FC4109-96C2-42AD-B923-88F89E41B050}" type="presOf" srcId="{3C0A0C9E-B4D2-46CD-9398-073DFE02E3F3}" destId="{6522C7EA-0A91-4A55-BD20-3F7E77EAF8A5}" srcOrd="0" destOrd="0" presId="urn:microsoft.com/office/officeart/2005/8/layout/orgChart1"/>
    <dgm:cxn modelId="{3591FE30-89E6-4EFA-8AAB-F76CFE826D95}" type="presOf" srcId="{6B473484-0C51-41DC-A064-CBDD3C456614}" destId="{0083902B-7F6D-4DA4-A8AB-35ADBD8A8055}" srcOrd="1" destOrd="0" presId="urn:microsoft.com/office/officeart/2005/8/layout/orgChart1"/>
    <dgm:cxn modelId="{3B2B9903-4268-4B44-907E-7D892AE74EE5}" type="presOf" srcId="{0B4F6920-6E8D-42E6-BA4A-99ED35FF2AF5}" destId="{4E313730-0018-4CA8-9D94-2B34D778C623}" srcOrd="0" destOrd="0" presId="urn:microsoft.com/office/officeart/2005/8/layout/orgChart1"/>
    <dgm:cxn modelId="{D7726F31-95B2-452F-AF8C-2FE60E61702F}" type="presOf" srcId="{5B49B03F-11D0-4B14-AEC8-4C09A0C80420}" destId="{12D40A18-A61E-4EB1-8C87-9F8D2A581DF3}" srcOrd="0" destOrd="0" presId="urn:microsoft.com/office/officeart/2005/8/layout/orgChart1"/>
    <dgm:cxn modelId="{21552F0F-BBA6-40FA-AE06-A1DFB1EF2B41}" type="presOf" srcId="{1854F1CD-02AE-4C82-AD3A-647213B30111}" destId="{E733E1B3-81C5-41C7-9657-2E4E77297077}" srcOrd="1" destOrd="0" presId="urn:microsoft.com/office/officeart/2005/8/layout/orgChart1"/>
    <dgm:cxn modelId="{8F9213B1-4967-4714-A010-16DEBD0A4021}" srcId="{BB10BA1A-3332-4BB6-9B0F-BCE7EA122649}" destId="{3C0A0C9E-B4D2-46CD-9398-073DFE02E3F3}" srcOrd="1" destOrd="0" parTransId="{5B49B03F-11D0-4B14-AEC8-4C09A0C80420}" sibTransId="{60172677-1776-435F-B373-2732A122030F}"/>
    <dgm:cxn modelId="{966AE2C0-92AD-4C21-8442-27E3907ED9E9}" type="presOf" srcId="{3C0A0C9E-B4D2-46CD-9398-073DFE02E3F3}" destId="{B8596B52-631F-44BB-87EC-FE9032FE342A}" srcOrd="1" destOrd="0" presId="urn:microsoft.com/office/officeart/2005/8/layout/orgChart1"/>
    <dgm:cxn modelId="{763532B2-2340-4374-8D8B-8ABD7D789943}" type="presOf" srcId="{645BD567-835A-42C4-8010-7DACF27C05DC}" destId="{198D624E-80A4-40BA-9FF4-CE29F8F79A83}" srcOrd="0" destOrd="0" presId="urn:microsoft.com/office/officeart/2005/8/layout/orgChart1"/>
    <dgm:cxn modelId="{0E40E1EE-2377-4611-9BA5-DF5203853BAA}" type="presOf" srcId="{6B473484-0C51-41DC-A064-CBDD3C456614}" destId="{72572402-E3BC-4979-83C3-83536948A121}" srcOrd="0" destOrd="0" presId="urn:microsoft.com/office/officeart/2005/8/layout/orgChart1"/>
    <dgm:cxn modelId="{A12B8E39-2B89-48E6-A305-9CA10FAAFAC3}" type="presOf" srcId="{5D31B551-F15A-44F6-BF78-51F5B85FE3B9}" destId="{00F4D75E-7D54-4F4B-B2F4-D6FD1A93FF1A}" srcOrd="0" destOrd="0" presId="urn:microsoft.com/office/officeart/2005/8/layout/orgChart1"/>
    <dgm:cxn modelId="{27D42FF7-B2F6-44DB-B97C-4A90F4367589}" type="presOf" srcId="{F7EE1227-122E-479A-8586-FFB77B653EEF}" destId="{8A48DAEB-5240-4C69-81C8-8ACB323577D6}" srcOrd="0" destOrd="0" presId="urn:microsoft.com/office/officeart/2005/8/layout/orgChart1"/>
    <dgm:cxn modelId="{9591E83C-B348-4C6B-8692-D411A5D3A835}" type="presOf" srcId="{925B1CCD-4996-4869-886F-0F1F8490BB1A}" destId="{4D28DD0F-221A-4785-8180-3EA788060C59}" srcOrd="0" destOrd="0" presId="urn:microsoft.com/office/officeart/2005/8/layout/orgChart1"/>
    <dgm:cxn modelId="{F8A7D932-21DE-42DA-BC40-F02715E26260}" type="presOf" srcId="{A610B9DA-DD6E-4C87-9B19-B8C84816A444}" destId="{29B5D95E-27C1-416E-A0C8-4F10D20EF4F3}" srcOrd="0" destOrd="0" presId="urn:microsoft.com/office/officeart/2005/8/layout/orgChart1"/>
    <dgm:cxn modelId="{FDA901FA-219F-4AF4-ADC1-45F9AD5EA637}" srcId="{E283C0B0-016E-4DC8-9F29-CD6662B31F1C}" destId="{3F91C6BF-CDDC-45D4-A9E0-5908859223E0}" srcOrd="0" destOrd="0" parTransId="{925B1CCD-4996-4869-886F-0F1F8490BB1A}" sibTransId="{E5E4EC66-4D01-42C2-A47A-77480A2285B5}"/>
    <dgm:cxn modelId="{980B2328-91CD-4A9D-B226-787B5F99F165}" srcId="{3F91C6BF-CDDC-45D4-A9E0-5908859223E0}" destId="{A610B9DA-DD6E-4C87-9B19-B8C84816A444}" srcOrd="0" destOrd="0" parTransId="{0B4F6920-6E8D-42E6-BA4A-99ED35FF2AF5}" sibTransId="{B0655512-8D05-4EC0-B983-B4F5193283C9}"/>
    <dgm:cxn modelId="{44E0592F-9C58-400B-AAFA-46EE4AD7D5DF}" type="presOf" srcId="{E283C0B0-016E-4DC8-9F29-CD6662B31F1C}" destId="{2C7BF49B-367A-4EFC-9232-3C7104949AB6}" srcOrd="1" destOrd="0" presId="urn:microsoft.com/office/officeart/2005/8/layout/orgChart1"/>
    <dgm:cxn modelId="{63B03BB6-2151-465B-A789-C1F4DBB7320D}" type="presOf" srcId="{3328111B-74A9-4AEC-8EC5-47344A007F49}" destId="{B48FE045-6502-4DDE-95F9-FD396CEF443B}" srcOrd="0" destOrd="0" presId="urn:microsoft.com/office/officeart/2005/8/layout/orgChart1"/>
    <dgm:cxn modelId="{96BA19F4-7ACC-4A78-8E42-72E62984955A}" srcId="{F47F76B3-1D68-45B0-A3AF-BBA93BFC191E}" destId="{E283C0B0-016E-4DC8-9F29-CD6662B31F1C}" srcOrd="0" destOrd="0" parTransId="{92870148-40D8-465B-8E43-01E245D0BDE2}" sibTransId="{141B584C-3F8E-46FD-B199-994EC5044144}"/>
    <dgm:cxn modelId="{5524F613-70E8-406C-AFE4-169418D54FB2}" srcId="{F7EE1227-122E-479A-8586-FFB77B653EEF}" destId="{3328111B-74A9-4AEC-8EC5-47344A007F49}" srcOrd="0" destOrd="0" parTransId="{645BD567-835A-42C4-8010-7DACF27C05DC}" sibTransId="{5383A375-F59D-4D0D-9878-935323C0A780}"/>
    <dgm:cxn modelId="{28DEA8BF-2976-4202-9797-6B9923819BDD}" type="presOf" srcId="{BB10BA1A-3332-4BB6-9B0F-BCE7EA122649}" destId="{1913CD5A-7C8A-46A5-A792-D3745BEAAAC4}" srcOrd="0" destOrd="0" presId="urn:microsoft.com/office/officeart/2005/8/layout/orgChart1"/>
    <dgm:cxn modelId="{5B70EE2B-30B4-43D5-80D6-6DBDCF7E2E1C}" type="presOf" srcId="{A610B9DA-DD6E-4C87-9B19-B8C84816A444}" destId="{63DDBBB1-2F71-455E-9376-F10601F10831}" srcOrd="1" destOrd="0" presId="urn:microsoft.com/office/officeart/2005/8/layout/orgChart1"/>
    <dgm:cxn modelId="{ABA1F79A-6842-4A29-9D15-AB905A1DA724}" type="presParOf" srcId="{94CF8CB5-1239-4385-A02F-051A0259C3F1}" destId="{3B67E4A9-5D0E-4BF8-A0FA-04973EE0AF90}" srcOrd="0" destOrd="0" presId="urn:microsoft.com/office/officeart/2005/8/layout/orgChart1"/>
    <dgm:cxn modelId="{DDA45F9E-A179-40EB-82B2-8E6C0AA6927C}" type="presParOf" srcId="{3B67E4A9-5D0E-4BF8-A0FA-04973EE0AF90}" destId="{2BB3C6BB-E112-4271-8CD7-D745F22DAD4B}" srcOrd="0" destOrd="0" presId="urn:microsoft.com/office/officeart/2005/8/layout/orgChart1"/>
    <dgm:cxn modelId="{6BD35575-BC6C-4153-89ED-B72D038ECDE9}" type="presParOf" srcId="{2BB3C6BB-E112-4271-8CD7-D745F22DAD4B}" destId="{D0500516-AAB4-4CF0-893F-15FEA526DA6F}" srcOrd="0" destOrd="0" presId="urn:microsoft.com/office/officeart/2005/8/layout/orgChart1"/>
    <dgm:cxn modelId="{B47FD987-18BD-4E27-8A13-766EBB731322}" type="presParOf" srcId="{2BB3C6BB-E112-4271-8CD7-D745F22DAD4B}" destId="{2C7BF49B-367A-4EFC-9232-3C7104949AB6}" srcOrd="1" destOrd="0" presId="urn:microsoft.com/office/officeart/2005/8/layout/orgChart1"/>
    <dgm:cxn modelId="{2657D277-C1C8-4D8F-BF1D-95480CEDD688}" type="presParOf" srcId="{3B67E4A9-5D0E-4BF8-A0FA-04973EE0AF90}" destId="{DAF03005-7A32-4246-9453-F1D5E3652F42}" srcOrd="1" destOrd="0" presId="urn:microsoft.com/office/officeart/2005/8/layout/orgChart1"/>
    <dgm:cxn modelId="{1BDC362D-7119-4C90-9BD5-7112E4E91A46}" type="presParOf" srcId="{DAF03005-7A32-4246-9453-F1D5E3652F42}" destId="{4D28DD0F-221A-4785-8180-3EA788060C59}" srcOrd="0" destOrd="0" presId="urn:microsoft.com/office/officeart/2005/8/layout/orgChart1"/>
    <dgm:cxn modelId="{EC1AAB24-B770-47C8-A644-1ECB8FE0C446}" type="presParOf" srcId="{DAF03005-7A32-4246-9453-F1D5E3652F42}" destId="{34F2D771-8B04-4ECF-A37D-B7DF64BA372B}" srcOrd="1" destOrd="0" presId="urn:microsoft.com/office/officeart/2005/8/layout/orgChart1"/>
    <dgm:cxn modelId="{D1DEBCFA-C069-4E58-A557-6E4E6A5BDA50}" type="presParOf" srcId="{34F2D771-8B04-4ECF-A37D-B7DF64BA372B}" destId="{42CF6368-D168-4A05-A127-12364EB86FB3}" srcOrd="0" destOrd="0" presId="urn:microsoft.com/office/officeart/2005/8/layout/orgChart1"/>
    <dgm:cxn modelId="{A7DFD399-2D2F-4885-881B-5CDDCA832F71}" type="presParOf" srcId="{42CF6368-D168-4A05-A127-12364EB86FB3}" destId="{C6DF05F5-A2C8-4856-99A2-19331E667758}" srcOrd="0" destOrd="0" presId="urn:microsoft.com/office/officeart/2005/8/layout/orgChart1"/>
    <dgm:cxn modelId="{99DA959C-D112-4E45-9811-AAFBA420C29F}" type="presParOf" srcId="{42CF6368-D168-4A05-A127-12364EB86FB3}" destId="{7A8B78D4-BCB4-49CD-B341-1C9FD95E3B2A}" srcOrd="1" destOrd="0" presId="urn:microsoft.com/office/officeart/2005/8/layout/orgChart1"/>
    <dgm:cxn modelId="{DD6F53BB-ABF0-402C-858B-89C626A4AE87}" type="presParOf" srcId="{34F2D771-8B04-4ECF-A37D-B7DF64BA372B}" destId="{F16434EF-60E2-47CC-8199-013A075595CE}" srcOrd="1" destOrd="0" presId="urn:microsoft.com/office/officeart/2005/8/layout/orgChart1"/>
    <dgm:cxn modelId="{6CA29679-4036-49AE-AB13-FFE9F557EDAE}" type="presParOf" srcId="{F16434EF-60E2-47CC-8199-013A075595CE}" destId="{4E313730-0018-4CA8-9D94-2B34D778C623}" srcOrd="0" destOrd="0" presId="urn:microsoft.com/office/officeart/2005/8/layout/orgChart1"/>
    <dgm:cxn modelId="{47F781BF-F076-44EC-8E0B-95E0248D7F1B}" type="presParOf" srcId="{F16434EF-60E2-47CC-8199-013A075595CE}" destId="{398516B2-9ADC-44E5-9B82-E7CE889B361D}" srcOrd="1" destOrd="0" presId="urn:microsoft.com/office/officeart/2005/8/layout/orgChart1"/>
    <dgm:cxn modelId="{B7F5498B-6919-40E5-9482-2DDE174FD22D}" type="presParOf" srcId="{398516B2-9ADC-44E5-9B82-E7CE889B361D}" destId="{36F5097A-573E-4E38-A932-C346C15104A4}" srcOrd="0" destOrd="0" presId="urn:microsoft.com/office/officeart/2005/8/layout/orgChart1"/>
    <dgm:cxn modelId="{2FC79FD2-CA01-4441-A2D6-DD7831EAE2F2}" type="presParOf" srcId="{36F5097A-573E-4E38-A932-C346C15104A4}" destId="{29B5D95E-27C1-416E-A0C8-4F10D20EF4F3}" srcOrd="0" destOrd="0" presId="urn:microsoft.com/office/officeart/2005/8/layout/orgChart1"/>
    <dgm:cxn modelId="{96BE8AAC-60B0-42DC-A3B6-CC41474EFE09}" type="presParOf" srcId="{36F5097A-573E-4E38-A932-C346C15104A4}" destId="{63DDBBB1-2F71-455E-9376-F10601F10831}" srcOrd="1" destOrd="0" presId="urn:microsoft.com/office/officeart/2005/8/layout/orgChart1"/>
    <dgm:cxn modelId="{0B0F2C9A-40DA-446D-BEA1-C4211EAF5842}" type="presParOf" srcId="{398516B2-9ADC-44E5-9B82-E7CE889B361D}" destId="{8A2C6471-99F2-49D8-A1A6-00A5F582F788}" srcOrd="1" destOrd="0" presId="urn:microsoft.com/office/officeart/2005/8/layout/orgChart1"/>
    <dgm:cxn modelId="{B2952EEF-2357-4DA6-8710-816A7E0BD0B4}" type="presParOf" srcId="{398516B2-9ADC-44E5-9B82-E7CE889B361D}" destId="{A3BF3F58-3FDD-4B6E-9FDE-B92E862E8F07}" srcOrd="2" destOrd="0" presId="urn:microsoft.com/office/officeart/2005/8/layout/orgChart1"/>
    <dgm:cxn modelId="{BCE70032-BD22-46BD-AE1B-6EB2BD4B3EE0}" type="presParOf" srcId="{F16434EF-60E2-47CC-8199-013A075595CE}" destId="{5D66B9FE-F18C-49B7-94AC-B8C97BED0656}" srcOrd="2" destOrd="0" presId="urn:microsoft.com/office/officeart/2005/8/layout/orgChart1"/>
    <dgm:cxn modelId="{10AD97B5-6F27-41AF-8F93-79839D188B47}" type="presParOf" srcId="{F16434EF-60E2-47CC-8199-013A075595CE}" destId="{04E5DFD6-92A1-4CAD-A2A5-1AACC5FC00DF}" srcOrd="3" destOrd="0" presId="urn:microsoft.com/office/officeart/2005/8/layout/orgChart1"/>
    <dgm:cxn modelId="{CF37186C-E316-45E9-A61E-03722AABD15F}" type="presParOf" srcId="{04E5DFD6-92A1-4CAD-A2A5-1AACC5FC00DF}" destId="{00942867-BA9D-4DF6-99F7-DACBE13DE86C}" srcOrd="0" destOrd="0" presId="urn:microsoft.com/office/officeart/2005/8/layout/orgChart1"/>
    <dgm:cxn modelId="{293213C4-BE01-4703-8838-6BB0CA7403FB}" type="presParOf" srcId="{00942867-BA9D-4DF6-99F7-DACBE13DE86C}" destId="{72572402-E3BC-4979-83C3-83536948A121}" srcOrd="0" destOrd="0" presId="urn:microsoft.com/office/officeart/2005/8/layout/orgChart1"/>
    <dgm:cxn modelId="{F3A8A583-CD07-4784-A659-D09B0FCB9D60}" type="presParOf" srcId="{00942867-BA9D-4DF6-99F7-DACBE13DE86C}" destId="{0083902B-7F6D-4DA4-A8AB-35ADBD8A8055}" srcOrd="1" destOrd="0" presId="urn:microsoft.com/office/officeart/2005/8/layout/orgChart1"/>
    <dgm:cxn modelId="{6EA4D082-8813-4AAF-8DD6-DBE4B7A3CCEB}" type="presParOf" srcId="{04E5DFD6-92A1-4CAD-A2A5-1AACC5FC00DF}" destId="{4AA0B412-12AC-4433-A780-373B6E4FB481}" srcOrd="1" destOrd="0" presId="urn:microsoft.com/office/officeart/2005/8/layout/orgChart1"/>
    <dgm:cxn modelId="{353E930A-4186-49ED-A3A9-C8EDF217045B}" type="presParOf" srcId="{04E5DFD6-92A1-4CAD-A2A5-1AACC5FC00DF}" destId="{F2A5A25C-D906-45A2-8424-32840C89152C}" srcOrd="2" destOrd="0" presId="urn:microsoft.com/office/officeart/2005/8/layout/orgChart1"/>
    <dgm:cxn modelId="{B4B944E3-BCE7-45FF-801D-566E2B829795}" type="presParOf" srcId="{34F2D771-8B04-4ECF-A37D-B7DF64BA372B}" destId="{B014322C-5DAF-4813-87E6-E5D0F363E1E4}" srcOrd="2" destOrd="0" presId="urn:microsoft.com/office/officeart/2005/8/layout/orgChart1"/>
    <dgm:cxn modelId="{0AD6270B-F34B-4D6B-895A-C32816C74D7C}" type="presParOf" srcId="{DAF03005-7A32-4246-9453-F1D5E3652F42}" destId="{09ECB69B-FE30-4B26-86C7-AA0786D9434C}" srcOrd="2" destOrd="0" presId="urn:microsoft.com/office/officeart/2005/8/layout/orgChart1"/>
    <dgm:cxn modelId="{D85DFDEC-24A8-4DCA-BB65-080EB305CA43}" type="presParOf" srcId="{DAF03005-7A32-4246-9453-F1D5E3652F42}" destId="{8F9F8DA5-D483-485C-8B7E-17384F07F752}" srcOrd="3" destOrd="0" presId="urn:microsoft.com/office/officeart/2005/8/layout/orgChart1"/>
    <dgm:cxn modelId="{6C9579AD-6CEE-4A5B-8470-EE8A9EFF582F}" type="presParOf" srcId="{8F9F8DA5-D483-485C-8B7E-17384F07F752}" destId="{25899451-7984-4363-A211-93173DEA8432}" srcOrd="0" destOrd="0" presId="urn:microsoft.com/office/officeart/2005/8/layout/orgChart1"/>
    <dgm:cxn modelId="{83611873-3E36-421A-8A03-CEAA02185055}" type="presParOf" srcId="{25899451-7984-4363-A211-93173DEA8432}" destId="{8A48DAEB-5240-4C69-81C8-8ACB323577D6}" srcOrd="0" destOrd="0" presId="urn:microsoft.com/office/officeart/2005/8/layout/orgChart1"/>
    <dgm:cxn modelId="{C7E47932-ABA3-453D-BBCE-DF3D00E9BC48}" type="presParOf" srcId="{25899451-7984-4363-A211-93173DEA8432}" destId="{71D99AFC-23AF-450F-A0B3-427A8B89A97C}" srcOrd="1" destOrd="0" presId="urn:microsoft.com/office/officeart/2005/8/layout/orgChart1"/>
    <dgm:cxn modelId="{F33E4E82-7BE0-4CFE-BF0D-59DC3B01F866}" type="presParOf" srcId="{8F9F8DA5-D483-485C-8B7E-17384F07F752}" destId="{7DA2D8F0-A509-4AD0-8CD0-071CDF887E51}" srcOrd="1" destOrd="0" presId="urn:microsoft.com/office/officeart/2005/8/layout/orgChart1"/>
    <dgm:cxn modelId="{C4FB8472-7B12-45F9-BCBA-33682A2A41C1}" type="presParOf" srcId="{7DA2D8F0-A509-4AD0-8CD0-071CDF887E51}" destId="{198D624E-80A4-40BA-9FF4-CE29F8F79A83}" srcOrd="0" destOrd="0" presId="urn:microsoft.com/office/officeart/2005/8/layout/orgChart1"/>
    <dgm:cxn modelId="{409C5F4B-9552-45B4-BDF1-863D782635C2}" type="presParOf" srcId="{7DA2D8F0-A509-4AD0-8CD0-071CDF887E51}" destId="{1AA7433E-B933-4749-B4D7-56D170EC43A0}" srcOrd="1" destOrd="0" presId="urn:microsoft.com/office/officeart/2005/8/layout/orgChart1"/>
    <dgm:cxn modelId="{440CF555-07EA-4601-9D13-3A4C8A591619}" type="presParOf" srcId="{1AA7433E-B933-4749-B4D7-56D170EC43A0}" destId="{D114DD82-AAAA-401B-8A40-6BDEEB732140}" srcOrd="0" destOrd="0" presId="urn:microsoft.com/office/officeart/2005/8/layout/orgChart1"/>
    <dgm:cxn modelId="{3086BEC7-8FE4-4976-A15F-DDAE29F70E62}" type="presParOf" srcId="{D114DD82-AAAA-401B-8A40-6BDEEB732140}" destId="{B48FE045-6502-4DDE-95F9-FD396CEF443B}" srcOrd="0" destOrd="0" presId="urn:microsoft.com/office/officeart/2005/8/layout/orgChart1"/>
    <dgm:cxn modelId="{E17C8E32-1431-439A-A565-3350801EB3FA}" type="presParOf" srcId="{D114DD82-AAAA-401B-8A40-6BDEEB732140}" destId="{1C0C11FB-3A35-4497-B631-97C3F8B60079}" srcOrd="1" destOrd="0" presId="urn:microsoft.com/office/officeart/2005/8/layout/orgChart1"/>
    <dgm:cxn modelId="{D2965139-8DFF-449F-9419-9D36D9AD99EF}" type="presParOf" srcId="{1AA7433E-B933-4749-B4D7-56D170EC43A0}" destId="{44E422E0-B3C8-462C-9710-1B773066FDBC}" srcOrd="1" destOrd="0" presId="urn:microsoft.com/office/officeart/2005/8/layout/orgChart1"/>
    <dgm:cxn modelId="{BCC6BBDC-74F9-4EFB-B55F-89C41C3BE884}" type="presParOf" srcId="{1AA7433E-B933-4749-B4D7-56D170EC43A0}" destId="{CC954D62-C9B4-421B-BBD3-11D7B205EB8C}" srcOrd="2" destOrd="0" presId="urn:microsoft.com/office/officeart/2005/8/layout/orgChart1"/>
    <dgm:cxn modelId="{D2AE2F34-7432-46CC-AB7C-D56B4D8A95EF}" type="presParOf" srcId="{8F9F8DA5-D483-485C-8B7E-17384F07F752}" destId="{519AABF3-98E1-402F-8AE3-7B5B9B9ECBB4}" srcOrd="2" destOrd="0" presId="urn:microsoft.com/office/officeart/2005/8/layout/orgChart1"/>
    <dgm:cxn modelId="{DAA1C676-3C66-403B-9876-9A2CBE702D61}" type="presParOf" srcId="{DAF03005-7A32-4246-9453-F1D5E3652F42}" destId="{00F4D75E-7D54-4F4B-B2F4-D6FD1A93FF1A}" srcOrd="4" destOrd="0" presId="urn:microsoft.com/office/officeart/2005/8/layout/orgChart1"/>
    <dgm:cxn modelId="{B2166E5B-53B2-42BA-9DAA-FF9BC7BADC40}" type="presParOf" srcId="{DAF03005-7A32-4246-9453-F1D5E3652F42}" destId="{CC6D951C-8E7E-4E38-A197-FA8E202B740B}" srcOrd="5" destOrd="0" presId="urn:microsoft.com/office/officeart/2005/8/layout/orgChart1"/>
    <dgm:cxn modelId="{18B5A10B-6B16-4DD6-9BA8-C6E2C5D8F813}" type="presParOf" srcId="{CC6D951C-8E7E-4E38-A197-FA8E202B740B}" destId="{92A0A933-BE83-4ABF-9878-CC475128B3F0}" srcOrd="0" destOrd="0" presId="urn:microsoft.com/office/officeart/2005/8/layout/orgChart1"/>
    <dgm:cxn modelId="{E2AAF439-E55A-492E-BF0F-E84960E38140}" type="presParOf" srcId="{92A0A933-BE83-4ABF-9878-CC475128B3F0}" destId="{1913CD5A-7C8A-46A5-A792-D3745BEAAAC4}" srcOrd="0" destOrd="0" presId="urn:microsoft.com/office/officeart/2005/8/layout/orgChart1"/>
    <dgm:cxn modelId="{2778CC6E-52C8-4ABF-B05E-D8637F8C58E8}" type="presParOf" srcId="{92A0A933-BE83-4ABF-9878-CC475128B3F0}" destId="{63405E3B-67D8-491D-B821-52F1699C4429}" srcOrd="1" destOrd="0" presId="urn:microsoft.com/office/officeart/2005/8/layout/orgChart1"/>
    <dgm:cxn modelId="{E2084D9C-A5BE-40DE-BBBE-0608526E1FB9}" type="presParOf" srcId="{CC6D951C-8E7E-4E38-A197-FA8E202B740B}" destId="{C1DC4FD5-1155-466B-899B-BA1056AE7B24}" srcOrd="1" destOrd="0" presId="urn:microsoft.com/office/officeart/2005/8/layout/orgChart1"/>
    <dgm:cxn modelId="{BD09FEE8-433F-4078-87A7-14E6D679F7AB}" type="presParOf" srcId="{C1DC4FD5-1155-466B-899B-BA1056AE7B24}" destId="{9CBE3DCC-BC75-4F77-83F0-17DCACF6C8A8}" srcOrd="0" destOrd="0" presId="urn:microsoft.com/office/officeart/2005/8/layout/orgChart1"/>
    <dgm:cxn modelId="{FDDDD778-8F66-4071-8E74-7B9EE9ACB34C}" type="presParOf" srcId="{C1DC4FD5-1155-466B-899B-BA1056AE7B24}" destId="{46249FF7-7F6C-4995-8A3C-E5E99395D9BB}" srcOrd="1" destOrd="0" presId="urn:microsoft.com/office/officeart/2005/8/layout/orgChart1"/>
    <dgm:cxn modelId="{D6F77378-72A7-4AF1-BE4C-88D86A7B442B}" type="presParOf" srcId="{46249FF7-7F6C-4995-8A3C-E5E99395D9BB}" destId="{BB6BC2F3-7857-4BF7-BD0C-6C8F613AE650}" srcOrd="0" destOrd="0" presId="urn:microsoft.com/office/officeart/2005/8/layout/orgChart1"/>
    <dgm:cxn modelId="{BB5CF899-D291-4586-87ED-2489B4C8929B}" type="presParOf" srcId="{BB6BC2F3-7857-4BF7-BD0C-6C8F613AE650}" destId="{DB1E14CE-7185-4156-A5AD-AA93F1D7DBCA}" srcOrd="0" destOrd="0" presId="urn:microsoft.com/office/officeart/2005/8/layout/orgChart1"/>
    <dgm:cxn modelId="{B96D852F-BE5F-48DD-A119-E7EC93F0C1B6}" type="presParOf" srcId="{BB6BC2F3-7857-4BF7-BD0C-6C8F613AE650}" destId="{E733E1B3-81C5-41C7-9657-2E4E77297077}" srcOrd="1" destOrd="0" presId="urn:microsoft.com/office/officeart/2005/8/layout/orgChart1"/>
    <dgm:cxn modelId="{6BC8A581-DF41-40E2-9569-293D6AB14EE2}" type="presParOf" srcId="{46249FF7-7F6C-4995-8A3C-E5E99395D9BB}" destId="{C1608A72-1A93-4204-AD82-335CF1F895FC}" srcOrd="1" destOrd="0" presId="urn:microsoft.com/office/officeart/2005/8/layout/orgChart1"/>
    <dgm:cxn modelId="{C75A636B-D1A2-4B42-87BC-43A3B47ED05D}" type="presParOf" srcId="{46249FF7-7F6C-4995-8A3C-E5E99395D9BB}" destId="{58FF3B83-6DAA-4E07-B313-76EDE9FA94DE}" srcOrd="2" destOrd="0" presId="urn:microsoft.com/office/officeart/2005/8/layout/orgChart1"/>
    <dgm:cxn modelId="{1D6D2CEE-873D-43F1-B54F-31E2487078DC}" type="presParOf" srcId="{C1DC4FD5-1155-466B-899B-BA1056AE7B24}" destId="{12D40A18-A61E-4EB1-8C87-9F8D2A581DF3}" srcOrd="2" destOrd="0" presId="urn:microsoft.com/office/officeart/2005/8/layout/orgChart1"/>
    <dgm:cxn modelId="{FA3FE331-3982-4388-8937-579C32AC9B08}" type="presParOf" srcId="{C1DC4FD5-1155-466B-899B-BA1056AE7B24}" destId="{B1E8F00E-E5F9-42F4-93EB-61DE5B203590}" srcOrd="3" destOrd="0" presId="urn:microsoft.com/office/officeart/2005/8/layout/orgChart1"/>
    <dgm:cxn modelId="{B6B1A3E2-4BA9-4F80-842B-97427A6068E5}" type="presParOf" srcId="{B1E8F00E-E5F9-42F4-93EB-61DE5B203590}" destId="{59B181EA-719E-4FC8-B06C-3123DB96CB05}" srcOrd="0" destOrd="0" presId="urn:microsoft.com/office/officeart/2005/8/layout/orgChart1"/>
    <dgm:cxn modelId="{23842193-F26D-4B85-858B-CC7CEE305CAB}" type="presParOf" srcId="{59B181EA-719E-4FC8-B06C-3123DB96CB05}" destId="{6522C7EA-0A91-4A55-BD20-3F7E77EAF8A5}" srcOrd="0" destOrd="0" presId="urn:microsoft.com/office/officeart/2005/8/layout/orgChart1"/>
    <dgm:cxn modelId="{C88FA2E2-EFDF-4B7C-9142-C466E04DE674}" type="presParOf" srcId="{59B181EA-719E-4FC8-B06C-3123DB96CB05}" destId="{B8596B52-631F-44BB-87EC-FE9032FE342A}" srcOrd="1" destOrd="0" presId="urn:microsoft.com/office/officeart/2005/8/layout/orgChart1"/>
    <dgm:cxn modelId="{44701144-9325-45F5-87C7-E956FF7D3FB8}" type="presParOf" srcId="{B1E8F00E-E5F9-42F4-93EB-61DE5B203590}" destId="{8DBDDC8A-E668-47AA-BE7A-36E64DF32056}" srcOrd="1" destOrd="0" presId="urn:microsoft.com/office/officeart/2005/8/layout/orgChart1"/>
    <dgm:cxn modelId="{006FA65B-D1F7-414E-AA0B-9B137BED11A0}" type="presParOf" srcId="{B1E8F00E-E5F9-42F4-93EB-61DE5B203590}" destId="{94F69DDB-3BE5-4AC2-A953-9A0C69A63A3F}" srcOrd="2" destOrd="0" presId="urn:microsoft.com/office/officeart/2005/8/layout/orgChart1"/>
    <dgm:cxn modelId="{945DA721-F234-4BB1-8B3C-89DD300818C7}" type="presParOf" srcId="{CC6D951C-8E7E-4E38-A197-FA8E202B740B}" destId="{F24630BC-1140-49CD-A492-BD0895534A5E}" srcOrd="2" destOrd="0" presId="urn:microsoft.com/office/officeart/2005/8/layout/orgChart1"/>
    <dgm:cxn modelId="{EB4EA2CF-D7B7-413A-ACEC-DECC6FCCDC09}" type="presParOf" srcId="{3B67E4A9-5D0E-4BF8-A0FA-04973EE0AF90}" destId="{ADC3EE96-9514-46E5-8C77-A44D9ACB7DA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7F76B3-1D68-45B0-A3AF-BBA93BFC191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E283C0B0-016E-4DC8-9F29-CD6662B31F1C}">
      <dgm:prSet phldrT="[Text]"/>
      <dgm:spPr/>
      <dgm:t>
        <a:bodyPr/>
        <a:lstStyle/>
        <a:p>
          <a:r>
            <a:rPr lang="en-US" dirty="0" smtClean="0"/>
            <a:t>CEO</a:t>
          </a:r>
          <a:endParaRPr lang="en-IN" dirty="0"/>
        </a:p>
      </dgm:t>
    </dgm:pt>
    <dgm:pt modelId="{92870148-40D8-465B-8E43-01E245D0BDE2}" type="parTrans" cxnId="{96BA19F4-7ACC-4A78-8E42-72E62984955A}">
      <dgm:prSet/>
      <dgm:spPr/>
      <dgm:t>
        <a:bodyPr/>
        <a:lstStyle/>
        <a:p>
          <a:endParaRPr lang="en-IN"/>
        </a:p>
      </dgm:t>
    </dgm:pt>
    <dgm:pt modelId="{141B584C-3F8E-46FD-B199-994EC5044144}" type="sibTrans" cxnId="{96BA19F4-7ACC-4A78-8E42-72E62984955A}">
      <dgm:prSet/>
      <dgm:spPr/>
      <dgm:t>
        <a:bodyPr/>
        <a:lstStyle/>
        <a:p>
          <a:endParaRPr lang="en-IN"/>
        </a:p>
      </dgm:t>
    </dgm:pt>
    <dgm:pt modelId="{3F91C6BF-CDDC-45D4-A9E0-5908859223E0}">
      <dgm:prSet phldrT="[Text]"/>
      <dgm:spPr/>
      <dgm:t>
        <a:bodyPr/>
        <a:lstStyle/>
        <a:p>
          <a:r>
            <a:rPr lang="en-US" dirty="0" smtClean="0"/>
            <a:t>Finance</a:t>
          </a:r>
          <a:endParaRPr lang="en-IN" dirty="0"/>
        </a:p>
      </dgm:t>
    </dgm:pt>
    <dgm:pt modelId="{925B1CCD-4996-4869-886F-0F1F8490BB1A}" type="parTrans" cxnId="{FDA901FA-219F-4AF4-ADC1-45F9AD5EA637}">
      <dgm:prSet/>
      <dgm:spPr/>
      <dgm:t>
        <a:bodyPr/>
        <a:lstStyle/>
        <a:p>
          <a:endParaRPr lang="en-IN"/>
        </a:p>
      </dgm:t>
    </dgm:pt>
    <dgm:pt modelId="{E5E4EC66-4D01-42C2-A47A-77480A2285B5}" type="sibTrans" cxnId="{FDA901FA-219F-4AF4-ADC1-45F9AD5EA637}">
      <dgm:prSet/>
      <dgm:spPr/>
      <dgm:t>
        <a:bodyPr/>
        <a:lstStyle/>
        <a:p>
          <a:endParaRPr lang="en-IN"/>
        </a:p>
      </dgm:t>
    </dgm:pt>
    <dgm:pt modelId="{F7EE1227-122E-479A-8586-FFB77B653EEF}">
      <dgm:prSet phldrT="[Text]"/>
      <dgm:spPr/>
      <dgm:t>
        <a:bodyPr/>
        <a:lstStyle/>
        <a:p>
          <a:r>
            <a:rPr lang="en-US" dirty="0" smtClean="0"/>
            <a:t>Marketing</a:t>
          </a:r>
          <a:endParaRPr lang="en-IN" dirty="0"/>
        </a:p>
      </dgm:t>
    </dgm:pt>
    <dgm:pt modelId="{F2FB7770-99AB-4249-AEB0-D831E3933DB0}" type="parTrans" cxnId="{815139D5-EE30-4D1E-AD30-97B6193B8F0F}">
      <dgm:prSet/>
      <dgm:spPr/>
      <dgm:t>
        <a:bodyPr/>
        <a:lstStyle/>
        <a:p>
          <a:endParaRPr lang="en-IN"/>
        </a:p>
      </dgm:t>
    </dgm:pt>
    <dgm:pt modelId="{E2A0D477-FA64-4ACF-B32F-BD4F5910920B}" type="sibTrans" cxnId="{815139D5-EE30-4D1E-AD30-97B6193B8F0F}">
      <dgm:prSet/>
      <dgm:spPr/>
      <dgm:t>
        <a:bodyPr/>
        <a:lstStyle/>
        <a:p>
          <a:endParaRPr lang="en-IN"/>
        </a:p>
      </dgm:t>
    </dgm:pt>
    <dgm:pt modelId="{BB10BA1A-3332-4BB6-9B0F-BCE7EA122649}">
      <dgm:prSet phldrT="[Text]"/>
      <dgm:spPr/>
      <dgm:t>
        <a:bodyPr/>
        <a:lstStyle/>
        <a:p>
          <a:r>
            <a:rPr lang="en-US" dirty="0" smtClean="0"/>
            <a:t>Production</a:t>
          </a:r>
          <a:endParaRPr lang="en-IN" dirty="0"/>
        </a:p>
      </dgm:t>
    </dgm:pt>
    <dgm:pt modelId="{5D31B551-F15A-44F6-BF78-51F5B85FE3B9}" type="parTrans" cxnId="{8D43F4A6-41F5-4241-9E9F-705AF499FC4A}">
      <dgm:prSet/>
      <dgm:spPr/>
      <dgm:t>
        <a:bodyPr/>
        <a:lstStyle/>
        <a:p>
          <a:endParaRPr lang="en-IN"/>
        </a:p>
      </dgm:t>
    </dgm:pt>
    <dgm:pt modelId="{DB92E884-A55E-4FC8-8E3B-6B3E91330631}" type="sibTrans" cxnId="{8D43F4A6-41F5-4241-9E9F-705AF499FC4A}">
      <dgm:prSet/>
      <dgm:spPr/>
      <dgm:t>
        <a:bodyPr/>
        <a:lstStyle/>
        <a:p>
          <a:endParaRPr lang="en-IN"/>
        </a:p>
      </dgm:t>
    </dgm:pt>
    <dgm:pt modelId="{A610B9DA-DD6E-4C87-9B19-B8C84816A444}">
      <dgm:prSet phldrT="[Text]"/>
      <dgm:spPr/>
      <dgm:t>
        <a:bodyPr/>
        <a:lstStyle/>
        <a:p>
          <a:endParaRPr lang="en-IN" dirty="0"/>
        </a:p>
      </dgm:t>
    </dgm:pt>
    <dgm:pt modelId="{0B4F6920-6E8D-42E6-BA4A-99ED35FF2AF5}" type="parTrans" cxnId="{980B2328-91CD-4A9D-B226-787B5F99F165}">
      <dgm:prSet/>
      <dgm:spPr/>
      <dgm:t>
        <a:bodyPr/>
        <a:lstStyle/>
        <a:p>
          <a:endParaRPr lang="en-IN"/>
        </a:p>
      </dgm:t>
    </dgm:pt>
    <dgm:pt modelId="{B0655512-8D05-4EC0-B983-B4F5193283C9}" type="sibTrans" cxnId="{980B2328-91CD-4A9D-B226-787B5F99F165}">
      <dgm:prSet/>
      <dgm:spPr/>
      <dgm:t>
        <a:bodyPr/>
        <a:lstStyle/>
        <a:p>
          <a:endParaRPr lang="en-IN"/>
        </a:p>
      </dgm:t>
    </dgm:pt>
    <dgm:pt modelId="{6B473484-0C51-41DC-A064-CBDD3C456614}">
      <dgm:prSet phldrT="[Text]"/>
      <dgm:spPr/>
      <dgm:t>
        <a:bodyPr/>
        <a:lstStyle/>
        <a:p>
          <a:endParaRPr lang="en-IN" dirty="0"/>
        </a:p>
      </dgm:t>
    </dgm:pt>
    <dgm:pt modelId="{50121D3C-DD2E-4459-81C3-C7029C309D19}" type="parTrans" cxnId="{71989A61-6330-4DA2-AB23-FA316631CA81}">
      <dgm:prSet/>
      <dgm:spPr/>
      <dgm:t>
        <a:bodyPr/>
        <a:lstStyle/>
        <a:p>
          <a:endParaRPr lang="en-IN"/>
        </a:p>
      </dgm:t>
    </dgm:pt>
    <dgm:pt modelId="{7872175A-87B5-4324-8B2B-CE92848AFE0F}" type="sibTrans" cxnId="{71989A61-6330-4DA2-AB23-FA316631CA81}">
      <dgm:prSet/>
      <dgm:spPr/>
      <dgm:t>
        <a:bodyPr/>
        <a:lstStyle/>
        <a:p>
          <a:endParaRPr lang="en-IN"/>
        </a:p>
      </dgm:t>
    </dgm:pt>
    <dgm:pt modelId="{3328111B-74A9-4AEC-8EC5-47344A007F49}">
      <dgm:prSet phldrT="[Text]"/>
      <dgm:spPr/>
      <dgm:t>
        <a:bodyPr/>
        <a:lstStyle/>
        <a:p>
          <a:endParaRPr lang="en-IN" dirty="0"/>
        </a:p>
      </dgm:t>
    </dgm:pt>
    <dgm:pt modelId="{645BD567-835A-42C4-8010-7DACF27C05DC}" type="parTrans" cxnId="{5524F613-70E8-406C-AFE4-169418D54FB2}">
      <dgm:prSet/>
      <dgm:spPr/>
      <dgm:t>
        <a:bodyPr/>
        <a:lstStyle/>
        <a:p>
          <a:endParaRPr lang="en-IN"/>
        </a:p>
      </dgm:t>
    </dgm:pt>
    <dgm:pt modelId="{5383A375-F59D-4D0D-9878-935323C0A780}" type="sibTrans" cxnId="{5524F613-70E8-406C-AFE4-169418D54FB2}">
      <dgm:prSet/>
      <dgm:spPr/>
      <dgm:t>
        <a:bodyPr/>
        <a:lstStyle/>
        <a:p>
          <a:endParaRPr lang="en-IN"/>
        </a:p>
      </dgm:t>
    </dgm:pt>
    <dgm:pt modelId="{1854F1CD-02AE-4C82-AD3A-647213B30111}">
      <dgm:prSet phldrT="[Text]"/>
      <dgm:spPr/>
      <dgm:t>
        <a:bodyPr/>
        <a:lstStyle/>
        <a:p>
          <a:endParaRPr lang="en-IN" dirty="0"/>
        </a:p>
      </dgm:t>
    </dgm:pt>
    <dgm:pt modelId="{F21CBF2B-7A73-439F-85C3-86941C3C2BD6}" type="parTrans" cxnId="{9C5D6838-A341-42A2-A13F-48A048FB61F7}">
      <dgm:prSet/>
      <dgm:spPr/>
      <dgm:t>
        <a:bodyPr/>
        <a:lstStyle/>
        <a:p>
          <a:endParaRPr lang="en-IN"/>
        </a:p>
      </dgm:t>
    </dgm:pt>
    <dgm:pt modelId="{BCA9D3C6-8813-47A6-A838-8EACC25784D5}" type="sibTrans" cxnId="{9C5D6838-A341-42A2-A13F-48A048FB61F7}">
      <dgm:prSet/>
      <dgm:spPr/>
      <dgm:t>
        <a:bodyPr/>
        <a:lstStyle/>
        <a:p>
          <a:endParaRPr lang="en-IN"/>
        </a:p>
      </dgm:t>
    </dgm:pt>
    <dgm:pt modelId="{3C0A0C9E-B4D2-46CD-9398-073DFE02E3F3}">
      <dgm:prSet phldrT="[Text]"/>
      <dgm:spPr/>
      <dgm:t>
        <a:bodyPr/>
        <a:lstStyle/>
        <a:p>
          <a:endParaRPr lang="en-IN" dirty="0"/>
        </a:p>
      </dgm:t>
    </dgm:pt>
    <dgm:pt modelId="{5B49B03F-11D0-4B14-AEC8-4C09A0C80420}" type="parTrans" cxnId="{8F9213B1-4967-4714-A010-16DEBD0A4021}">
      <dgm:prSet/>
      <dgm:spPr/>
      <dgm:t>
        <a:bodyPr/>
        <a:lstStyle/>
        <a:p>
          <a:endParaRPr lang="en-IN"/>
        </a:p>
      </dgm:t>
    </dgm:pt>
    <dgm:pt modelId="{60172677-1776-435F-B373-2732A122030F}" type="sibTrans" cxnId="{8F9213B1-4967-4714-A010-16DEBD0A4021}">
      <dgm:prSet/>
      <dgm:spPr/>
      <dgm:t>
        <a:bodyPr/>
        <a:lstStyle/>
        <a:p>
          <a:endParaRPr lang="en-IN"/>
        </a:p>
      </dgm:t>
    </dgm:pt>
    <dgm:pt modelId="{94CF8CB5-1239-4385-A02F-051A0259C3F1}" type="pres">
      <dgm:prSet presAssocID="{F47F76B3-1D68-45B0-A3AF-BBA93BFC191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3B67E4A9-5D0E-4BF8-A0FA-04973EE0AF90}" type="pres">
      <dgm:prSet presAssocID="{E283C0B0-016E-4DC8-9F29-CD6662B31F1C}" presName="hierRoot1" presStyleCnt="0">
        <dgm:presLayoutVars>
          <dgm:hierBranch val="init"/>
        </dgm:presLayoutVars>
      </dgm:prSet>
      <dgm:spPr/>
    </dgm:pt>
    <dgm:pt modelId="{2BB3C6BB-E112-4271-8CD7-D745F22DAD4B}" type="pres">
      <dgm:prSet presAssocID="{E283C0B0-016E-4DC8-9F29-CD6662B31F1C}" presName="rootComposite1" presStyleCnt="0"/>
      <dgm:spPr/>
    </dgm:pt>
    <dgm:pt modelId="{D0500516-AAB4-4CF0-893F-15FEA526DA6F}" type="pres">
      <dgm:prSet presAssocID="{E283C0B0-016E-4DC8-9F29-CD6662B31F1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2C7BF49B-367A-4EFC-9232-3C7104949AB6}" type="pres">
      <dgm:prSet presAssocID="{E283C0B0-016E-4DC8-9F29-CD6662B31F1C}" presName="rootConnector1" presStyleLbl="node1" presStyleIdx="0" presStyleCnt="0"/>
      <dgm:spPr/>
      <dgm:t>
        <a:bodyPr/>
        <a:lstStyle/>
        <a:p>
          <a:endParaRPr lang="en-IN"/>
        </a:p>
      </dgm:t>
    </dgm:pt>
    <dgm:pt modelId="{DAF03005-7A32-4246-9453-F1D5E3652F42}" type="pres">
      <dgm:prSet presAssocID="{E283C0B0-016E-4DC8-9F29-CD6662B31F1C}" presName="hierChild2" presStyleCnt="0"/>
      <dgm:spPr/>
    </dgm:pt>
    <dgm:pt modelId="{4D28DD0F-221A-4785-8180-3EA788060C59}" type="pres">
      <dgm:prSet presAssocID="{925B1CCD-4996-4869-886F-0F1F8490BB1A}" presName="Name37" presStyleLbl="parChTrans1D2" presStyleIdx="0" presStyleCnt="3"/>
      <dgm:spPr/>
      <dgm:t>
        <a:bodyPr/>
        <a:lstStyle/>
        <a:p>
          <a:endParaRPr lang="en-IN"/>
        </a:p>
      </dgm:t>
    </dgm:pt>
    <dgm:pt modelId="{34F2D771-8B04-4ECF-A37D-B7DF64BA372B}" type="pres">
      <dgm:prSet presAssocID="{3F91C6BF-CDDC-45D4-A9E0-5908859223E0}" presName="hierRoot2" presStyleCnt="0">
        <dgm:presLayoutVars>
          <dgm:hierBranch val="init"/>
        </dgm:presLayoutVars>
      </dgm:prSet>
      <dgm:spPr/>
    </dgm:pt>
    <dgm:pt modelId="{42CF6368-D168-4A05-A127-12364EB86FB3}" type="pres">
      <dgm:prSet presAssocID="{3F91C6BF-CDDC-45D4-A9E0-5908859223E0}" presName="rootComposite" presStyleCnt="0"/>
      <dgm:spPr/>
    </dgm:pt>
    <dgm:pt modelId="{C6DF05F5-A2C8-4856-99A2-19331E667758}" type="pres">
      <dgm:prSet presAssocID="{3F91C6BF-CDDC-45D4-A9E0-5908859223E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A8B78D4-BCB4-49CD-B341-1C9FD95E3B2A}" type="pres">
      <dgm:prSet presAssocID="{3F91C6BF-CDDC-45D4-A9E0-5908859223E0}" presName="rootConnector" presStyleLbl="node2" presStyleIdx="0" presStyleCnt="3"/>
      <dgm:spPr/>
      <dgm:t>
        <a:bodyPr/>
        <a:lstStyle/>
        <a:p>
          <a:endParaRPr lang="en-IN"/>
        </a:p>
      </dgm:t>
    </dgm:pt>
    <dgm:pt modelId="{F16434EF-60E2-47CC-8199-013A075595CE}" type="pres">
      <dgm:prSet presAssocID="{3F91C6BF-CDDC-45D4-A9E0-5908859223E0}" presName="hierChild4" presStyleCnt="0"/>
      <dgm:spPr/>
    </dgm:pt>
    <dgm:pt modelId="{4E313730-0018-4CA8-9D94-2B34D778C623}" type="pres">
      <dgm:prSet presAssocID="{0B4F6920-6E8D-42E6-BA4A-99ED35FF2AF5}" presName="Name37" presStyleLbl="parChTrans1D3" presStyleIdx="0" presStyleCnt="5"/>
      <dgm:spPr/>
      <dgm:t>
        <a:bodyPr/>
        <a:lstStyle/>
        <a:p>
          <a:endParaRPr lang="en-IN"/>
        </a:p>
      </dgm:t>
    </dgm:pt>
    <dgm:pt modelId="{398516B2-9ADC-44E5-9B82-E7CE889B361D}" type="pres">
      <dgm:prSet presAssocID="{A610B9DA-DD6E-4C87-9B19-B8C84816A444}" presName="hierRoot2" presStyleCnt="0">
        <dgm:presLayoutVars>
          <dgm:hierBranch val="init"/>
        </dgm:presLayoutVars>
      </dgm:prSet>
      <dgm:spPr/>
    </dgm:pt>
    <dgm:pt modelId="{36F5097A-573E-4E38-A932-C346C15104A4}" type="pres">
      <dgm:prSet presAssocID="{A610B9DA-DD6E-4C87-9B19-B8C84816A444}" presName="rootComposite" presStyleCnt="0"/>
      <dgm:spPr/>
    </dgm:pt>
    <dgm:pt modelId="{29B5D95E-27C1-416E-A0C8-4F10D20EF4F3}" type="pres">
      <dgm:prSet presAssocID="{A610B9DA-DD6E-4C87-9B19-B8C84816A444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63DDBBB1-2F71-455E-9376-F10601F10831}" type="pres">
      <dgm:prSet presAssocID="{A610B9DA-DD6E-4C87-9B19-B8C84816A444}" presName="rootConnector" presStyleLbl="node3" presStyleIdx="0" presStyleCnt="5"/>
      <dgm:spPr/>
      <dgm:t>
        <a:bodyPr/>
        <a:lstStyle/>
        <a:p>
          <a:endParaRPr lang="en-IN"/>
        </a:p>
      </dgm:t>
    </dgm:pt>
    <dgm:pt modelId="{8A2C6471-99F2-49D8-A1A6-00A5F582F788}" type="pres">
      <dgm:prSet presAssocID="{A610B9DA-DD6E-4C87-9B19-B8C84816A444}" presName="hierChild4" presStyleCnt="0"/>
      <dgm:spPr/>
    </dgm:pt>
    <dgm:pt modelId="{A3BF3F58-3FDD-4B6E-9FDE-B92E862E8F07}" type="pres">
      <dgm:prSet presAssocID="{A610B9DA-DD6E-4C87-9B19-B8C84816A444}" presName="hierChild5" presStyleCnt="0"/>
      <dgm:spPr/>
    </dgm:pt>
    <dgm:pt modelId="{5D66B9FE-F18C-49B7-94AC-B8C97BED0656}" type="pres">
      <dgm:prSet presAssocID="{50121D3C-DD2E-4459-81C3-C7029C309D19}" presName="Name37" presStyleLbl="parChTrans1D3" presStyleIdx="1" presStyleCnt="5"/>
      <dgm:spPr/>
      <dgm:t>
        <a:bodyPr/>
        <a:lstStyle/>
        <a:p>
          <a:endParaRPr lang="en-IN"/>
        </a:p>
      </dgm:t>
    </dgm:pt>
    <dgm:pt modelId="{04E5DFD6-92A1-4CAD-A2A5-1AACC5FC00DF}" type="pres">
      <dgm:prSet presAssocID="{6B473484-0C51-41DC-A064-CBDD3C456614}" presName="hierRoot2" presStyleCnt="0">
        <dgm:presLayoutVars>
          <dgm:hierBranch val="init"/>
        </dgm:presLayoutVars>
      </dgm:prSet>
      <dgm:spPr/>
    </dgm:pt>
    <dgm:pt modelId="{00942867-BA9D-4DF6-99F7-DACBE13DE86C}" type="pres">
      <dgm:prSet presAssocID="{6B473484-0C51-41DC-A064-CBDD3C456614}" presName="rootComposite" presStyleCnt="0"/>
      <dgm:spPr/>
    </dgm:pt>
    <dgm:pt modelId="{72572402-E3BC-4979-83C3-83536948A121}" type="pres">
      <dgm:prSet presAssocID="{6B473484-0C51-41DC-A064-CBDD3C456614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0083902B-7F6D-4DA4-A8AB-35ADBD8A8055}" type="pres">
      <dgm:prSet presAssocID="{6B473484-0C51-41DC-A064-CBDD3C456614}" presName="rootConnector" presStyleLbl="node3" presStyleIdx="1" presStyleCnt="5"/>
      <dgm:spPr/>
      <dgm:t>
        <a:bodyPr/>
        <a:lstStyle/>
        <a:p>
          <a:endParaRPr lang="en-IN"/>
        </a:p>
      </dgm:t>
    </dgm:pt>
    <dgm:pt modelId="{4AA0B412-12AC-4433-A780-373B6E4FB481}" type="pres">
      <dgm:prSet presAssocID="{6B473484-0C51-41DC-A064-CBDD3C456614}" presName="hierChild4" presStyleCnt="0"/>
      <dgm:spPr/>
    </dgm:pt>
    <dgm:pt modelId="{F2A5A25C-D906-45A2-8424-32840C89152C}" type="pres">
      <dgm:prSet presAssocID="{6B473484-0C51-41DC-A064-CBDD3C456614}" presName="hierChild5" presStyleCnt="0"/>
      <dgm:spPr/>
    </dgm:pt>
    <dgm:pt modelId="{B014322C-5DAF-4813-87E6-E5D0F363E1E4}" type="pres">
      <dgm:prSet presAssocID="{3F91C6BF-CDDC-45D4-A9E0-5908859223E0}" presName="hierChild5" presStyleCnt="0"/>
      <dgm:spPr/>
    </dgm:pt>
    <dgm:pt modelId="{09ECB69B-FE30-4B26-86C7-AA0786D9434C}" type="pres">
      <dgm:prSet presAssocID="{F2FB7770-99AB-4249-AEB0-D831E3933DB0}" presName="Name37" presStyleLbl="parChTrans1D2" presStyleIdx="1" presStyleCnt="3"/>
      <dgm:spPr/>
      <dgm:t>
        <a:bodyPr/>
        <a:lstStyle/>
        <a:p>
          <a:endParaRPr lang="en-IN"/>
        </a:p>
      </dgm:t>
    </dgm:pt>
    <dgm:pt modelId="{8F9F8DA5-D483-485C-8B7E-17384F07F752}" type="pres">
      <dgm:prSet presAssocID="{F7EE1227-122E-479A-8586-FFB77B653EEF}" presName="hierRoot2" presStyleCnt="0">
        <dgm:presLayoutVars>
          <dgm:hierBranch val="init"/>
        </dgm:presLayoutVars>
      </dgm:prSet>
      <dgm:spPr/>
    </dgm:pt>
    <dgm:pt modelId="{25899451-7984-4363-A211-93173DEA8432}" type="pres">
      <dgm:prSet presAssocID="{F7EE1227-122E-479A-8586-FFB77B653EEF}" presName="rootComposite" presStyleCnt="0"/>
      <dgm:spPr/>
    </dgm:pt>
    <dgm:pt modelId="{8A48DAEB-5240-4C69-81C8-8ACB323577D6}" type="pres">
      <dgm:prSet presAssocID="{F7EE1227-122E-479A-8586-FFB77B653EE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1D99AFC-23AF-450F-A0B3-427A8B89A97C}" type="pres">
      <dgm:prSet presAssocID="{F7EE1227-122E-479A-8586-FFB77B653EEF}" presName="rootConnector" presStyleLbl="node2" presStyleIdx="1" presStyleCnt="3"/>
      <dgm:spPr/>
      <dgm:t>
        <a:bodyPr/>
        <a:lstStyle/>
        <a:p>
          <a:endParaRPr lang="en-IN"/>
        </a:p>
      </dgm:t>
    </dgm:pt>
    <dgm:pt modelId="{7DA2D8F0-A509-4AD0-8CD0-071CDF887E51}" type="pres">
      <dgm:prSet presAssocID="{F7EE1227-122E-479A-8586-FFB77B653EEF}" presName="hierChild4" presStyleCnt="0"/>
      <dgm:spPr/>
    </dgm:pt>
    <dgm:pt modelId="{198D624E-80A4-40BA-9FF4-CE29F8F79A83}" type="pres">
      <dgm:prSet presAssocID="{645BD567-835A-42C4-8010-7DACF27C05DC}" presName="Name37" presStyleLbl="parChTrans1D3" presStyleIdx="2" presStyleCnt="5"/>
      <dgm:spPr/>
      <dgm:t>
        <a:bodyPr/>
        <a:lstStyle/>
        <a:p>
          <a:endParaRPr lang="en-IN"/>
        </a:p>
      </dgm:t>
    </dgm:pt>
    <dgm:pt modelId="{1AA7433E-B933-4749-B4D7-56D170EC43A0}" type="pres">
      <dgm:prSet presAssocID="{3328111B-74A9-4AEC-8EC5-47344A007F49}" presName="hierRoot2" presStyleCnt="0">
        <dgm:presLayoutVars>
          <dgm:hierBranch val="init"/>
        </dgm:presLayoutVars>
      </dgm:prSet>
      <dgm:spPr/>
    </dgm:pt>
    <dgm:pt modelId="{D114DD82-AAAA-401B-8A40-6BDEEB732140}" type="pres">
      <dgm:prSet presAssocID="{3328111B-74A9-4AEC-8EC5-47344A007F49}" presName="rootComposite" presStyleCnt="0"/>
      <dgm:spPr/>
    </dgm:pt>
    <dgm:pt modelId="{B48FE045-6502-4DDE-95F9-FD396CEF443B}" type="pres">
      <dgm:prSet presAssocID="{3328111B-74A9-4AEC-8EC5-47344A007F49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C0C11FB-3A35-4497-B631-97C3F8B60079}" type="pres">
      <dgm:prSet presAssocID="{3328111B-74A9-4AEC-8EC5-47344A007F49}" presName="rootConnector" presStyleLbl="node3" presStyleIdx="2" presStyleCnt="5"/>
      <dgm:spPr/>
      <dgm:t>
        <a:bodyPr/>
        <a:lstStyle/>
        <a:p>
          <a:endParaRPr lang="en-IN"/>
        </a:p>
      </dgm:t>
    </dgm:pt>
    <dgm:pt modelId="{44E422E0-B3C8-462C-9710-1B773066FDBC}" type="pres">
      <dgm:prSet presAssocID="{3328111B-74A9-4AEC-8EC5-47344A007F49}" presName="hierChild4" presStyleCnt="0"/>
      <dgm:spPr/>
    </dgm:pt>
    <dgm:pt modelId="{CC954D62-C9B4-421B-BBD3-11D7B205EB8C}" type="pres">
      <dgm:prSet presAssocID="{3328111B-74A9-4AEC-8EC5-47344A007F49}" presName="hierChild5" presStyleCnt="0"/>
      <dgm:spPr/>
    </dgm:pt>
    <dgm:pt modelId="{519AABF3-98E1-402F-8AE3-7B5B9B9ECBB4}" type="pres">
      <dgm:prSet presAssocID="{F7EE1227-122E-479A-8586-FFB77B653EEF}" presName="hierChild5" presStyleCnt="0"/>
      <dgm:spPr/>
    </dgm:pt>
    <dgm:pt modelId="{00F4D75E-7D54-4F4B-B2F4-D6FD1A93FF1A}" type="pres">
      <dgm:prSet presAssocID="{5D31B551-F15A-44F6-BF78-51F5B85FE3B9}" presName="Name37" presStyleLbl="parChTrans1D2" presStyleIdx="2" presStyleCnt="3"/>
      <dgm:spPr/>
      <dgm:t>
        <a:bodyPr/>
        <a:lstStyle/>
        <a:p>
          <a:endParaRPr lang="en-IN"/>
        </a:p>
      </dgm:t>
    </dgm:pt>
    <dgm:pt modelId="{CC6D951C-8E7E-4E38-A197-FA8E202B740B}" type="pres">
      <dgm:prSet presAssocID="{BB10BA1A-3332-4BB6-9B0F-BCE7EA122649}" presName="hierRoot2" presStyleCnt="0">
        <dgm:presLayoutVars>
          <dgm:hierBranch val="init"/>
        </dgm:presLayoutVars>
      </dgm:prSet>
      <dgm:spPr/>
    </dgm:pt>
    <dgm:pt modelId="{92A0A933-BE83-4ABF-9878-CC475128B3F0}" type="pres">
      <dgm:prSet presAssocID="{BB10BA1A-3332-4BB6-9B0F-BCE7EA122649}" presName="rootComposite" presStyleCnt="0"/>
      <dgm:spPr/>
    </dgm:pt>
    <dgm:pt modelId="{1913CD5A-7C8A-46A5-A792-D3745BEAAAC4}" type="pres">
      <dgm:prSet presAssocID="{BB10BA1A-3332-4BB6-9B0F-BCE7EA12264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63405E3B-67D8-491D-B821-52F1699C4429}" type="pres">
      <dgm:prSet presAssocID="{BB10BA1A-3332-4BB6-9B0F-BCE7EA122649}" presName="rootConnector" presStyleLbl="node2" presStyleIdx="2" presStyleCnt="3"/>
      <dgm:spPr/>
      <dgm:t>
        <a:bodyPr/>
        <a:lstStyle/>
        <a:p>
          <a:endParaRPr lang="en-IN"/>
        </a:p>
      </dgm:t>
    </dgm:pt>
    <dgm:pt modelId="{C1DC4FD5-1155-466B-899B-BA1056AE7B24}" type="pres">
      <dgm:prSet presAssocID="{BB10BA1A-3332-4BB6-9B0F-BCE7EA122649}" presName="hierChild4" presStyleCnt="0"/>
      <dgm:spPr/>
    </dgm:pt>
    <dgm:pt modelId="{9CBE3DCC-BC75-4F77-83F0-17DCACF6C8A8}" type="pres">
      <dgm:prSet presAssocID="{F21CBF2B-7A73-439F-85C3-86941C3C2BD6}" presName="Name37" presStyleLbl="parChTrans1D3" presStyleIdx="3" presStyleCnt="5"/>
      <dgm:spPr/>
      <dgm:t>
        <a:bodyPr/>
        <a:lstStyle/>
        <a:p>
          <a:endParaRPr lang="en-IN"/>
        </a:p>
      </dgm:t>
    </dgm:pt>
    <dgm:pt modelId="{46249FF7-7F6C-4995-8A3C-E5E99395D9BB}" type="pres">
      <dgm:prSet presAssocID="{1854F1CD-02AE-4C82-AD3A-647213B30111}" presName="hierRoot2" presStyleCnt="0">
        <dgm:presLayoutVars>
          <dgm:hierBranch val="init"/>
        </dgm:presLayoutVars>
      </dgm:prSet>
      <dgm:spPr/>
    </dgm:pt>
    <dgm:pt modelId="{BB6BC2F3-7857-4BF7-BD0C-6C8F613AE650}" type="pres">
      <dgm:prSet presAssocID="{1854F1CD-02AE-4C82-AD3A-647213B30111}" presName="rootComposite" presStyleCnt="0"/>
      <dgm:spPr/>
    </dgm:pt>
    <dgm:pt modelId="{DB1E14CE-7185-4156-A5AD-AA93F1D7DBCA}" type="pres">
      <dgm:prSet presAssocID="{1854F1CD-02AE-4C82-AD3A-647213B30111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733E1B3-81C5-41C7-9657-2E4E77297077}" type="pres">
      <dgm:prSet presAssocID="{1854F1CD-02AE-4C82-AD3A-647213B30111}" presName="rootConnector" presStyleLbl="node3" presStyleIdx="3" presStyleCnt="5"/>
      <dgm:spPr/>
      <dgm:t>
        <a:bodyPr/>
        <a:lstStyle/>
        <a:p>
          <a:endParaRPr lang="en-IN"/>
        </a:p>
      </dgm:t>
    </dgm:pt>
    <dgm:pt modelId="{C1608A72-1A93-4204-AD82-335CF1F895FC}" type="pres">
      <dgm:prSet presAssocID="{1854F1CD-02AE-4C82-AD3A-647213B30111}" presName="hierChild4" presStyleCnt="0"/>
      <dgm:spPr/>
    </dgm:pt>
    <dgm:pt modelId="{58FF3B83-6DAA-4E07-B313-76EDE9FA94DE}" type="pres">
      <dgm:prSet presAssocID="{1854F1CD-02AE-4C82-AD3A-647213B30111}" presName="hierChild5" presStyleCnt="0"/>
      <dgm:spPr/>
    </dgm:pt>
    <dgm:pt modelId="{12D40A18-A61E-4EB1-8C87-9F8D2A581DF3}" type="pres">
      <dgm:prSet presAssocID="{5B49B03F-11D0-4B14-AEC8-4C09A0C80420}" presName="Name37" presStyleLbl="parChTrans1D3" presStyleIdx="4" presStyleCnt="5"/>
      <dgm:spPr/>
      <dgm:t>
        <a:bodyPr/>
        <a:lstStyle/>
        <a:p>
          <a:endParaRPr lang="en-IN"/>
        </a:p>
      </dgm:t>
    </dgm:pt>
    <dgm:pt modelId="{B1E8F00E-E5F9-42F4-93EB-61DE5B203590}" type="pres">
      <dgm:prSet presAssocID="{3C0A0C9E-B4D2-46CD-9398-073DFE02E3F3}" presName="hierRoot2" presStyleCnt="0">
        <dgm:presLayoutVars>
          <dgm:hierBranch val="init"/>
        </dgm:presLayoutVars>
      </dgm:prSet>
      <dgm:spPr/>
    </dgm:pt>
    <dgm:pt modelId="{59B181EA-719E-4FC8-B06C-3123DB96CB05}" type="pres">
      <dgm:prSet presAssocID="{3C0A0C9E-B4D2-46CD-9398-073DFE02E3F3}" presName="rootComposite" presStyleCnt="0"/>
      <dgm:spPr/>
    </dgm:pt>
    <dgm:pt modelId="{6522C7EA-0A91-4A55-BD20-3F7E77EAF8A5}" type="pres">
      <dgm:prSet presAssocID="{3C0A0C9E-B4D2-46CD-9398-073DFE02E3F3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8596B52-631F-44BB-87EC-FE9032FE342A}" type="pres">
      <dgm:prSet presAssocID="{3C0A0C9E-B4D2-46CD-9398-073DFE02E3F3}" presName="rootConnector" presStyleLbl="node3" presStyleIdx="4" presStyleCnt="5"/>
      <dgm:spPr/>
      <dgm:t>
        <a:bodyPr/>
        <a:lstStyle/>
        <a:p>
          <a:endParaRPr lang="en-IN"/>
        </a:p>
      </dgm:t>
    </dgm:pt>
    <dgm:pt modelId="{8DBDDC8A-E668-47AA-BE7A-36E64DF32056}" type="pres">
      <dgm:prSet presAssocID="{3C0A0C9E-B4D2-46CD-9398-073DFE02E3F3}" presName="hierChild4" presStyleCnt="0"/>
      <dgm:spPr/>
    </dgm:pt>
    <dgm:pt modelId="{94F69DDB-3BE5-4AC2-A953-9A0C69A63A3F}" type="pres">
      <dgm:prSet presAssocID="{3C0A0C9E-B4D2-46CD-9398-073DFE02E3F3}" presName="hierChild5" presStyleCnt="0"/>
      <dgm:spPr/>
    </dgm:pt>
    <dgm:pt modelId="{F24630BC-1140-49CD-A492-BD0895534A5E}" type="pres">
      <dgm:prSet presAssocID="{BB10BA1A-3332-4BB6-9B0F-BCE7EA122649}" presName="hierChild5" presStyleCnt="0"/>
      <dgm:spPr/>
    </dgm:pt>
    <dgm:pt modelId="{ADC3EE96-9514-46E5-8C77-A44D9ACB7DAC}" type="pres">
      <dgm:prSet presAssocID="{E283C0B0-016E-4DC8-9F29-CD6662B31F1C}" presName="hierChild3" presStyleCnt="0"/>
      <dgm:spPr/>
    </dgm:pt>
  </dgm:ptLst>
  <dgm:cxnLst>
    <dgm:cxn modelId="{5A0FF8B5-04B6-4CDF-93A4-9810A70FCF1F}" type="presOf" srcId="{E283C0B0-016E-4DC8-9F29-CD6662B31F1C}" destId="{D0500516-AAB4-4CF0-893F-15FEA526DA6F}" srcOrd="0" destOrd="0" presId="urn:microsoft.com/office/officeart/2005/8/layout/orgChart1"/>
    <dgm:cxn modelId="{03F1FE9C-E94C-4E58-B005-321C4423779C}" type="presOf" srcId="{F21CBF2B-7A73-439F-85C3-86941C3C2BD6}" destId="{9CBE3DCC-BC75-4F77-83F0-17DCACF6C8A8}" srcOrd="0" destOrd="0" presId="urn:microsoft.com/office/officeart/2005/8/layout/orgChart1"/>
    <dgm:cxn modelId="{96BA19F4-7ACC-4A78-8E42-72E62984955A}" srcId="{F47F76B3-1D68-45B0-A3AF-BBA93BFC191E}" destId="{E283C0B0-016E-4DC8-9F29-CD6662B31F1C}" srcOrd="0" destOrd="0" parTransId="{92870148-40D8-465B-8E43-01E245D0BDE2}" sibTransId="{141B584C-3F8E-46FD-B199-994EC5044144}"/>
    <dgm:cxn modelId="{2029E906-D80E-4122-B21D-26935F119425}" type="presOf" srcId="{3F91C6BF-CDDC-45D4-A9E0-5908859223E0}" destId="{C6DF05F5-A2C8-4856-99A2-19331E667758}" srcOrd="0" destOrd="0" presId="urn:microsoft.com/office/officeart/2005/8/layout/orgChart1"/>
    <dgm:cxn modelId="{DAEBB91B-5832-4874-B8CD-C9E85A7919F4}" type="presOf" srcId="{BB10BA1A-3332-4BB6-9B0F-BCE7EA122649}" destId="{63405E3B-67D8-491D-B821-52F1699C4429}" srcOrd="1" destOrd="0" presId="urn:microsoft.com/office/officeart/2005/8/layout/orgChart1"/>
    <dgm:cxn modelId="{3B545D2E-8FFE-4E9F-BF33-92C4B8381229}" type="presOf" srcId="{F7EE1227-122E-479A-8586-FFB77B653EEF}" destId="{71D99AFC-23AF-450F-A0B3-427A8B89A97C}" srcOrd="1" destOrd="0" presId="urn:microsoft.com/office/officeart/2005/8/layout/orgChart1"/>
    <dgm:cxn modelId="{980B2328-91CD-4A9D-B226-787B5F99F165}" srcId="{3F91C6BF-CDDC-45D4-A9E0-5908859223E0}" destId="{A610B9DA-DD6E-4C87-9B19-B8C84816A444}" srcOrd="0" destOrd="0" parTransId="{0B4F6920-6E8D-42E6-BA4A-99ED35FF2AF5}" sibTransId="{B0655512-8D05-4EC0-B983-B4F5193283C9}"/>
    <dgm:cxn modelId="{8F9213B1-4967-4714-A010-16DEBD0A4021}" srcId="{BB10BA1A-3332-4BB6-9B0F-BCE7EA122649}" destId="{3C0A0C9E-B4D2-46CD-9398-073DFE02E3F3}" srcOrd="1" destOrd="0" parTransId="{5B49B03F-11D0-4B14-AEC8-4C09A0C80420}" sibTransId="{60172677-1776-435F-B373-2732A122030F}"/>
    <dgm:cxn modelId="{A1256F65-564F-4517-81DF-934A9CB599E6}" type="presOf" srcId="{F47F76B3-1D68-45B0-A3AF-BBA93BFC191E}" destId="{94CF8CB5-1239-4385-A02F-051A0259C3F1}" srcOrd="0" destOrd="0" presId="urn:microsoft.com/office/officeart/2005/8/layout/orgChart1"/>
    <dgm:cxn modelId="{AFBEDFC5-A231-47C8-8655-345C89AD2EFE}" type="presOf" srcId="{1854F1CD-02AE-4C82-AD3A-647213B30111}" destId="{E733E1B3-81C5-41C7-9657-2E4E77297077}" srcOrd="1" destOrd="0" presId="urn:microsoft.com/office/officeart/2005/8/layout/orgChart1"/>
    <dgm:cxn modelId="{E663BBA1-F2E7-4078-BB3B-877A93DB3FB4}" type="presOf" srcId="{3328111B-74A9-4AEC-8EC5-47344A007F49}" destId="{B48FE045-6502-4DDE-95F9-FD396CEF443B}" srcOrd="0" destOrd="0" presId="urn:microsoft.com/office/officeart/2005/8/layout/orgChart1"/>
    <dgm:cxn modelId="{7FD9807A-63C5-4732-806E-5911330DCD9F}" type="presOf" srcId="{A610B9DA-DD6E-4C87-9B19-B8C84816A444}" destId="{63DDBBB1-2F71-455E-9376-F10601F10831}" srcOrd="1" destOrd="0" presId="urn:microsoft.com/office/officeart/2005/8/layout/orgChart1"/>
    <dgm:cxn modelId="{3C03D574-CCD2-4B57-85E2-24444BCDBCB3}" type="presOf" srcId="{3F91C6BF-CDDC-45D4-A9E0-5908859223E0}" destId="{7A8B78D4-BCB4-49CD-B341-1C9FD95E3B2A}" srcOrd="1" destOrd="0" presId="urn:microsoft.com/office/officeart/2005/8/layout/orgChart1"/>
    <dgm:cxn modelId="{B0557DF2-2EDE-4723-B070-84B2EAAD2681}" type="presOf" srcId="{BB10BA1A-3332-4BB6-9B0F-BCE7EA122649}" destId="{1913CD5A-7C8A-46A5-A792-D3745BEAAAC4}" srcOrd="0" destOrd="0" presId="urn:microsoft.com/office/officeart/2005/8/layout/orgChart1"/>
    <dgm:cxn modelId="{FDA901FA-219F-4AF4-ADC1-45F9AD5EA637}" srcId="{E283C0B0-016E-4DC8-9F29-CD6662B31F1C}" destId="{3F91C6BF-CDDC-45D4-A9E0-5908859223E0}" srcOrd="0" destOrd="0" parTransId="{925B1CCD-4996-4869-886F-0F1F8490BB1A}" sibTransId="{E5E4EC66-4D01-42C2-A47A-77480A2285B5}"/>
    <dgm:cxn modelId="{9C6891C9-549E-494E-BB3B-231EE475E9B6}" type="presOf" srcId="{5D31B551-F15A-44F6-BF78-51F5B85FE3B9}" destId="{00F4D75E-7D54-4F4B-B2F4-D6FD1A93FF1A}" srcOrd="0" destOrd="0" presId="urn:microsoft.com/office/officeart/2005/8/layout/orgChart1"/>
    <dgm:cxn modelId="{815139D5-EE30-4D1E-AD30-97B6193B8F0F}" srcId="{E283C0B0-016E-4DC8-9F29-CD6662B31F1C}" destId="{F7EE1227-122E-479A-8586-FFB77B653EEF}" srcOrd="1" destOrd="0" parTransId="{F2FB7770-99AB-4249-AEB0-D831E3933DB0}" sibTransId="{E2A0D477-FA64-4ACF-B32F-BD4F5910920B}"/>
    <dgm:cxn modelId="{CCC8DC1D-5057-4EF6-BE67-67DEE3A8CD1A}" type="presOf" srcId="{645BD567-835A-42C4-8010-7DACF27C05DC}" destId="{198D624E-80A4-40BA-9FF4-CE29F8F79A83}" srcOrd="0" destOrd="0" presId="urn:microsoft.com/office/officeart/2005/8/layout/orgChart1"/>
    <dgm:cxn modelId="{39BBC288-E7D4-400B-B666-E3CE3AA961D0}" type="presOf" srcId="{E283C0B0-016E-4DC8-9F29-CD6662B31F1C}" destId="{2C7BF49B-367A-4EFC-9232-3C7104949AB6}" srcOrd="1" destOrd="0" presId="urn:microsoft.com/office/officeart/2005/8/layout/orgChart1"/>
    <dgm:cxn modelId="{5FF8381F-EFCF-4DE5-B5B7-014AD97BAF35}" type="presOf" srcId="{F2FB7770-99AB-4249-AEB0-D831E3933DB0}" destId="{09ECB69B-FE30-4B26-86C7-AA0786D9434C}" srcOrd="0" destOrd="0" presId="urn:microsoft.com/office/officeart/2005/8/layout/orgChart1"/>
    <dgm:cxn modelId="{A42BB767-0406-4FF3-92AB-5CDA0D4F7078}" type="presOf" srcId="{3C0A0C9E-B4D2-46CD-9398-073DFE02E3F3}" destId="{6522C7EA-0A91-4A55-BD20-3F7E77EAF8A5}" srcOrd="0" destOrd="0" presId="urn:microsoft.com/office/officeart/2005/8/layout/orgChart1"/>
    <dgm:cxn modelId="{BED51B78-1226-4F27-9A79-83A28D11504A}" type="presOf" srcId="{A610B9DA-DD6E-4C87-9B19-B8C84816A444}" destId="{29B5D95E-27C1-416E-A0C8-4F10D20EF4F3}" srcOrd="0" destOrd="0" presId="urn:microsoft.com/office/officeart/2005/8/layout/orgChart1"/>
    <dgm:cxn modelId="{B9F0C651-679A-4284-8BC0-C786442C18F8}" type="presOf" srcId="{50121D3C-DD2E-4459-81C3-C7029C309D19}" destId="{5D66B9FE-F18C-49B7-94AC-B8C97BED0656}" srcOrd="0" destOrd="0" presId="urn:microsoft.com/office/officeart/2005/8/layout/orgChart1"/>
    <dgm:cxn modelId="{F2FA177F-2158-4E87-B30F-A3B10CD5D911}" type="presOf" srcId="{6B473484-0C51-41DC-A064-CBDD3C456614}" destId="{72572402-E3BC-4979-83C3-83536948A121}" srcOrd="0" destOrd="0" presId="urn:microsoft.com/office/officeart/2005/8/layout/orgChart1"/>
    <dgm:cxn modelId="{A1791F66-FD81-45BA-90DC-B7AF37CBF75D}" type="presOf" srcId="{6B473484-0C51-41DC-A064-CBDD3C456614}" destId="{0083902B-7F6D-4DA4-A8AB-35ADBD8A8055}" srcOrd="1" destOrd="0" presId="urn:microsoft.com/office/officeart/2005/8/layout/orgChart1"/>
    <dgm:cxn modelId="{29D7BCAD-475A-44D2-BA88-C4D324DE97EC}" type="presOf" srcId="{3328111B-74A9-4AEC-8EC5-47344A007F49}" destId="{1C0C11FB-3A35-4497-B631-97C3F8B60079}" srcOrd="1" destOrd="0" presId="urn:microsoft.com/office/officeart/2005/8/layout/orgChart1"/>
    <dgm:cxn modelId="{8D43F4A6-41F5-4241-9E9F-705AF499FC4A}" srcId="{E283C0B0-016E-4DC8-9F29-CD6662B31F1C}" destId="{BB10BA1A-3332-4BB6-9B0F-BCE7EA122649}" srcOrd="2" destOrd="0" parTransId="{5D31B551-F15A-44F6-BF78-51F5B85FE3B9}" sibTransId="{DB92E884-A55E-4FC8-8E3B-6B3E91330631}"/>
    <dgm:cxn modelId="{EC873D34-5855-453C-94F6-6E0EEE09EBF9}" type="presOf" srcId="{5B49B03F-11D0-4B14-AEC8-4C09A0C80420}" destId="{12D40A18-A61E-4EB1-8C87-9F8D2A581DF3}" srcOrd="0" destOrd="0" presId="urn:microsoft.com/office/officeart/2005/8/layout/orgChart1"/>
    <dgm:cxn modelId="{C4EDB487-2E2D-435B-862F-92D58F7B4AC4}" type="presOf" srcId="{925B1CCD-4996-4869-886F-0F1F8490BB1A}" destId="{4D28DD0F-221A-4785-8180-3EA788060C59}" srcOrd="0" destOrd="0" presId="urn:microsoft.com/office/officeart/2005/8/layout/orgChart1"/>
    <dgm:cxn modelId="{7ECFE84F-44F1-4BEB-8106-EF6295FB5282}" type="presOf" srcId="{3C0A0C9E-B4D2-46CD-9398-073DFE02E3F3}" destId="{B8596B52-631F-44BB-87EC-FE9032FE342A}" srcOrd="1" destOrd="0" presId="urn:microsoft.com/office/officeart/2005/8/layout/orgChart1"/>
    <dgm:cxn modelId="{E20B80D3-5F9C-4C62-A415-DCC2340C38D1}" type="presOf" srcId="{1854F1CD-02AE-4C82-AD3A-647213B30111}" destId="{DB1E14CE-7185-4156-A5AD-AA93F1D7DBCA}" srcOrd="0" destOrd="0" presId="urn:microsoft.com/office/officeart/2005/8/layout/orgChart1"/>
    <dgm:cxn modelId="{5524F613-70E8-406C-AFE4-169418D54FB2}" srcId="{F7EE1227-122E-479A-8586-FFB77B653EEF}" destId="{3328111B-74A9-4AEC-8EC5-47344A007F49}" srcOrd="0" destOrd="0" parTransId="{645BD567-835A-42C4-8010-7DACF27C05DC}" sibTransId="{5383A375-F59D-4D0D-9878-935323C0A780}"/>
    <dgm:cxn modelId="{9C5D6838-A341-42A2-A13F-48A048FB61F7}" srcId="{BB10BA1A-3332-4BB6-9B0F-BCE7EA122649}" destId="{1854F1CD-02AE-4C82-AD3A-647213B30111}" srcOrd="0" destOrd="0" parTransId="{F21CBF2B-7A73-439F-85C3-86941C3C2BD6}" sibTransId="{BCA9D3C6-8813-47A6-A838-8EACC25784D5}"/>
    <dgm:cxn modelId="{71989A61-6330-4DA2-AB23-FA316631CA81}" srcId="{3F91C6BF-CDDC-45D4-A9E0-5908859223E0}" destId="{6B473484-0C51-41DC-A064-CBDD3C456614}" srcOrd="1" destOrd="0" parTransId="{50121D3C-DD2E-4459-81C3-C7029C309D19}" sibTransId="{7872175A-87B5-4324-8B2B-CE92848AFE0F}"/>
    <dgm:cxn modelId="{3E2C520B-A528-482D-B107-751F9E869DCE}" type="presOf" srcId="{0B4F6920-6E8D-42E6-BA4A-99ED35FF2AF5}" destId="{4E313730-0018-4CA8-9D94-2B34D778C623}" srcOrd="0" destOrd="0" presId="urn:microsoft.com/office/officeart/2005/8/layout/orgChart1"/>
    <dgm:cxn modelId="{3693CE65-1935-4E7E-BB27-A9DF83D235F4}" type="presOf" srcId="{F7EE1227-122E-479A-8586-FFB77B653EEF}" destId="{8A48DAEB-5240-4C69-81C8-8ACB323577D6}" srcOrd="0" destOrd="0" presId="urn:microsoft.com/office/officeart/2005/8/layout/orgChart1"/>
    <dgm:cxn modelId="{156731AD-7E20-4B49-9323-DCEE0D38D5D0}" type="presParOf" srcId="{94CF8CB5-1239-4385-A02F-051A0259C3F1}" destId="{3B67E4A9-5D0E-4BF8-A0FA-04973EE0AF90}" srcOrd="0" destOrd="0" presId="urn:microsoft.com/office/officeart/2005/8/layout/orgChart1"/>
    <dgm:cxn modelId="{D3737D34-7454-42DB-B65C-75DF3138CD00}" type="presParOf" srcId="{3B67E4A9-5D0E-4BF8-A0FA-04973EE0AF90}" destId="{2BB3C6BB-E112-4271-8CD7-D745F22DAD4B}" srcOrd="0" destOrd="0" presId="urn:microsoft.com/office/officeart/2005/8/layout/orgChart1"/>
    <dgm:cxn modelId="{723BE78B-EAEC-4832-96F6-EFE5E61FF68F}" type="presParOf" srcId="{2BB3C6BB-E112-4271-8CD7-D745F22DAD4B}" destId="{D0500516-AAB4-4CF0-893F-15FEA526DA6F}" srcOrd="0" destOrd="0" presId="urn:microsoft.com/office/officeart/2005/8/layout/orgChart1"/>
    <dgm:cxn modelId="{5C178D9D-7404-44C1-9BCA-0AFF9FE7C110}" type="presParOf" srcId="{2BB3C6BB-E112-4271-8CD7-D745F22DAD4B}" destId="{2C7BF49B-367A-4EFC-9232-3C7104949AB6}" srcOrd="1" destOrd="0" presId="urn:microsoft.com/office/officeart/2005/8/layout/orgChart1"/>
    <dgm:cxn modelId="{BB68F31F-2271-470E-845D-AE907C0E0922}" type="presParOf" srcId="{3B67E4A9-5D0E-4BF8-A0FA-04973EE0AF90}" destId="{DAF03005-7A32-4246-9453-F1D5E3652F42}" srcOrd="1" destOrd="0" presId="urn:microsoft.com/office/officeart/2005/8/layout/orgChart1"/>
    <dgm:cxn modelId="{203B8B43-36A0-42FA-9C18-1FC19578606B}" type="presParOf" srcId="{DAF03005-7A32-4246-9453-F1D5E3652F42}" destId="{4D28DD0F-221A-4785-8180-3EA788060C59}" srcOrd="0" destOrd="0" presId="urn:microsoft.com/office/officeart/2005/8/layout/orgChart1"/>
    <dgm:cxn modelId="{F6E313DC-8B83-4BB4-8F0D-7A9A31D1255D}" type="presParOf" srcId="{DAF03005-7A32-4246-9453-F1D5E3652F42}" destId="{34F2D771-8B04-4ECF-A37D-B7DF64BA372B}" srcOrd="1" destOrd="0" presId="urn:microsoft.com/office/officeart/2005/8/layout/orgChart1"/>
    <dgm:cxn modelId="{FDC93683-215D-419D-BC73-C17A088D477F}" type="presParOf" srcId="{34F2D771-8B04-4ECF-A37D-B7DF64BA372B}" destId="{42CF6368-D168-4A05-A127-12364EB86FB3}" srcOrd="0" destOrd="0" presId="urn:microsoft.com/office/officeart/2005/8/layout/orgChart1"/>
    <dgm:cxn modelId="{4967C389-6DAA-426D-A7A1-90FEDAFF5182}" type="presParOf" srcId="{42CF6368-D168-4A05-A127-12364EB86FB3}" destId="{C6DF05F5-A2C8-4856-99A2-19331E667758}" srcOrd="0" destOrd="0" presId="urn:microsoft.com/office/officeart/2005/8/layout/orgChart1"/>
    <dgm:cxn modelId="{3B7CC144-2D62-4C1E-AD02-094A5AE699FD}" type="presParOf" srcId="{42CF6368-D168-4A05-A127-12364EB86FB3}" destId="{7A8B78D4-BCB4-49CD-B341-1C9FD95E3B2A}" srcOrd="1" destOrd="0" presId="urn:microsoft.com/office/officeart/2005/8/layout/orgChart1"/>
    <dgm:cxn modelId="{A77979DF-8240-4A0C-A5B1-89CCD71D773A}" type="presParOf" srcId="{34F2D771-8B04-4ECF-A37D-B7DF64BA372B}" destId="{F16434EF-60E2-47CC-8199-013A075595CE}" srcOrd="1" destOrd="0" presId="urn:microsoft.com/office/officeart/2005/8/layout/orgChart1"/>
    <dgm:cxn modelId="{47AA4188-2C66-4A18-B43B-B560120EDCC4}" type="presParOf" srcId="{F16434EF-60E2-47CC-8199-013A075595CE}" destId="{4E313730-0018-4CA8-9D94-2B34D778C623}" srcOrd="0" destOrd="0" presId="urn:microsoft.com/office/officeart/2005/8/layout/orgChart1"/>
    <dgm:cxn modelId="{80777149-C43C-4916-A039-81A12F9AFECA}" type="presParOf" srcId="{F16434EF-60E2-47CC-8199-013A075595CE}" destId="{398516B2-9ADC-44E5-9B82-E7CE889B361D}" srcOrd="1" destOrd="0" presId="urn:microsoft.com/office/officeart/2005/8/layout/orgChart1"/>
    <dgm:cxn modelId="{D784AA5F-F58A-4E22-8313-1D3B03451560}" type="presParOf" srcId="{398516B2-9ADC-44E5-9B82-E7CE889B361D}" destId="{36F5097A-573E-4E38-A932-C346C15104A4}" srcOrd="0" destOrd="0" presId="urn:microsoft.com/office/officeart/2005/8/layout/orgChart1"/>
    <dgm:cxn modelId="{FDEE35A0-2925-42F3-822A-A8EA4C310C0F}" type="presParOf" srcId="{36F5097A-573E-4E38-A932-C346C15104A4}" destId="{29B5D95E-27C1-416E-A0C8-4F10D20EF4F3}" srcOrd="0" destOrd="0" presId="urn:microsoft.com/office/officeart/2005/8/layout/orgChart1"/>
    <dgm:cxn modelId="{09FAA163-EC72-4B5D-B203-E3B1A1C7B593}" type="presParOf" srcId="{36F5097A-573E-4E38-A932-C346C15104A4}" destId="{63DDBBB1-2F71-455E-9376-F10601F10831}" srcOrd="1" destOrd="0" presId="urn:microsoft.com/office/officeart/2005/8/layout/orgChart1"/>
    <dgm:cxn modelId="{2AAC0B27-16D3-4DE2-BB60-A3E3323F1029}" type="presParOf" srcId="{398516B2-9ADC-44E5-9B82-E7CE889B361D}" destId="{8A2C6471-99F2-49D8-A1A6-00A5F582F788}" srcOrd="1" destOrd="0" presId="urn:microsoft.com/office/officeart/2005/8/layout/orgChart1"/>
    <dgm:cxn modelId="{FAE9EF7A-576A-47A7-A564-D38F76FC0107}" type="presParOf" srcId="{398516B2-9ADC-44E5-9B82-E7CE889B361D}" destId="{A3BF3F58-3FDD-4B6E-9FDE-B92E862E8F07}" srcOrd="2" destOrd="0" presId="urn:microsoft.com/office/officeart/2005/8/layout/orgChart1"/>
    <dgm:cxn modelId="{85A9D5A3-29EE-4FBC-9E90-A4651244B364}" type="presParOf" srcId="{F16434EF-60E2-47CC-8199-013A075595CE}" destId="{5D66B9FE-F18C-49B7-94AC-B8C97BED0656}" srcOrd="2" destOrd="0" presId="urn:microsoft.com/office/officeart/2005/8/layout/orgChart1"/>
    <dgm:cxn modelId="{207FEE3A-D12C-44A6-AF2F-4A9F42297ED2}" type="presParOf" srcId="{F16434EF-60E2-47CC-8199-013A075595CE}" destId="{04E5DFD6-92A1-4CAD-A2A5-1AACC5FC00DF}" srcOrd="3" destOrd="0" presId="urn:microsoft.com/office/officeart/2005/8/layout/orgChart1"/>
    <dgm:cxn modelId="{B0AEC1CF-4BD5-4D8C-8A0E-B3A709FA5A33}" type="presParOf" srcId="{04E5DFD6-92A1-4CAD-A2A5-1AACC5FC00DF}" destId="{00942867-BA9D-4DF6-99F7-DACBE13DE86C}" srcOrd="0" destOrd="0" presId="urn:microsoft.com/office/officeart/2005/8/layout/orgChart1"/>
    <dgm:cxn modelId="{8BA8D682-918E-400D-8DA6-338AAC57D471}" type="presParOf" srcId="{00942867-BA9D-4DF6-99F7-DACBE13DE86C}" destId="{72572402-E3BC-4979-83C3-83536948A121}" srcOrd="0" destOrd="0" presId="urn:microsoft.com/office/officeart/2005/8/layout/orgChart1"/>
    <dgm:cxn modelId="{BD06CC68-B76A-4304-97FB-FBCD5000919B}" type="presParOf" srcId="{00942867-BA9D-4DF6-99F7-DACBE13DE86C}" destId="{0083902B-7F6D-4DA4-A8AB-35ADBD8A8055}" srcOrd="1" destOrd="0" presId="urn:microsoft.com/office/officeart/2005/8/layout/orgChart1"/>
    <dgm:cxn modelId="{70B2CD95-57C9-4106-895C-6593209B5153}" type="presParOf" srcId="{04E5DFD6-92A1-4CAD-A2A5-1AACC5FC00DF}" destId="{4AA0B412-12AC-4433-A780-373B6E4FB481}" srcOrd="1" destOrd="0" presId="urn:microsoft.com/office/officeart/2005/8/layout/orgChart1"/>
    <dgm:cxn modelId="{C4E54CC9-B593-4EEC-9ABC-D13F5ACA1AF9}" type="presParOf" srcId="{04E5DFD6-92A1-4CAD-A2A5-1AACC5FC00DF}" destId="{F2A5A25C-D906-45A2-8424-32840C89152C}" srcOrd="2" destOrd="0" presId="urn:microsoft.com/office/officeart/2005/8/layout/orgChart1"/>
    <dgm:cxn modelId="{0F54F932-E6DD-4B87-B117-6771278C8453}" type="presParOf" srcId="{34F2D771-8B04-4ECF-A37D-B7DF64BA372B}" destId="{B014322C-5DAF-4813-87E6-E5D0F363E1E4}" srcOrd="2" destOrd="0" presId="urn:microsoft.com/office/officeart/2005/8/layout/orgChart1"/>
    <dgm:cxn modelId="{0B2CD5C2-0BCD-4BAB-B4C1-1F59EBDADCDF}" type="presParOf" srcId="{DAF03005-7A32-4246-9453-F1D5E3652F42}" destId="{09ECB69B-FE30-4B26-86C7-AA0786D9434C}" srcOrd="2" destOrd="0" presId="urn:microsoft.com/office/officeart/2005/8/layout/orgChart1"/>
    <dgm:cxn modelId="{BC1E485B-A084-42A4-9F25-CC4743BD368F}" type="presParOf" srcId="{DAF03005-7A32-4246-9453-F1D5E3652F42}" destId="{8F9F8DA5-D483-485C-8B7E-17384F07F752}" srcOrd="3" destOrd="0" presId="urn:microsoft.com/office/officeart/2005/8/layout/orgChart1"/>
    <dgm:cxn modelId="{E3A8C377-45CF-46A3-9928-949FA6E174D3}" type="presParOf" srcId="{8F9F8DA5-D483-485C-8B7E-17384F07F752}" destId="{25899451-7984-4363-A211-93173DEA8432}" srcOrd="0" destOrd="0" presId="urn:microsoft.com/office/officeart/2005/8/layout/orgChart1"/>
    <dgm:cxn modelId="{509B37FC-E7D0-4C19-BBC6-EBEBDE0E00B3}" type="presParOf" srcId="{25899451-7984-4363-A211-93173DEA8432}" destId="{8A48DAEB-5240-4C69-81C8-8ACB323577D6}" srcOrd="0" destOrd="0" presId="urn:microsoft.com/office/officeart/2005/8/layout/orgChart1"/>
    <dgm:cxn modelId="{0D84C578-223B-453A-BBE5-2C7A63DD8A1E}" type="presParOf" srcId="{25899451-7984-4363-A211-93173DEA8432}" destId="{71D99AFC-23AF-450F-A0B3-427A8B89A97C}" srcOrd="1" destOrd="0" presId="urn:microsoft.com/office/officeart/2005/8/layout/orgChart1"/>
    <dgm:cxn modelId="{C12CAD52-F67B-418E-ADF6-549628ECF4D2}" type="presParOf" srcId="{8F9F8DA5-D483-485C-8B7E-17384F07F752}" destId="{7DA2D8F0-A509-4AD0-8CD0-071CDF887E51}" srcOrd="1" destOrd="0" presId="urn:microsoft.com/office/officeart/2005/8/layout/orgChart1"/>
    <dgm:cxn modelId="{3AF99AB7-AB1F-405A-96CE-3F1C4BDC64C2}" type="presParOf" srcId="{7DA2D8F0-A509-4AD0-8CD0-071CDF887E51}" destId="{198D624E-80A4-40BA-9FF4-CE29F8F79A83}" srcOrd="0" destOrd="0" presId="urn:microsoft.com/office/officeart/2005/8/layout/orgChart1"/>
    <dgm:cxn modelId="{59273B1C-BB41-456C-A288-BBBAC7980500}" type="presParOf" srcId="{7DA2D8F0-A509-4AD0-8CD0-071CDF887E51}" destId="{1AA7433E-B933-4749-B4D7-56D170EC43A0}" srcOrd="1" destOrd="0" presId="urn:microsoft.com/office/officeart/2005/8/layout/orgChart1"/>
    <dgm:cxn modelId="{6365307F-67B1-4A76-B4AC-F8D0C085FBD9}" type="presParOf" srcId="{1AA7433E-B933-4749-B4D7-56D170EC43A0}" destId="{D114DD82-AAAA-401B-8A40-6BDEEB732140}" srcOrd="0" destOrd="0" presId="urn:microsoft.com/office/officeart/2005/8/layout/orgChart1"/>
    <dgm:cxn modelId="{290F9330-BC99-44AD-B76E-5DEDDB6DF6E6}" type="presParOf" srcId="{D114DD82-AAAA-401B-8A40-6BDEEB732140}" destId="{B48FE045-6502-4DDE-95F9-FD396CEF443B}" srcOrd="0" destOrd="0" presId="urn:microsoft.com/office/officeart/2005/8/layout/orgChart1"/>
    <dgm:cxn modelId="{A782962B-4428-45E6-9113-DF8CE7EF7D49}" type="presParOf" srcId="{D114DD82-AAAA-401B-8A40-6BDEEB732140}" destId="{1C0C11FB-3A35-4497-B631-97C3F8B60079}" srcOrd="1" destOrd="0" presId="urn:microsoft.com/office/officeart/2005/8/layout/orgChart1"/>
    <dgm:cxn modelId="{71AA2324-F035-40E6-953C-6A09E5535369}" type="presParOf" srcId="{1AA7433E-B933-4749-B4D7-56D170EC43A0}" destId="{44E422E0-B3C8-462C-9710-1B773066FDBC}" srcOrd="1" destOrd="0" presId="urn:microsoft.com/office/officeart/2005/8/layout/orgChart1"/>
    <dgm:cxn modelId="{F4E299C0-407D-4A8E-AD5A-137EF84FC304}" type="presParOf" srcId="{1AA7433E-B933-4749-B4D7-56D170EC43A0}" destId="{CC954D62-C9B4-421B-BBD3-11D7B205EB8C}" srcOrd="2" destOrd="0" presId="urn:microsoft.com/office/officeart/2005/8/layout/orgChart1"/>
    <dgm:cxn modelId="{7FACBDBD-45C4-44DC-BC4B-03E08BDFF804}" type="presParOf" srcId="{8F9F8DA5-D483-485C-8B7E-17384F07F752}" destId="{519AABF3-98E1-402F-8AE3-7B5B9B9ECBB4}" srcOrd="2" destOrd="0" presId="urn:microsoft.com/office/officeart/2005/8/layout/orgChart1"/>
    <dgm:cxn modelId="{698A7D11-7D80-4B64-99D6-317E88DFB6EA}" type="presParOf" srcId="{DAF03005-7A32-4246-9453-F1D5E3652F42}" destId="{00F4D75E-7D54-4F4B-B2F4-D6FD1A93FF1A}" srcOrd="4" destOrd="0" presId="urn:microsoft.com/office/officeart/2005/8/layout/orgChart1"/>
    <dgm:cxn modelId="{95576E33-666C-4D2D-B4EF-F4B4A52E6A06}" type="presParOf" srcId="{DAF03005-7A32-4246-9453-F1D5E3652F42}" destId="{CC6D951C-8E7E-4E38-A197-FA8E202B740B}" srcOrd="5" destOrd="0" presId="urn:microsoft.com/office/officeart/2005/8/layout/orgChart1"/>
    <dgm:cxn modelId="{87CDC7B7-C95C-4862-97A0-B7B6073D4199}" type="presParOf" srcId="{CC6D951C-8E7E-4E38-A197-FA8E202B740B}" destId="{92A0A933-BE83-4ABF-9878-CC475128B3F0}" srcOrd="0" destOrd="0" presId="urn:microsoft.com/office/officeart/2005/8/layout/orgChart1"/>
    <dgm:cxn modelId="{B41A22F0-06B0-4736-A191-6439F5951E57}" type="presParOf" srcId="{92A0A933-BE83-4ABF-9878-CC475128B3F0}" destId="{1913CD5A-7C8A-46A5-A792-D3745BEAAAC4}" srcOrd="0" destOrd="0" presId="urn:microsoft.com/office/officeart/2005/8/layout/orgChart1"/>
    <dgm:cxn modelId="{12E9BB83-8C21-4BD8-B19D-938A6C23743A}" type="presParOf" srcId="{92A0A933-BE83-4ABF-9878-CC475128B3F0}" destId="{63405E3B-67D8-491D-B821-52F1699C4429}" srcOrd="1" destOrd="0" presId="urn:microsoft.com/office/officeart/2005/8/layout/orgChart1"/>
    <dgm:cxn modelId="{BE57B96A-D068-4AD1-9DD9-36EAED376A16}" type="presParOf" srcId="{CC6D951C-8E7E-4E38-A197-FA8E202B740B}" destId="{C1DC4FD5-1155-466B-899B-BA1056AE7B24}" srcOrd="1" destOrd="0" presId="urn:microsoft.com/office/officeart/2005/8/layout/orgChart1"/>
    <dgm:cxn modelId="{BDF470B1-AE87-4CF3-8BD6-ABE0515B4142}" type="presParOf" srcId="{C1DC4FD5-1155-466B-899B-BA1056AE7B24}" destId="{9CBE3DCC-BC75-4F77-83F0-17DCACF6C8A8}" srcOrd="0" destOrd="0" presId="urn:microsoft.com/office/officeart/2005/8/layout/orgChart1"/>
    <dgm:cxn modelId="{4FA2776A-6F3D-43C9-B95F-EBDF8FE532C8}" type="presParOf" srcId="{C1DC4FD5-1155-466B-899B-BA1056AE7B24}" destId="{46249FF7-7F6C-4995-8A3C-E5E99395D9BB}" srcOrd="1" destOrd="0" presId="urn:microsoft.com/office/officeart/2005/8/layout/orgChart1"/>
    <dgm:cxn modelId="{E80BE5A4-1F41-492B-A135-DEA4E12C6106}" type="presParOf" srcId="{46249FF7-7F6C-4995-8A3C-E5E99395D9BB}" destId="{BB6BC2F3-7857-4BF7-BD0C-6C8F613AE650}" srcOrd="0" destOrd="0" presId="urn:microsoft.com/office/officeart/2005/8/layout/orgChart1"/>
    <dgm:cxn modelId="{2349EAD7-EF8C-4370-8740-AAD5EA2E5AB2}" type="presParOf" srcId="{BB6BC2F3-7857-4BF7-BD0C-6C8F613AE650}" destId="{DB1E14CE-7185-4156-A5AD-AA93F1D7DBCA}" srcOrd="0" destOrd="0" presId="urn:microsoft.com/office/officeart/2005/8/layout/orgChart1"/>
    <dgm:cxn modelId="{60EDCFAC-3ADB-43F3-9CAB-5784B362CF62}" type="presParOf" srcId="{BB6BC2F3-7857-4BF7-BD0C-6C8F613AE650}" destId="{E733E1B3-81C5-41C7-9657-2E4E77297077}" srcOrd="1" destOrd="0" presId="urn:microsoft.com/office/officeart/2005/8/layout/orgChart1"/>
    <dgm:cxn modelId="{C314C58D-E8D7-4344-A286-1957480968E2}" type="presParOf" srcId="{46249FF7-7F6C-4995-8A3C-E5E99395D9BB}" destId="{C1608A72-1A93-4204-AD82-335CF1F895FC}" srcOrd="1" destOrd="0" presId="urn:microsoft.com/office/officeart/2005/8/layout/orgChart1"/>
    <dgm:cxn modelId="{013D1513-B3BD-42FD-A0D0-B7D44C0C1B56}" type="presParOf" srcId="{46249FF7-7F6C-4995-8A3C-E5E99395D9BB}" destId="{58FF3B83-6DAA-4E07-B313-76EDE9FA94DE}" srcOrd="2" destOrd="0" presId="urn:microsoft.com/office/officeart/2005/8/layout/orgChart1"/>
    <dgm:cxn modelId="{AB1E6D22-EFE6-4ED6-B3CB-82D67E79F46A}" type="presParOf" srcId="{C1DC4FD5-1155-466B-899B-BA1056AE7B24}" destId="{12D40A18-A61E-4EB1-8C87-9F8D2A581DF3}" srcOrd="2" destOrd="0" presId="urn:microsoft.com/office/officeart/2005/8/layout/orgChart1"/>
    <dgm:cxn modelId="{70998D14-2BA8-4488-8D3E-19E0D7A405FD}" type="presParOf" srcId="{C1DC4FD5-1155-466B-899B-BA1056AE7B24}" destId="{B1E8F00E-E5F9-42F4-93EB-61DE5B203590}" srcOrd="3" destOrd="0" presId="urn:microsoft.com/office/officeart/2005/8/layout/orgChart1"/>
    <dgm:cxn modelId="{35831C44-EE5E-47D4-B208-109ABD02735A}" type="presParOf" srcId="{B1E8F00E-E5F9-42F4-93EB-61DE5B203590}" destId="{59B181EA-719E-4FC8-B06C-3123DB96CB05}" srcOrd="0" destOrd="0" presId="urn:microsoft.com/office/officeart/2005/8/layout/orgChart1"/>
    <dgm:cxn modelId="{67FBA347-AC77-4788-90DA-172A15EDC29B}" type="presParOf" srcId="{59B181EA-719E-4FC8-B06C-3123DB96CB05}" destId="{6522C7EA-0A91-4A55-BD20-3F7E77EAF8A5}" srcOrd="0" destOrd="0" presId="urn:microsoft.com/office/officeart/2005/8/layout/orgChart1"/>
    <dgm:cxn modelId="{DC7DD9FF-E458-44C1-B100-4014435F00D9}" type="presParOf" srcId="{59B181EA-719E-4FC8-B06C-3123DB96CB05}" destId="{B8596B52-631F-44BB-87EC-FE9032FE342A}" srcOrd="1" destOrd="0" presId="urn:microsoft.com/office/officeart/2005/8/layout/orgChart1"/>
    <dgm:cxn modelId="{A6F1C6BF-3A8F-4575-AA68-37BE53C9C818}" type="presParOf" srcId="{B1E8F00E-E5F9-42F4-93EB-61DE5B203590}" destId="{8DBDDC8A-E668-47AA-BE7A-36E64DF32056}" srcOrd="1" destOrd="0" presId="urn:microsoft.com/office/officeart/2005/8/layout/orgChart1"/>
    <dgm:cxn modelId="{652EBC9C-EE5B-45BD-9CE2-7429F964710C}" type="presParOf" srcId="{B1E8F00E-E5F9-42F4-93EB-61DE5B203590}" destId="{94F69DDB-3BE5-4AC2-A953-9A0C69A63A3F}" srcOrd="2" destOrd="0" presId="urn:microsoft.com/office/officeart/2005/8/layout/orgChart1"/>
    <dgm:cxn modelId="{9653C400-E59C-4924-811F-56408EDFB5E6}" type="presParOf" srcId="{CC6D951C-8E7E-4E38-A197-FA8E202B740B}" destId="{F24630BC-1140-49CD-A492-BD0895534A5E}" srcOrd="2" destOrd="0" presId="urn:microsoft.com/office/officeart/2005/8/layout/orgChart1"/>
    <dgm:cxn modelId="{2AE6B8E1-1A43-4C4F-85A0-B666FE4DAD51}" type="presParOf" srcId="{3B67E4A9-5D0E-4BF8-A0FA-04973EE0AF90}" destId="{ADC3EE96-9514-46E5-8C77-A44D9ACB7DA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D40A18-A61E-4EB1-8C87-9F8D2A581DF3}">
      <dsp:nvSpPr>
        <dsp:cNvPr id="0" name=""/>
        <dsp:cNvSpPr/>
      </dsp:nvSpPr>
      <dsp:spPr>
        <a:xfrm>
          <a:off x="2171927" y="876543"/>
          <a:ext cx="108509" cy="846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6375"/>
              </a:lnTo>
              <a:lnTo>
                <a:pt x="108509" y="84637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BE3DCC-BC75-4F77-83F0-17DCACF6C8A8}">
      <dsp:nvSpPr>
        <dsp:cNvPr id="0" name=""/>
        <dsp:cNvSpPr/>
      </dsp:nvSpPr>
      <dsp:spPr>
        <a:xfrm>
          <a:off x="2171927" y="876543"/>
          <a:ext cx="108509" cy="332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762"/>
              </a:lnTo>
              <a:lnTo>
                <a:pt x="108509" y="33276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F4D75E-7D54-4F4B-B2F4-D6FD1A93FF1A}">
      <dsp:nvSpPr>
        <dsp:cNvPr id="0" name=""/>
        <dsp:cNvSpPr/>
      </dsp:nvSpPr>
      <dsp:spPr>
        <a:xfrm>
          <a:off x="1585975" y="362930"/>
          <a:ext cx="875311" cy="151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956"/>
              </a:lnTo>
              <a:lnTo>
                <a:pt x="875311" y="75956"/>
              </a:lnTo>
              <a:lnTo>
                <a:pt x="875311" y="15191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8D624E-80A4-40BA-9FF4-CE29F8F79A83}">
      <dsp:nvSpPr>
        <dsp:cNvPr id="0" name=""/>
        <dsp:cNvSpPr/>
      </dsp:nvSpPr>
      <dsp:spPr>
        <a:xfrm>
          <a:off x="1296616" y="876543"/>
          <a:ext cx="108509" cy="332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762"/>
              </a:lnTo>
              <a:lnTo>
                <a:pt x="108509" y="33276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ECB69B-FE30-4B26-86C7-AA0786D9434C}">
      <dsp:nvSpPr>
        <dsp:cNvPr id="0" name=""/>
        <dsp:cNvSpPr/>
      </dsp:nvSpPr>
      <dsp:spPr>
        <a:xfrm>
          <a:off x="1540255" y="362930"/>
          <a:ext cx="91440" cy="1519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191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66B9FE-F18C-49B7-94AC-B8C97BED0656}">
      <dsp:nvSpPr>
        <dsp:cNvPr id="0" name=""/>
        <dsp:cNvSpPr/>
      </dsp:nvSpPr>
      <dsp:spPr>
        <a:xfrm>
          <a:off x="421304" y="876543"/>
          <a:ext cx="108509" cy="846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6375"/>
              </a:lnTo>
              <a:lnTo>
                <a:pt x="108509" y="84637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313730-0018-4CA8-9D94-2B34D778C623}">
      <dsp:nvSpPr>
        <dsp:cNvPr id="0" name=""/>
        <dsp:cNvSpPr/>
      </dsp:nvSpPr>
      <dsp:spPr>
        <a:xfrm>
          <a:off x="421304" y="876543"/>
          <a:ext cx="108509" cy="332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762"/>
              </a:lnTo>
              <a:lnTo>
                <a:pt x="108509" y="33276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28DD0F-221A-4785-8180-3EA788060C59}">
      <dsp:nvSpPr>
        <dsp:cNvPr id="0" name=""/>
        <dsp:cNvSpPr/>
      </dsp:nvSpPr>
      <dsp:spPr>
        <a:xfrm>
          <a:off x="710664" y="362930"/>
          <a:ext cx="875311" cy="151913"/>
        </a:xfrm>
        <a:custGeom>
          <a:avLst/>
          <a:gdLst/>
          <a:ahLst/>
          <a:cxnLst/>
          <a:rect l="0" t="0" r="0" b="0"/>
          <a:pathLst>
            <a:path>
              <a:moveTo>
                <a:pt x="875311" y="0"/>
              </a:moveTo>
              <a:lnTo>
                <a:pt x="875311" y="75956"/>
              </a:lnTo>
              <a:lnTo>
                <a:pt x="0" y="75956"/>
              </a:lnTo>
              <a:lnTo>
                <a:pt x="0" y="15191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500516-AAB4-4CF0-893F-15FEA526DA6F}">
      <dsp:nvSpPr>
        <dsp:cNvPr id="0" name=""/>
        <dsp:cNvSpPr/>
      </dsp:nvSpPr>
      <dsp:spPr>
        <a:xfrm>
          <a:off x="1224276" y="1232"/>
          <a:ext cx="723397" cy="361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System</a:t>
          </a:r>
          <a:endParaRPr lang="en-IN" sz="1300" kern="1200" dirty="0"/>
        </a:p>
      </dsp:txBody>
      <dsp:txXfrm>
        <a:off x="1224276" y="1232"/>
        <a:ext cx="723397" cy="361698"/>
      </dsp:txXfrm>
    </dsp:sp>
    <dsp:sp modelId="{C6DF05F5-A2C8-4856-99A2-19331E667758}">
      <dsp:nvSpPr>
        <dsp:cNvPr id="0" name=""/>
        <dsp:cNvSpPr/>
      </dsp:nvSpPr>
      <dsp:spPr>
        <a:xfrm>
          <a:off x="348965" y="514844"/>
          <a:ext cx="723397" cy="361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Subsystem A</a:t>
          </a:r>
          <a:endParaRPr lang="en-IN" sz="1300" kern="1200" dirty="0"/>
        </a:p>
      </dsp:txBody>
      <dsp:txXfrm>
        <a:off x="348965" y="514844"/>
        <a:ext cx="723397" cy="361698"/>
      </dsp:txXfrm>
    </dsp:sp>
    <dsp:sp modelId="{29B5D95E-27C1-416E-A0C8-4F10D20EF4F3}">
      <dsp:nvSpPr>
        <dsp:cNvPr id="0" name=""/>
        <dsp:cNvSpPr/>
      </dsp:nvSpPr>
      <dsp:spPr>
        <a:xfrm>
          <a:off x="529814" y="1028456"/>
          <a:ext cx="723397" cy="361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A1</a:t>
          </a:r>
          <a:endParaRPr lang="en-IN" sz="1300" kern="1200" dirty="0"/>
        </a:p>
      </dsp:txBody>
      <dsp:txXfrm>
        <a:off x="529814" y="1028456"/>
        <a:ext cx="723397" cy="361698"/>
      </dsp:txXfrm>
    </dsp:sp>
    <dsp:sp modelId="{72572402-E3BC-4979-83C3-83536948A121}">
      <dsp:nvSpPr>
        <dsp:cNvPr id="0" name=""/>
        <dsp:cNvSpPr/>
      </dsp:nvSpPr>
      <dsp:spPr>
        <a:xfrm>
          <a:off x="529814" y="1542069"/>
          <a:ext cx="723397" cy="361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A2</a:t>
          </a:r>
          <a:endParaRPr lang="en-IN" sz="1300" kern="1200" dirty="0"/>
        </a:p>
      </dsp:txBody>
      <dsp:txXfrm>
        <a:off x="529814" y="1542069"/>
        <a:ext cx="723397" cy="361698"/>
      </dsp:txXfrm>
    </dsp:sp>
    <dsp:sp modelId="{8A48DAEB-5240-4C69-81C8-8ACB323577D6}">
      <dsp:nvSpPr>
        <dsp:cNvPr id="0" name=""/>
        <dsp:cNvSpPr/>
      </dsp:nvSpPr>
      <dsp:spPr>
        <a:xfrm>
          <a:off x="1224276" y="514844"/>
          <a:ext cx="723397" cy="361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Subsystem B</a:t>
          </a:r>
          <a:endParaRPr lang="en-IN" sz="1300" kern="1200" dirty="0"/>
        </a:p>
      </dsp:txBody>
      <dsp:txXfrm>
        <a:off x="1224276" y="514844"/>
        <a:ext cx="723397" cy="361698"/>
      </dsp:txXfrm>
    </dsp:sp>
    <dsp:sp modelId="{B48FE045-6502-4DDE-95F9-FD396CEF443B}">
      <dsp:nvSpPr>
        <dsp:cNvPr id="0" name=""/>
        <dsp:cNvSpPr/>
      </dsp:nvSpPr>
      <dsp:spPr>
        <a:xfrm>
          <a:off x="1405125" y="1028456"/>
          <a:ext cx="723397" cy="361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B1</a:t>
          </a:r>
          <a:endParaRPr lang="en-IN" sz="1300" kern="1200" dirty="0"/>
        </a:p>
      </dsp:txBody>
      <dsp:txXfrm>
        <a:off x="1405125" y="1028456"/>
        <a:ext cx="723397" cy="361698"/>
      </dsp:txXfrm>
    </dsp:sp>
    <dsp:sp modelId="{1913CD5A-7C8A-46A5-A792-D3745BEAAAC4}">
      <dsp:nvSpPr>
        <dsp:cNvPr id="0" name=""/>
        <dsp:cNvSpPr/>
      </dsp:nvSpPr>
      <dsp:spPr>
        <a:xfrm>
          <a:off x="2099587" y="514844"/>
          <a:ext cx="723397" cy="361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Subsystem C</a:t>
          </a:r>
          <a:endParaRPr lang="en-IN" sz="1300" kern="1200" dirty="0"/>
        </a:p>
      </dsp:txBody>
      <dsp:txXfrm>
        <a:off x="2099587" y="514844"/>
        <a:ext cx="723397" cy="361698"/>
      </dsp:txXfrm>
    </dsp:sp>
    <dsp:sp modelId="{DB1E14CE-7185-4156-A5AD-AA93F1D7DBCA}">
      <dsp:nvSpPr>
        <dsp:cNvPr id="0" name=""/>
        <dsp:cNvSpPr/>
      </dsp:nvSpPr>
      <dsp:spPr>
        <a:xfrm>
          <a:off x="2280437" y="1028456"/>
          <a:ext cx="723397" cy="361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C1</a:t>
          </a:r>
          <a:endParaRPr lang="en-IN" sz="1300" kern="1200" dirty="0"/>
        </a:p>
      </dsp:txBody>
      <dsp:txXfrm>
        <a:off x="2280437" y="1028456"/>
        <a:ext cx="723397" cy="361698"/>
      </dsp:txXfrm>
    </dsp:sp>
    <dsp:sp modelId="{6522C7EA-0A91-4A55-BD20-3F7E77EAF8A5}">
      <dsp:nvSpPr>
        <dsp:cNvPr id="0" name=""/>
        <dsp:cNvSpPr/>
      </dsp:nvSpPr>
      <dsp:spPr>
        <a:xfrm>
          <a:off x="2280437" y="1542069"/>
          <a:ext cx="723397" cy="361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C2</a:t>
          </a:r>
          <a:endParaRPr lang="en-IN" sz="1300" kern="1200" dirty="0"/>
        </a:p>
      </dsp:txBody>
      <dsp:txXfrm>
        <a:off x="2280437" y="1542069"/>
        <a:ext cx="723397" cy="3616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D40A18-A61E-4EB1-8C87-9F8D2A581DF3}">
      <dsp:nvSpPr>
        <dsp:cNvPr id="0" name=""/>
        <dsp:cNvSpPr/>
      </dsp:nvSpPr>
      <dsp:spPr>
        <a:xfrm>
          <a:off x="2171927" y="876543"/>
          <a:ext cx="108509" cy="846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6375"/>
              </a:lnTo>
              <a:lnTo>
                <a:pt x="108509" y="84637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BE3DCC-BC75-4F77-83F0-17DCACF6C8A8}">
      <dsp:nvSpPr>
        <dsp:cNvPr id="0" name=""/>
        <dsp:cNvSpPr/>
      </dsp:nvSpPr>
      <dsp:spPr>
        <a:xfrm>
          <a:off x="2171927" y="876543"/>
          <a:ext cx="108509" cy="332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762"/>
              </a:lnTo>
              <a:lnTo>
                <a:pt x="108509" y="33276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F4D75E-7D54-4F4B-B2F4-D6FD1A93FF1A}">
      <dsp:nvSpPr>
        <dsp:cNvPr id="0" name=""/>
        <dsp:cNvSpPr/>
      </dsp:nvSpPr>
      <dsp:spPr>
        <a:xfrm>
          <a:off x="1585975" y="362930"/>
          <a:ext cx="875311" cy="151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956"/>
              </a:lnTo>
              <a:lnTo>
                <a:pt x="875311" y="75956"/>
              </a:lnTo>
              <a:lnTo>
                <a:pt x="875311" y="15191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8D624E-80A4-40BA-9FF4-CE29F8F79A83}">
      <dsp:nvSpPr>
        <dsp:cNvPr id="0" name=""/>
        <dsp:cNvSpPr/>
      </dsp:nvSpPr>
      <dsp:spPr>
        <a:xfrm>
          <a:off x="1296616" y="876543"/>
          <a:ext cx="108509" cy="332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762"/>
              </a:lnTo>
              <a:lnTo>
                <a:pt x="108509" y="33276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ECB69B-FE30-4B26-86C7-AA0786D9434C}">
      <dsp:nvSpPr>
        <dsp:cNvPr id="0" name=""/>
        <dsp:cNvSpPr/>
      </dsp:nvSpPr>
      <dsp:spPr>
        <a:xfrm>
          <a:off x="1540255" y="362930"/>
          <a:ext cx="91440" cy="1519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191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66B9FE-F18C-49B7-94AC-B8C97BED0656}">
      <dsp:nvSpPr>
        <dsp:cNvPr id="0" name=""/>
        <dsp:cNvSpPr/>
      </dsp:nvSpPr>
      <dsp:spPr>
        <a:xfrm>
          <a:off x="421304" y="876543"/>
          <a:ext cx="108509" cy="846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6375"/>
              </a:lnTo>
              <a:lnTo>
                <a:pt x="108509" y="84637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313730-0018-4CA8-9D94-2B34D778C623}">
      <dsp:nvSpPr>
        <dsp:cNvPr id="0" name=""/>
        <dsp:cNvSpPr/>
      </dsp:nvSpPr>
      <dsp:spPr>
        <a:xfrm>
          <a:off x="421304" y="876543"/>
          <a:ext cx="108509" cy="332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762"/>
              </a:lnTo>
              <a:lnTo>
                <a:pt x="108509" y="33276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28DD0F-221A-4785-8180-3EA788060C59}">
      <dsp:nvSpPr>
        <dsp:cNvPr id="0" name=""/>
        <dsp:cNvSpPr/>
      </dsp:nvSpPr>
      <dsp:spPr>
        <a:xfrm>
          <a:off x="710664" y="362930"/>
          <a:ext cx="875311" cy="151913"/>
        </a:xfrm>
        <a:custGeom>
          <a:avLst/>
          <a:gdLst/>
          <a:ahLst/>
          <a:cxnLst/>
          <a:rect l="0" t="0" r="0" b="0"/>
          <a:pathLst>
            <a:path>
              <a:moveTo>
                <a:pt x="875311" y="0"/>
              </a:moveTo>
              <a:lnTo>
                <a:pt x="875311" y="75956"/>
              </a:lnTo>
              <a:lnTo>
                <a:pt x="0" y="75956"/>
              </a:lnTo>
              <a:lnTo>
                <a:pt x="0" y="15191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500516-AAB4-4CF0-893F-15FEA526DA6F}">
      <dsp:nvSpPr>
        <dsp:cNvPr id="0" name=""/>
        <dsp:cNvSpPr/>
      </dsp:nvSpPr>
      <dsp:spPr>
        <a:xfrm>
          <a:off x="1224276" y="1232"/>
          <a:ext cx="723397" cy="361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CEO</a:t>
          </a:r>
          <a:endParaRPr lang="en-IN" sz="1300" kern="1200" dirty="0"/>
        </a:p>
      </dsp:txBody>
      <dsp:txXfrm>
        <a:off x="1224276" y="1232"/>
        <a:ext cx="723397" cy="361698"/>
      </dsp:txXfrm>
    </dsp:sp>
    <dsp:sp modelId="{C6DF05F5-A2C8-4856-99A2-19331E667758}">
      <dsp:nvSpPr>
        <dsp:cNvPr id="0" name=""/>
        <dsp:cNvSpPr/>
      </dsp:nvSpPr>
      <dsp:spPr>
        <a:xfrm>
          <a:off x="348965" y="514844"/>
          <a:ext cx="723397" cy="361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Finance</a:t>
          </a:r>
          <a:endParaRPr lang="en-IN" sz="1300" kern="1200" dirty="0"/>
        </a:p>
      </dsp:txBody>
      <dsp:txXfrm>
        <a:off x="348965" y="514844"/>
        <a:ext cx="723397" cy="361698"/>
      </dsp:txXfrm>
    </dsp:sp>
    <dsp:sp modelId="{29B5D95E-27C1-416E-A0C8-4F10D20EF4F3}">
      <dsp:nvSpPr>
        <dsp:cNvPr id="0" name=""/>
        <dsp:cNvSpPr/>
      </dsp:nvSpPr>
      <dsp:spPr>
        <a:xfrm>
          <a:off x="529814" y="1028456"/>
          <a:ext cx="723397" cy="361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kern="1200" dirty="0"/>
        </a:p>
      </dsp:txBody>
      <dsp:txXfrm>
        <a:off x="529814" y="1028456"/>
        <a:ext cx="723397" cy="361698"/>
      </dsp:txXfrm>
    </dsp:sp>
    <dsp:sp modelId="{72572402-E3BC-4979-83C3-83536948A121}">
      <dsp:nvSpPr>
        <dsp:cNvPr id="0" name=""/>
        <dsp:cNvSpPr/>
      </dsp:nvSpPr>
      <dsp:spPr>
        <a:xfrm>
          <a:off x="529814" y="1542069"/>
          <a:ext cx="723397" cy="361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kern="1200" dirty="0"/>
        </a:p>
      </dsp:txBody>
      <dsp:txXfrm>
        <a:off x="529814" y="1542069"/>
        <a:ext cx="723397" cy="361698"/>
      </dsp:txXfrm>
    </dsp:sp>
    <dsp:sp modelId="{8A48DAEB-5240-4C69-81C8-8ACB323577D6}">
      <dsp:nvSpPr>
        <dsp:cNvPr id="0" name=""/>
        <dsp:cNvSpPr/>
      </dsp:nvSpPr>
      <dsp:spPr>
        <a:xfrm>
          <a:off x="1224276" y="514844"/>
          <a:ext cx="723397" cy="361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Marketing</a:t>
          </a:r>
          <a:endParaRPr lang="en-IN" sz="1300" kern="1200" dirty="0"/>
        </a:p>
      </dsp:txBody>
      <dsp:txXfrm>
        <a:off x="1224276" y="514844"/>
        <a:ext cx="723397" cy="361698"/>
      </dsp:txXfrm>
    </dsp:sp>
    <dsp:sp modelId="{B48FE045-6502-4DDE-95F9-FD396CEF443B}">
      <dsp:nvSpPr>
        <dsp:cNvPr id="0" name=""/>
        <dsp:cNvSpPr/>
      </dsp:nvSpPr>
      <dsp:spPr>
        <a:xfrm>
          <a:off x="1405125" y="1028456"/>
          <a:ext cx="723397" cy="361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kern="1200" dirty="0"/>
        </a:p>
      </dsp:txBody>
      <dsp:txXfrm>
        <a:off x="1405125" y="1028456"/>
        <a:ext cx="723397" cy="361698"/>
      </dsp:txXfrm>
    </dsp:sp>
    <dsp:sp modelId="{1913CD5A-7C8A-46A5-A792-D3745BEAAAC4}">
      <dsp:nvSpPr>
        <dsp:cNvPr id="0" name=""/>
        <dsp:cNvSpPr/>
      </dsp:nvSpPr>
      <dsp:spPr>
        <a:xfrm>
          <a:off x="2099587" y="514844"/>
          <a:ext cx="723397" cy="361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Production</a:t>
          </a:r>
          <a:endParaRPr lang="en-IN" sz="1300" kern="1200" dirty="0"/>
        </a:p>
      </dsp:txBody>
      <dsp:txXfrm>
        <a:off x="2099587" y="514844"/>
        <a:ext cx="723397" cy="361698"/>
      </dsp:txXfrm>
    </dsp:sp>
    <dsp:sp modelId="{DB1E14CE-7185-4156-A5AD-AA93F1D7DBCA}">
      <dsp:nvSpPr>
        <dsp:cNvPr id="0" name=""/>
        <dsp:cNvSpPr/>
      </dsp:nvSpPr>
      <dsp:spPr>
        <a:xfrm>
          <a:off x="2280437" y="1028456"/>
          <a:ext cx="723397" cy="361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kern="1200" dirty="0"/>
        </a:p>
      </dsp:txBody>
      <dsp:txXfrm>
        <a:off x="2280437" y="1028456"/>
        <a:ext cx="723397" cy="361698"/>
      </dsp:txXfrm>
    </dsp:sp>
    <dsp:sp modelId="{6522C7EA-0A91-4A55-BD20-3F7E77EAF8A5}">
      <dsp:nvSpPr>
        <dsp:cNvPr id="0" name=""/>
        <dsp:cNvSpPr/>
      </dsp:nvSpPr>
      <dsp:spPr>
        <a:xfrm>
          <a:off x="2280437" y="1542069"/>
          <a:ext cx="723397" cy="361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kern="1200" dirty="0"/>
        </a:p>
      </dsp:txBody>
      <dsp:txXfrm>
        <a:off x="2280437" y="1542069"/>
        <a:ext cx="723397" cy="3616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F08EFF0-4435-403C-BBDF-920FB30CB6D1}" type="datetimeFigureOut">
              <a:rPr lang="en-US"/>
              <a:pPr>
                <a:defRPr/>
              </a:pPr>
              <a:t>9/4/2018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59B4EC6-531A-4C16-A727-FB3276B62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194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FF8AEC-7114-449B-851E-648AA2DCCDE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3774BB-D9AC-4F9D-848A-B4C97C74E4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3774BB-D9AC-4F9D-848A-B4C97C74E4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3774BB-D9AC-4F9D-848A-B4C97C74E4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3774BB-D9AC-4F9D-848A-B4C97C74E4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3774BB-D9AC-4F9D-848A-B4C97C74E4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Beginning course details and/or books/materials needed for a class/project.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AFD185-1B82-4944-B7A4-F06EAD195E2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8BEDB8-BD58-44AF-8BEE-B3AA6A1AED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3774BB-D9AC-4F9D-848A-B4C97C74E4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3774BB-D9AC-4F9D-848A-B4C97C74E4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3774BB-D9AC-4F9D-848A-B4C97C74E4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3774BB-D9AC-4F9D-848A-B4C97C74E4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3774BB-D9AC-4F9D-848A-B4C97C74E4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3774BB-D9AC-4F9D-848A-B4C97C74E4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BEA7182-C6B4-4DE9-A0C0-3F27AA07B0E3}" type="datetime8">
              <a:rPr lang="en-US"/>
              <a:pPr>
                <a:defRPr/>
              </a:pPr>
              <a:t>9/4/2018 12:36 PM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41BCE66-39F3-4BB2-B895-67BC376E8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E13EB-0E20-4C63-AEB1-52B147A3C714}" type="datetime8">
              <a:rPr lang="en-US"/>
              <a:pPr>
                <a:defRPr/>
              </a:pPr>
              <a:t>9/4/2018 12:36 PM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ABDA6-6C6C-4939-BBFE-FEB0E95FC7C8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F82A7-97A0-408C-9E6B-CC808F767A2C}" type="datetime8">
              <a:rPr lang="en-US"/>
              <a:pPr>
                <a:defRPr/>
              </a:pPr>
              <a:t>9/4/2018 12:36 PM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EEAD4-CAD9-4063-B6B2-92CA6D2AAAC4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44685-22E2-4665-88BE-D568B64CE58C}" type="datetime8">
              <a:rPr lang="en-US"/>
              <a:pPr>
                <a:defRPr/>
              </a:pPr>
              <a:t>9/4/2018 12:36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5C9E8D-FADE-468F-A0FC-E7F1CEED98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F593E-BA99-47B8-92F2-C84D8430530C}" type="datetime8">
              <a:rPr lang="en-US"/>
              <a:pPr>
                <a:defRPr/>
              </a:pPr>
              <a:t>9/4/2018 12:36 PM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9E5A260-EE6B-446D-ADFC-3298B7FB3B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18745B7-2D76-4FC1-882F-34E6F312E94B}" type="datetime8">
              <a:rPr lang="en-US"/>
              <a:pPr>
                <a:defRPr/>
              </a:pPr>
              <a:t>9/4/2018 12:36 PM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32A1CCA-906C-4D51-A850-2BB94882A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66A062B-DA3D-4DD3-9F6B-6246DFE3D25B}" type="datetime8">
              <a:rPr lang="en-US"/>
              <a:pPr>
                <a:defRPr/>
              </a:pPr>
              <a:t>9/4/2018 12:36 PM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A6AFFC6-4466-4F3D-B5B7-5E910D69D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FB6E5-12FA-4F04-859A-0134DF6205F0}" type="datetime8">
              <a:rPr lang="en-US"/>
              <a:pPr>
                <a:defRPr/>
              </a:pPr>
              <a:t>9/4/2018 12:36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4FA3FD8-198F-49C4-BA8B-8AF117243B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B3DDB-946E-48D4-983C-983D2E6F2D74}" type="datetime8">
              <a:rPr lang="en-US"/>
              <a:pPr>
                <a:defRPr/>
              </a:pPr>
              <a:t>9/4/2018 12:36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399DA05-4558-46A2-A878-AA3CB837B0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book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2775" y="1755775"/>
            <a:ext cx="1614488" cy="1689100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5F615-365C-4F0E-9B56-CA0F34109AB8}" type="datetime8">
              <a:rPr lang="en-US"/>
              <a:pPr>
                <a:defRPr/>
              </a:pPr>
              <a:t>9/4/2018 12:36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71BF05E-178F-4FAF-9F81-E9B85A1103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B61F46F-6DED-4A5C-AC27-B5EC798E9FC0}" type="datetime8">
              <a:rPr lang="en-US"/>
              <a:pPr>
                <a:defRPr/>
              </a:pPr>
              <a:t>9/4/2018 12:36 PM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EF7ED11-B354-46F8-BC7C-C87FCC08F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BEDDB32-2379-4CBE-A63D-28223CD1C4E3}" type="datetime8">
              <a:rPr lang="en-US"/>
              <a:pPr>
                <a:defRPr/>
              </a:pPr>
              <a:t>9/4/2018 12:36 PM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5510993-FAC4-4546-AABD-6DC0A40AB7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16" r:id="rId10"/>
    <p:sldLayoutId id="214748372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E7BC2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092A7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514600" y="4267200"/>
            <a:ext cx="6477000" cy="1447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MANAGEMENT SUPPORT SYSTEMS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		1. systems concepts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Lecturer – Yashwant Waykar</a:t>
            </a:r>
            <a:br>
              <a:rPr lang="en-US" dirty="0" smtClean="0"/>
            </a:br>
            <a:r>
              <a:rPr lang="en-US" dirty="0" smtClean="0"/>
              <a:t>Course - MCA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1.6 Dynamics of Decision Making		 </a:t>
            </a: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458200" cy="5056187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  - Too much information can be worse than too little information.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/>
              <a:t>Phases in decision making process –</a:t>
            </a:r>
          </a:p>
          <a:p>
            <a:pPr lvl="8">
              <a:spcBef>
                <a:spcPts val="0"/>
              </a:spcBef>
              <a:buNone/>
            </a:pPr>
            <a:r>
              <a:rPr lang="en-US" sz="900" dirty="0" smtClean="0"/>
              <a:t> </a:t>
            </a:r>
            <a:r>
              <a:rPr lang="en-US" sz="2000" dirty="0" smtClean="0"/>
              <a:t>		  Herbert Simon model</a:t>
            </a:r>
          </a:p>
          <a:p>
            <a:pPr marL="2925763" lvl="8" indent="-2570163">
              <a:spcBef>
                <a:spcPts val="0"/>
              </a:spcBef>
              <a:buNone/>
            </a:pPr>
            <a:r>
              <a:rPr lang="en-US" sz="2000" dirty="0" smtClean="0"/>
              <a:t>1) Intelligence-</a:t>
            </a:r>
          </a:p>
          <a:p>
            <a:pPr marL="2925763" lvl="8" indent="-2570163">
              <a:spcBef>
                <a:spcPts val="0"/>
              </a:spcBef>
              <a:buAutoNum type="arabicParenR"/>
            </a:pPr>
            <a:endParaRPr lang="en-US" sz="900" dirty="0" smtClean="0"/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- process of gathering information from environment.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- it involves problem finding &amp; problem formulation.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- problem finding means finding a difference between existing state &amp; a 	desired state.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- problem formulation means identify exact problem.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 	2) Design –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- generation of alternatives to solve problem.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- several techniques are used like free thinking , brainstorming etc.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3) Choice –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- select most correct alternative course of action depending on available 	resources.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1.7 Control By Exception			 </a:t>
            </a: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458200" cy="5056187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	- process of reporting to a manager to enable him to make an informed decision.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- if data is vast then most of the time of manager will waste in analyzing the data of system or subsystem.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- control by exception focuses only on things that are going wrong, enabling manager to make decision faster.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- if something goes wrong then system should flash the alert.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1.8 Feedback Control			 </a:t>
            </a: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458200" cy="5056187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	1) Negative feedback &amp; entropy –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- open system interact with </a:t>
            </a:r>
            <a:r>
              <a:rPr lang="en-US" sz="2000" dirty="0" err="1" smtClean="0"/>
              <a:t>env</a:t>
            </a:r>
            <a:r>
              <a:rPr lang="en-US" sz="2000" dirty="0" smtClean="0"/>
              <a:t> &amp; respond to changes in </a:t>
            </a:r>
            <a:r>
              <a:rPr lang="en-US" sz="2000" dirty="0" err="1" smtClean="0"/>
              <a:t>env</a:t>
            </a:r>
            <a:r>
              <a:rPr lang="en-US" sz="2000" dirty="0" smtClean="0"/>
              <a:t> for survival 	of system.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- when system is reacting with changing </a:t>
            </a:r>
            <a:r>
              <a:rPr lang="en-US" sz="2000" dirty="0" err="1" smtClean="0"/>
              <a:t>env</a:t>
            </a:r>
            <a:r>
              <a:rPr lang="en-US" sz="2000" dirty="0" smtClean="0"/>
              <a:t> certain amount of 	disorganization occurs within system called as entropy.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- negative feedback helps to reduce entropy &amp; improve the system.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2) Feedback control loop –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- positive feedback causes system to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repeat action e.g. converting smaller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 project to larger one.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- feedback which reduce fluctuations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 around standard is termed as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negative feedback.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</a:t>
            </a:r>
          </a:p>
        </p:txBody>
      </p:sp>
      <p:sp>
        <p:nvSpPr>
          <p:cNvPr id="4" name="Rectangle 3"/>
          <p:cNvSpPr/>
          <p:nvPr/>
        </p:nvSpPr>
        <p:spPr>
          <a:xfrm>
            <a:off x="5105400" y="3657600"/>
            <a:ext cx="914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Input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00800" y="3657600"/>
            <a:ext cx="914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Process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72400" y="3657600"/>
            <a:ext cx="914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output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43800" y="4343400"/>
            <a:ext cx="13716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sensor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43800" y="4953000"/>
            <a:ext cx="1371600" cy="6096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Control comparison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6400" y="4953000"/>
            <a:ext cx="1295400" cy="5334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Activating unit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43800" y="5867400"/>
            <a:ext cx="13716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standard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4" idx="3"/>
            <a:endCxn id="5" idx="1"/>
          </p:cNvCxnSpPr>
          <p:nvPr/>
        </p:nvCxnSpPr>
        <p:spPr>
          <a:xfrm>
            <a:off x="6019800" y="38481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3"/>
            <a:endCxn id="6" idx="1"/>
          </p:cNvCxnSpPr>
          <p:nvPr/>
        </p:nvCxnSpPr>
        <p:spPr>
          <a:xfrm>
            <a:off x="7315200" y="38481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2"/>
            <a:endCxn id="7" idx="0"/>
          </p:cNvCxnSpPr>
          <p:nvPr/>
        </p:nvCxnSpPr>
        <p:spPr>
          <a:xfrm rot="5400000">
            <a:off x="8077200" y="4191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2"/>
            <a:endCxn id="8" idx="0"/>
          </p:cNvCxnSpPr>
          <p:nvPr/>
        </p:nvCxnSpPr>
        <p:spPr>
          <a:xfrm rot="5400000">
            <a:off x="8115300" y="48387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0"/>
            <a:endCxn id="8" idx="2"/>
          </p:cNvCxnSpPr>
          <p:nvPr/>
        </p:nvCxnSpPr>
        <p:spPr>
          <a:xfrm rot="5400000" flipH="1" flipV="1">
            <a:off x="8077200" y="5715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1"/>
            <a:endCxn id="9" idx="3"/>
          </p:cNvCxnSpPr>
          <p:nvPr/>
        </p:nvCxnSpPr>
        <p:spPr>
          <a:xfrm rot="10800000">
            <a:off x="6781800" y="5219700"/>
            <a:ext cx="762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0"/>
            <a:endCxn id="4" idx="2"/>
          </p:cNvCxnSpPr>
          <p:nvPr/>
        </p:nvCxnSpPr>
        <p:spPr>
          <a:xfrm rot="16200000" flipV="1">
            <a:off x="5391150" y="4210050"/>
            <a:ext cx="9144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105400" y="4267200"/>
            <a:ext cx="3886200" cy="2133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TextBox 29"/>
          <p:cNvSpPr txBox="1"/>
          <p:nvPr/>
        </p:nvSpPr>
        <p:spPr>
          <a:xfrm>
            <a:off x="5715000" y="6553200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Fig.  feedback control elements</a:t>
            </a:r>
            <a:endParaRPr lang="en-IN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1.9 Law of Requisite Variety			 </a:t>
            </a: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458200" cy="5056187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r>
              <a:rPr lang="en-US" sz="2000" dirty="0" smtClean="0"/>
              <a:t>	- Ashby defined law of requisite variety as “Only Variety Can Absorb Variety”.</a:t>
            </a:r>
          </a:p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r>
              <a:rPr lang="en-US" sz="2000" dirty="0" smtClean="0"/>
              <a:t>	- simply as to control each possible state of the system elements , there must be a corresponding control state.		</a:t>
            </a:r>
          </a:p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r>
              <a:rPr lang="en-US" sz="2000" dirty="0" smtClean="0"/>
              <a:t>	- In order to satisfy the Law of Requisite Variety , manager must :</a:t>
            </a:r>
          </a:p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r>
              <a:rPr lang="en-US" sz="2000" dirty="0" smtClean="0"/>
              <a:t>	a. Provide rules for every possible state</a:t>
            </a:r>
          </a:p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r>
              <a:rPr lang="en-US" sz="2000" dirty="0" smtClean="0"/>
              <a:t>	b. set all possible alternatives &amp; their consequences</a:t>
            </a:r>
          </a:p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r>
              <a:rPr lang="en-US" sz="2000" dirty="0" smtClean="0"/>
              <a:t>	c. Lay down the method to make decision choice.</a:t>
            </a:r>
          </a:p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r>
              <a:rPr lang="en-US" sz="2000" dirty="0" smtClean="0"/>
              <a:t>	</a:t>
            </a:r>
          </a:p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r>
              <a:rPr lang="en-US" sz="2000" dirty="0" smtClean="0"/>
              <a:t>	- it is impossible for human to anticipate every possible state &amp; corresponding control state.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Assignment 1			 </a:t>
            </a: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458200" cy="5056187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r>
              <a:rPr lang="en-US" sz="2000" dirty="0" smtClean="0"/>
              <a:t>	Q1. Define systems? What are different types of system.</a:t>
            </a:r>
          </a:p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r>
              <a:rPr lang="en-US" sz="2000" dirty="0" smtClean="0"/>
              <a:t>	Q2. Explain Decomposition &amp; simplification with reference to subsystems.</a:t>
            </a:r>
          </a:p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r>
              <a:rPr lang="en-US" sz="2000" dirty="0" smtClean="0"/>
              <a:t>	Q3. What are functions of organization structure?</a:t>
            </a:r>
          </a:p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r>
              <a:rPr lang="en-US" sz="2000" dirty="0" smtClean="0"/>
              <a:t>	Q4. Explain phases in decision making process.</a:t>
            </a:r>
          </a:p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r>
              <a:rPr lang="en-US" sz="2000" dirty="0" smtClean="0"/>
              <a:t>	Q5. Write short notes on:</a:t>
            </a:r>
          </a:p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r>
              <a:rPr lang="en-US" sz="2000" dirty="0" smtClean="0"/>
              <a:t>	        </a:t>
            </a:r>
            <a:r>
              <a:rPr lang="en-US" sz="2000" dirty="0" err="1" smtClean="0"/>
              <a:t>i</a:t>
            </a:r>
            <a:r>
              <a:rPr lang="en-US" sz="2000" dirty="0" smtClean="0"/>
              <a:t>. Control By Exception</a:t>
            </a:r>
          </a:p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r>
              <a:rPr lang="en-US" sz="2000" dirty="0" smtClean="0"/>
              <a:t>	        ii. Negative feedback</a:t>
            </a:r>
          </a:p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r>
              <a:rPr lang="en-US" sz="2000" dirty="0" smtClean="0"/>
              <a:t>	        iii. Law of Requisite Variety.</a:t>
            </a:r>
          </a:p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endParaRPr lang="en-US" sz="2000" dirty="0" smtClean="0"/>
          </a:p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Systems Concepts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533400" y="2286000"/>
            <a:ext cx="7924800" cy="4114800"/>
          </a:xfrm>
          <a:ln w="19050" cmpd="dbl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General Systems Model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Types of Systems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Subsystems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Organizational Structure and Function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Systems Approach to Organization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Dynamics of Decision Making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Control By Exception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Feedback Control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Law of Requisite Variety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752600"/>
            <a:ext cx="2057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Contents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5200" y="3352800"/>
            <a:ext cx="1752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14339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smtClean="0"/>
              <a:t>1.1Genral Systems Model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533400" y="1573213"/>
            <a:ext cx="8305800" cy="5132387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Definition of System –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 smtClean="0"/>
              <a:t> 					A system is the set of elements which operate together to accomplish an objective.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/>
              <a:t>Ex.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/>
              <a:t>	Transport System ,Computer System ,Human System</a:t>
            </a:r>
          </a:p>
          <a:p>
            <a:pPr lvl="4" fontAlgn="auto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endParaRPr lang="en-US" sz="1400" dirty="0" smtClean="0"/>
          </a:p>
          <a:p>
            <a:pPr lvl="4" fontAlgn="auto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r>
              <a:rPr lang="en-US" sz="1400" dirty="0" smtClean="0"/>
              <a:t>input				 output</a:t>
            </a:r>
          </a:p>
          <a:p>
            <a:pPr lvl="4" fontAlgn="auto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r>
              <a:rPr lang="en-US" sz="1400" dirty="0" smtClean="0"/>
              <a:t>	</a:t>
            </a:r>
            <a:r>
              <a:rPr lang="en-US" sz="1050" dirty="0" smtClean="0"/>
              <a:t>	</a:t>
            </a:r>
          </a:p>
          <a:p>
            <a:pPr lvl="4" fontAlgn="auto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r>
              <a:rPr lang="en-US" sz="1050" dirty="0" smtClean="0"/>
              <a:t>		      Fig .Simple System Model</a:t>
            </a:r>
          </a:p>
          <a:p>
            <a:pPr lvl="4" fontAlgn="auto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endParaRPr lang="en-US" sz="1400" dirty="0" smtClean="0"/>
          </a:p>
          <a:p>
            <a:pPr lvl="4" fontAlgn="auto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r>
              <a:rPr lang="en-US" sz="1400" dirty="0" smtClean="0"/>
              <a:t>Input 1				   output 1</a:t>
            </a:r>
          </a:p>
          <a:p>
            <a:pPr lvl="4" fontAlgn="auto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r>
              <a:rPr lang="en-US" sz="1400" dirty="0" smtClean="0"/>
              <a:t>Input 2				   output 2</a:t>
            </a:r>
          </a:p>
          <a:p>
            <a:pPr lvl="4" fontAlgn="auto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r>
              <a:rPr lang="en-US" sz="1400" dirty="0" smtClean="0"/>
              <a:t>Input n				   output n	</a:t>
            </a:r>
          </a:p>
          <a:p>
            <a:pPr lvl="4" fontAlgn="auto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r>
              <a:rPr lang="en-US" sz="1050" dirty="0" smtClean="0"/>
              <a:t>		     Fig .System  with many </a:t>
            </a:r>
            <a:r>
              <a:rPr lang="en-US" sz="1050" dirty="0" err="1" smtClean="0"/>
              <a:t>i</a:t>
            </a:r>
            <a:r>
              <a:rPr lang="en-US" sz="1050" dirty="0" smtClean="0"/>
              <a:t>/p &amp; o/p</a:t>
            </a:r>
          </a:p>
          <a:p>
            <a:pPr marL="404813" lvl="4" indent="-60325" fontAlgn="auto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r>
              <a:rPr lang="en-US" sz="1800" b="1" dirty="0" smtClean="0"/>
              <a:t>Boundary Concept - </a:t>
            </a:r>
          </a:p>
          <a:p>
            <a:pPr lvl="4" fontAlgn="auto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endParaRPr lang="en-US" sz="14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667000" y="36576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257800" y="36576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505200" y="4495800"/>
            <a:ext cx="1752600" cy="865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Process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257800" y="5257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667000" y="4648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667000" y="4876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257800" y="4648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257800" y="4876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647950" y="5257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544888" y="5943600"/>
            <a:ext cx="1752600" cy="6858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630488" y="6246813"/>
            <a:ext cx="8382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297488" y="6246813"/>
            <a:ext cx="8382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3" name="TextBox 23"/>
          <p:cNvSpPr txBox="1">
            <a:spLocks noChangeArrowheads="1"/>
          </p:cNvSpPr>
          <p:nvPr/>
        </p:nvSpPr>
        <p:spPr bwMode="auto">
          <a:xfrm>
            <a:off x="6324600" y="6015038"/>
            <a:ext cx="1981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latin typeface="Tw Cen MT" pitchFamily="34" charset="0"/>
              </a:rPr>
              <a:t>Outside </a:t>
            </a:r>
            <a:r>
              <a:rPr lang="en-US" sz="1200" dirty="0" err="1">
                <a:latin typeface="Tw Cen MT" pitchFamily="34" charset="0"/>
              </a:rPr>
              <a:t>boundry</a:t>
            </a:r>
            <a:r>
              <a:rPr lang="en-US" sz="1200" dirty="0">
                <a:latin typeface="Tw Cen MT" pitchFamily="34" charset="0"/>
              </a:rPr>
              <a:t> is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1.2 Types of Systems </a:t>
            </a: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381000" y="1460669"/>
            <a:ext cx="8458200" cy="5056187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 1) Deterministic Vs Probabilistic Systems –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		- Deterministic system operates in predictable manner, the interaction among parts is known with certainty.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		Ex. Correct computer program.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		- Probabilistic System can be described in terms of probable behavior, but a certain degree of error is always attached to a prediction of what the system will do.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		Ex. Instructions given to human.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/>
              <a:t> </a:t>
            </a:r>
            <a:r>
              <a:rPr lang="en-US" sz="2000" dirty="0" smtClean="0"/>
              <a:t> 2) Closed Vs Open Systems –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- Closed System defined in physics as system which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does not exchange material, information or energy with its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environment.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Ex. Chemical reaction in a sealed insulated container.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- Open System exchanges material , information or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energy with its environment.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Ex. Plants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	</a:t>
            </a:r>
          </a:p>
        </p:txBody>
      </p:sp>
      <p:sp>
        <p:nvSpPr>
          <p:cNvPr id="5" name="Rectangle 4"/>
          <p:cNvSpPr/>
          <p:nvPr/>
        </p:nvSpPr>
        <p:spPr>
          <a:xfrm>
            <a:off x="6781800" y="4648200"/>
            <a:ext cx="1752600" cy="8382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No Exchange with Environment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5478192"/>
            <a:ext cx="15167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Fig. Closed System</a:t>
            </a:r>
            <a:endParaRPr lang="en-IN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1.3 Subsystems </a:t>
            </a: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381000" y="1460669"/>
            <a:ext cx="8458200" cy="5056187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/>
              <a:t> Interface –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The interconnection &amp; interaction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Between the subsystems.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	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en-US" sz="2000" dirty="0" smtClean="0"/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en-US" sz="2000" dirty="0" smtClean="0"/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en-US" sz="2000" dirty="0" smtClean="0"/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en-US" sz="2000" dirty="0" smtClean="0"/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/>
              <a:t>Decomposition -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System is decomposed or factored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Into subsystems. The boundaries &amp; interfaces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Are defined so that the sun of the subsystem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 constitutes the entire system.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6547340" y="1676400"/>
            <a:ext cx="685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Storage unit</a:t>
            </a:r>
            <a:endParaRPr lang="en-IN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53200" y="2667000"/>
            <a:ext cx="685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CPU</a:t>
            </a:r>
            <a:endParaRPr lang="en-IN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05400" y="2667000"/>
            <a:ext cx="685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Input unit</a:t>
            </a:r>
            <a:endParaRPr lang="en-IN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01000" y="2667000"/>
            <a:ext cx="685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Output unit</a:t>
            </a:r>
            <a:endParaRPr lang="en-IN" sz="12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9" idx="3"/>
            <a:endCxn id="8" idx="1"/>
          </p:cNvCxnSpPr>
          <p:nvPr/>
        </p:nvCxnSpPr>
        <p:spPr>
          <a:xfrm>
            <a:off x="5791200" y="2895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239000" y="2895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2"/>
            <a:endCxn id="8" idx="0"/>
          </p:cNvCxnSpPr>
          <p:nvPr/>
        </p:nvCxnSpPr>
        <p:spPr>
          <a:xfrm rot="16200000" flipH="1">
            <a:off x="6626470" y="2397370"/>
            <a:ext cx="533400" cy="58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953000" y="1600200"/>
            <a:ext cx="39624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TextBox 17"/>
          <p:cNvSpPr txBox="1"/>
          <p:nvPr/>
        </p:nvSpPr>
        <p:spPr>
          <a:xfrm>
            <a:off x="5791200" y="3429000"/>
            <a:ext cx="2819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Fig. Computer configuration as system</a:t>
            </a:r>
            <a:endParaRPr lang="en-IN" sz="1100" dirty="0"/>
          </a:p>
        </p:txBody>
      </p:sp>
      <p:cxnSp>
        <p:nvCxnSpPr>
          <p:cNvPr id="20" name="Straight Arrow Connector 19"/>
          <p:cNvCxnSpPr/>
          <p:nvPr/>
        </p:nvCxnSpPr>
        <p:spPr>
          <a:xfrm rot="16200000" flipH="1">
            <a:off x="5981700" y="2628900"/>
            <a:ext cx="457200" cy="7620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638800" y="22860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Interface</a:t>
            </a:r>
            <a:endParaRPr lang="en-IN" sz="1100" dirty="0"/>
          </a:p>
        </p:txBody>
      </p:sp>
      <p:graphicFrame>
        <p:nvGraphicFramePr>
          <p:cNvPr id="23" name="Diagram 22"/>
          <p:cNvGraphicFramePr/>
          <p:nvPr/>
        </p:nvGraphicFramePr>
        <p:xfrm>
          <a:off x="5486400" y="3886200"/>
          <a:ext cx="33528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867400" y="5943600"/>
            <a:ext cx="2819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Fig. Hierarchical  Relations of a system</a:t>
            </a:r>
            <a:endParaRPr lang="en-IN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1.3 Subsystems </a:t>
            </a: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458200" cy="5056187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/>
              <a:t> Simplification –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Decomposition lead to a no of subsystem interfaces if all interconnects.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e.g. 4 subsystem have 6 interconnection.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 		 - simplification is the process of organizing subsystems so as to reduce the no. of interconnections.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Methods –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1) Clustering –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dirty="0" smtClean="0"/>
              <a:t>			Clusters of subsystems are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dirty="0" smtClean="0"/>
              <a:t>Established which interact with each other,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dirty="0" smtClean="0"/>
              <a:t>then a single interface path is defined from the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dirty="0" smtClean="0"/>
              <a:t>cluster to other cluster.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dirty="0" smtClean="0"/>
              <a:t> 2) Decoupling –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dirty="0" smtClean="0"/>
              <a:t>			decouple the connection between the subsystems so that they can work independently or tighten the connection where close coordination is required.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81600" y="3886200"/>
            <a:ext cx="4572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A1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172200" y="4724400"/>
            <a:ext cx="4572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A4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81600" y="4724400"/>
            <a:ext cx="4572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A3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172200" y="3886200"/>
            <a:ext cx="4572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A2</a:t>
            </a:r>
            <a:endParaRPr lang="en-IN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21" idx="2"/>
            <a:endCxn id="26" idx="0"/>
          </p:cNvCxnSpPr>
          <p:nvPr/>
        </p:nvCxnSpPr>
        <p:spPr>
          <a:xfrm rot="5400000">
            <a:off x="5143500" y="4457700"/>
            <a:ext cx="533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H="1">
            <a:off x="5638800" y="4191000"/>
            <a:ext cx="533400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5" idx="0"/>
          </p:cNvCxnSpPr>
          <p:nvPr/>
        </p:nvCxnSpPr>
        <p:spPr>
          <a:xfrm rot="5400000">
            <a:off x="6134100" y="4457700"/>
            <a:ext cx="533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5638800" y="4191000"/>
            <a:ext cx="533400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endCxn id="21" idx="0"/>
          </p:cNvCxnSpPr>
          <p:nvPr/>
        </p:nvCxnSpPr>
        <p:spPr>
          <a:xfrm rot="10800000">
            <a:off x="5410200" y="3886200"/>
            <a:ext cx="1752600" cy="533400"/>
          </a:xfrm>
          <a:prstGeom prst="bentConnector4">
            <a:avLst>
              <a:gd name="adj1" fmla="val 21739"/>
              <a:gd name="adj2" fmla="val 142857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hape 56"/>
          <p:cNvCxnSpPr>
            <a:endCxn id="26" idx="2"/>
          </p:cNvCxnSpPr>
          <p:nvPr/>
        </p:nvCxnSpPr>
        <p:spPr>
          <a:xfrm rot="10800000">
            <a:off x="5410200" y="5029200"/>
            <a:ext cx="990600" cy="2286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27" idx="0"/>
          </p:cNvCxnSpPr>
          <p:nvPr/>
        </p:nvCxnSpPr>
        <p:spPr>
          <a:xfrm rot="5400000">
            <a:off x="6286500" y="37719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endCxn id="25" idx="2"/>
          </p:cNvCxnSpPr>
          <p:nvPr/>
        </p:nvCxnSpPr>
        <p:spPr>
          <a:xfrm rot="5400000" flipH="1" flipV="1">
            <a:off x="6286500" y="51435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7467600" y="3885406"/>
            <a:ext cx="4572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B1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458200" y="4723606"/>
            <a:ext cx="4572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B4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467600" y="4723606"/>
            <a:ext cx="4572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B3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458200" y="3885406"/>
            <a:ext cx="4572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B2</a:t>
            </a:r>
            <a:endParaRPr lang="en-IN" dirty="0">
              <a:solidFill>
                <a:schemeClr val="tx1"/>
              </a:solidFill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 rot="16200000" flipH="1">
            <a:off x="7924800" y="4190206"/>
            <a:ext cx="533400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76" idx="0"/>
          </p:cNvCxnSpPr>
          <p:nvPr/>
        </p:nvCxnSpPr>
        <p:spPr>
          <a:xfrm rot="5400000">
            <a:off x="8420100" y="4456906"/>
            <a:ext cx="533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rot="5400000" flipH="1" flipV="1">
            <a:off x="7924800" y="4190206"/>
            <a:ext cx="533400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37"/>
          <p:cNvCxnSpPr>
            <a:stCxn id="78" idx="0"/>
          </p:cNvCxnSpPr>
          <p:nvPr/>
        </p:nvCxnSpPr>
        <p:spPr>
          <a:xfrm rot="16200000" flipH="1" flipV="1">
            <a:off x="7543403" y="3276203"/>
            <a:ext cx="534194" cy="1752600"/>
          </a:xfrm>
          <a:prstGeom prst="bentConnector4">
            <a:avLst>
              <a:gd name="adj1" fmla="val -42793"/>
              <a:gd name="adj2" fmla="val 76631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hape 82"/>
          <p:cNvCxnSpPr>
            <a:endCxn id="77" idx="2"/>
          </p:cNvCxnSpPr>
          <p:nvPr/>
        </p:nvCxnSpPr>
        <p:spPr>
          <a:xfrm rot="10800000">
            <a:off x="7696200" y="5028406"/>
            <a:ext cx="990600" cy="22939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endCxn id="76" idx="2"/>
          </p:cNvCxnSpPr>
          <p:nvPr/>
        </p:nvCxnSpPr>
        <p:spPr>
          <a:xfrm rot="5400000" flipH="1" flipV="1">
            <a:off x="8572500" y="51427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lbow Connector 111"/>
          <p:cNvCxnSpPr/>
          <p:nvPr/>
        </p:nvCxnSpPr>
        <p:spPr>
          <a:xfrm rot="5400000" flipH="1" flipV="1">
            <a:off x="6172200" y="4638675"/>
            <a:ext cx="838200" cy="381000"/>
          </a:xfrm>
          <a:prstGeom prst="bentConnector3">
            <a:avLst>
              <a:gd name="adj1" fmla="val -113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lbow Connector 120"/>
          <p:cNvCxnSpPr/>
          <p:nvPr/>
        </p:nvCxnSpPr>
        <p:spPr>
          <a:xfrm rot="16200000" flipH="1">
            <a:off x="7115175" y="4648200"/>
            <a:ext cx="838200" cy="381000"/>
          </a:xfrm>
          <a:prstGeom prst="bentConnector3">
            <a:avLst>
              <a:gd name="adj1" fmla="val 1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endCxn id="75" idx="0"/>
          </p:cNvCxnSpPr>
          <p:nvPr/>
        </p:nvCxnSpPr>
        <p:spPr>
          <a:xfrm rot="5400000">
            <a:off x="7582297" y="3771503"/>
            <a:ext cx="2278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5181600" y="5257800"/>
            <a:ext cx="38242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Fig. Systems connected within cluster &amp; clusters interconnected with interfaces</a:t>
            </a:r>
            <a:endParaRPr lang="en-IN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1.4 Organizational Structure &amp; Functions		 </a:t>
            </a: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458200" cy="5056187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- organizational structure is the arrangement of organizational subsystems &amp; hierarchy of authority relations.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1) Hierarchy of Authority-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                                    Authority is evidenced by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control over resources , rewards , tasks &amp;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authorization to make decision regarding them.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2) Specialization-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The division of labor among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functional lines i.e. marketing , production , accounting etc.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- some parts of org. are highly specialized like research &amp; development.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- different training &amp; skills are required.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3) Formalization -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The degree to which the decision for handling various situation are programmed i.e. decision rules are specified in advance.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- formal procedures are defined so that lower level people can work efficiently.				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en-US" sz="2000" dirty="0" smtClean="0"/>
          </a:p>
        </p:txBody>
      </p:sp>
      <p:graphicFrame>
        <p:nvGraphicFramePr>
          <p:cNvPr id="30" name="Diagram 29"/>
          <p:cNvGraphicFramePr/>
          <p:nvPr/>
        </p:nvGraphicFramePr>
        <p:xfrm>
          <a:off x="5638800" y="2209800"/>
          <a:ext cx="33528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6400800" y="4038600"/>
            <a:ext cx="1905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Fig. Hierarchy  of Authority</a:t>
            </a:r>
            <a:endParaRPr lang="en-IN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1.4 Organizational Structure &amp; Functions		 </a:t>
            </a: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458200" cy="5056187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  4) Centralization –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refers to the level in the organization where decision making occurs.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- when most decision making occurs at higher level then organization is centralized.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- when decision making authority delegated to lower level then organization is decentralized.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- formalization is related to centralization.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1.5 Systems Approach to Organization		 </a:t>
            </a: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458200" cy="5056187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  1) Organization as open systems –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/>
              <a:t>Importation of Energy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/>
              <a:t>Throughput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/>
              <a:t>Output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/>
              <a:t>Cycles of Events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/>
              <a:t>Negative Entropy – org input more than output produced , thus generate resources for sustainability &amp; growth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/>
              <a:t>Negative feedback &amp; coding- f/b is taken &amp; implemented properly 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/>
              <a:t>Dynamic Homeostasis- 	adjust as per changing </a:t>
            </a:r>
            <a:r>
              <a:rPr lang="en-US" sz="2000" dirty="0" err="1" smtClean="0"/>
              <a:t>env</a:t>
            </a:r>
            <a:r>
              <a:rPr lang="en-US" sz="2000" dirty="0" smtClean="0"/>
              <a:t>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/>
              <a:t>Differentiation-	different specialist for specific work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/>
              <a:t>Equifinality-	same goal but paths are different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dirty="0" smtClean="0"/>
              <a:t>   2) Organizational Efficiency &amp; Effectiveness-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- efficiency is resources required to achieve o/p.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- effectiveness is output of system ,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 reason the system exist</a:t>
            </a:r>
          </a:p>
        </p:txBody>
      </p:sp>
      <p:sp>
        <p:nvSpPr>
          <p:cNvPr id="4" name="Rectangle 3"/>
          <p:cNvSpPr/>
          <p:nvPr/>
        </p:nvSpPr>
        <p:spPr>
          <a:xfrm>
            <a:off x="5715000" y="5562600"/>
            <a:ext cx="1219200" cy="685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Process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876800" y="5715000"/>
            <a:ext cx="8382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934200" y="5715000"/>
            <a:ext cx="762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696200" y="5562600"/>
            <a:ext cx="1219200" cy="685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output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934200" y="6019800"/>
            <a:ext cx="762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76800" y="5943600"/>
            <a:ext cx="8382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876800" y="6172200"/>
            <a:ext cx="8382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7" idx="2"/>
            <a:endCxn id="4" idx="2"/>
          </p:cNvCxnSpPr>
          <p:nvPr/>
        </p:nvCxnSpPr>
        <p:spPr>
          <a:xfrm rot="5400000">
            <a:off x="7315200" y="5257800"/>
            <a:ext cx="1588" cy="1981200"/>
          </a:xfrm>
          <a:prstGeom prst="bentConnector3">
            <a:avLst>
              <a:gd name="adj1" fmla="val 143954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543800" y="4648200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Efficiency measures relative cost of processing  output</a:t>
            </a:r>
            <a:endParaRPr lang="en-IN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5943600" y="46482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Effectiveness measures o/p against desired outputs</a:t>
            </a:r>
            <a:endParaRPr lang="en-IN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00" y="6367790"/>
            <a:ext cx="7569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feedback</a:t>
            </a:r>
            <a:endParaRPr lang="en-IN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4038600" y="5715000"/>
            <a:ext cx="9233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Inputs of resources</a:t>
            </a:r>
            <a:endParaRPr lang="en-IN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5000" y="6553200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Fig. Relationship of efficiency &amp; effectiveness</a:t>
            </a:r>
            <a:endParaRPr lang="en-IN" sz="1100" dirty="0"/>
          </a:p>
        </p:txBody>
      </p:sp>
      <p:cxnSp>
        <p:nvCxnSpPr>
          <p:cNvPr id="20" name="Straight Arrow Connector 19"/>
          <p:cNvCxnSpPr>
            <a:endCxn id="4" idx="0"/>
          </p:cNvCxnSpPr>
          <p:nvPr/>
        </p:nvCxnSpPr>
        <p:spPr>
          <a:xfrm rot="5400000">
            <a:off x="6210300" y="54483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8192294" y="54475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ademicPresentation2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3534D3FD-D06A-455F-9219-F6CA2F50DB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635598-73DD-4E7B-99C4-C3309DB01F4F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3.xml><?xml version="1.0" encoding="utf-8"?>
<ds:datastoreItem xmlns:ds="http://schemas.openxmlformats.org/officeDocument/2006/customXml" ds:itemID="{91F24D6E-C39E-4C3D-AED6-A0053B7CFF9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AcademicPresentation2</Template>
  <TotalTime>0</TotalTime>
  <Words>402</Words>
  <Application>Microsoft Office PowerPoint</Application>
  <PresentationFormat>On-screen Show (4:3)</PresentationFormat>
  <Paragraphs>236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AcademicPresentation2</vt:lpstr>
      <vt:lpstr>MANAGEMENT SUPPORT SYSTEMS      1. systems concepts</vt:lpstr>
      <vt:lpstr>Systems Concepts</vt:lpstr>
      <vt:lpstr>1.1Genral Systems Model</vt:lpstr>
      <vt:lpstr>1.2 Types of Systems </vt:lpstr>
      <vt:lpstr>1.3 Subsystems </vt:lpstr>
      <vt:lpstr>1.3 Subsystems </vt:lpstr>
      <vt:lpstr>1.4 Organizational Structure &amp; Functions   </vt:lpstr>
      <vt:lpstr>1.4 Organizational Structure &amp; Functions   </vt:lpstr>
      <vt:lpstr>1.5 Systems Approach to Organization   </vt:lpstr>
      <vt:lpstr>1.6 Dynamics of Decision Making   </vt:lpstr>
      <vt:lpstr>1.7 Control By Exception    </vt:lpstr>
      <vt:lpstr>1.8 Feedback Control    </vt:lpstr>
      <vt:lpstr>1.9 Law of Requisite Variety    </vt:lpstr>
      <vt:lpstr>Assignment 1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2010-08-06T04:32:29Z</dcterms:created>
  <dcterms:modified xsi:type="dcterms:W3CDTF">2018-09-04T19:37:59Z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TC103524809990</vt:lpwstr>
  </property>
</Properties>
</file>