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7EBF33-0660-4C76-A72C-5943BA64955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8E97A8-C1EE-4F6E-854D-E5E302FA83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09800"/>
            <a:ext cx="82296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MANAGEMENT OF TRAINING &amp;   DEVELOPMENT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48400"/>
            <a:ext cx="6400800" cy="609600"/>
          </a:xfrm>
        </p:spPr>
        <p:txBody>
          <a:bodyPr/>
          <a:lstStyle/>
          <a:p>
            <a:r>
              <a:rPr lang="en-US" dirty="0" err="1" smtClean="0"/>
              <a:t>Sweta</a:t>
            </a:r>
            <a:r>
              <a:rPr lang="en-US" dirty="0" smtClean="0"/>
              <a:t> </a:t>
            </a:r>
            <a:r>
              <a:rPr lang="en-US" dirty="0" err="1" smtClean="0"/>
              <a:t>Patil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914400"/>
          </a:xfrm>
        </p:spPr>
        <p:txBody>
          <a:bodyPr>
            <a:normAutofit/>
          </a:bodyPr>
          <a:lstStyle/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Advantages of Training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854696" cy="5334000"/>
          </a:xfrm>
        </p:spPr>
        <p:txBody>
          <a:bodyPr/>
          <a:lstStyle/>
          <a:p>
            <a:pPr marL="571500" indent="-571500" algn="just">
              <a:buAutoNum type="romanLcParenR"/>
            </a:pPr>
            <a:r>
              <a:rPr lang="en-US" dirty="0" smtClean="0"/>
              <a:t>Increased Productivity</a:t>
            </a:r>
          </a:p>
          <a:p>
            <a:pPr marL="571500" indent="-571500" algn="just">
              <a:buAutoNum type="romanLcParenR"/>
            </a:pPr>
            <a:r>
              <a:rPr lang="en-US" dirty="0" smtClean="0"/>
              <a:t>Heightened Morale</a:t>
            </a:r>
          </a:p>
          <a:p>
            <a:pPr marL="571500" indent="-571500" algn="just">
              <a:buAutoNum type="romanLcParenR"/>
            </a:pPr>
            <a:r>
              <a:rPr lang="en-US" dirty="0" smtClean="0"/>
              <a:t>Reduced Supervision</a:t>
            </a:r>
          </a:p>
          <a:p>
            <a:pPr marL="571500" indent="-571500" algn="just">
              <a:buAutoNum type="romanLcParenR"/>
            </a:pPr>
            <a:r>
              <a:rPr lang="en-US" dirty="0" smtClean="0"/>
              <a:t>Reduced Accidents</a:t>
            </a:r>
          </a:p>
          <a:p>
            <a:pPr marL="571500" indent="-571500" algn="just">
              <a:buAutoNum type="romanLcParenR"/>
            </a:pPr>
            <a:r>
              <a:rPr lang="en-US" dirty="0" smtClean="0"/>
              <a:t>Increased </a:t>
            </a:r>
            <a:r>
              <a:rPr lang="en-US" dirty="0" err="1" smtClean="0"/>
              <a:t>Organisational</a:t>
            </a:r>
            <a:r>
              <a:rPr lang="en-US" dirty="0" smtClean="0"/>
              <a:t> Stability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762000"/>
          </a:xfrm>
        </p:spPr>
        <p:txBody>
          <a:bodyPr>
            <a:normAutofit/>
          </a:bodyPr>
          <a:lstStyle/>
          <a:p>
            <a:pPr algn="just"/>
            <a:r>
              <a:rPr lang="en-US" sz="4000" u="sng" dirty="0" smtClean="0"/>
              <a:t>Introduction</a:t>
            </a:r>
            <a:endParaRPr lang="en-US" sz="4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4876800"/>
          </a:xfrm>
        </p:spPr>
        <p:txBody>
          <a:bodyPr/>
          <a:lstStyle/>
          <a:p>
            <a:pPr algn="just"/>
            <a:r>
              <a:rPr lang="en-US" dirty="0" smtClean="0"/>
              <a:t>“The organized procedure by which people learn knowledge &amp; skills for a definite purpose is called as Training &amp; Development.”</a:t>
            </a:r>
          </a:p>
          <a:p>
            <a:r>
              <a:rPr lang="en-US" dirty="0" smtClean="0"/>
              <a:t>						_ Dale S. Beach</a:t>
            </a:r>
          </a:p>
          <a:p>
            <a:pPr algn="just"/>
            <a:r>
              <a:rPr lang="en-US" dirty="0" smtClean="0"/>
              <a:t>“Training improves changes &amp; moulds the employee’s knowledge, skill, </a:t>
            </a:r>
            <a:r>
              <a:rPr lang="en-US" dirty="0" err="1" smtClean="0"/>
              <a:t>behaviour</a:t>
            </a:r>
            <a:r>
              <a:rPr lang="en-US" dirty="0" smtClean="0"/>
              <a:t>, aptitude &amp; attitude towards the requirement of the jobs &amp; the organization.”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762000"/>
          </a:xfrm>
        </p:spPr>
        <p:txBody>
          <a:bodyPr>
            <a:normAutofit/>
          </a:bodyPr>
          <a:lstStyle/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Training &amp; Development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48768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905000"/>
          <a:ext cx="7315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971800"/>
                <a:gridCol w="27432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Development</a:t>
                      </a:r>
                      <a:endParaRPr lang="en-US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skills &amp;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Managerial &amp; </a:t>
                      </a:r>
                      <a:r>
                        <a:rPr lang="en-US" dirty="0" err="1" smtClean="0"/>
                        <a:t>behavioural</a:t>
                      </a:r>
                      <a:r>
                        <a:rPr lang="en-US" dirty="0" smtClean="0"/>
                        <a:t> skills &amp; knowledge</a:t>
                      </a:r>
                      <a:endParaRPr lang="en-US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job-related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Conceptual &amp; general knowledge</a:t>
                      </a:r>
                      <a:endParaRPr lang="en-US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Short-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- term</a:t>
                      </a:r>
                      <a:endParaRPr lang="en-US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dirty="0" smtClean="0"/>
                        <a:t>For  whom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 technical &amp; non- managerial 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 for managerial personnel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838200"/>
          </a:xfrm>
        </p:spPr>
        <p:txBody>
          <a:bodyPr>
            <a:normAutofit/>
          </a:bodyPr>
          <a:lstStyle/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Benefits OF Training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305800" cy="5105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Leads to improved profitability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Improves job knowledge &amp; skills at all levels of   the organization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Improves the morale of the workforce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Helps people identify with organizational goals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Helps create better corporate image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Helps prepare guidelines for work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Aids in understanding &amp; carrying out organizational policies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Provides information for future needs in all areas of the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305800" cy="5867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Helps employees adjust to change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Aid in encouraging &amp; achieving self-development and self – confidence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Increases job satisfaction &amp; recognition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Reduce outside consulting costs by utilizing competent internal consulting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Aids in increasing productivity &amp; quality of work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Improves labor – management relations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Provides a good climate for learning, growth &amp; co-ordination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Make the organization a better place to work &amp; live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5334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Need For Training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7854696" cy="5257800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en-US" dirty="0" smtClean="0"/>
              <a:t>To match the employee specifications  with the Job Requirements &amp; Organizational Needs.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Organizational Viability &amp; the Transformation Process.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Technological Advances.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Organizational Complexity.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Human Relations.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Change in the Job Assignment.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Minimize the resistance to change.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Effect personal growth.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Improve quality of work, product &amp; service.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609600"/>
          </a:xfrm>
        </p:spPr>
        <p:txBody>
          <a:bodyPr>
            <a:normAutofit/>
          </a:bodyPr>
          <a:lstStyle/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Training objectives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077200" cy="5334000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en-US" dirty="0" smtClean="0"/>
              <a:t>To prepare the old as well as new employees to meet the present and the changing requirements of the job &amp; the organization.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To prevent obsolescence.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To impart the new entrants the basic knowledge &amp; skills they need for an intelligent performance of a definite job.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To prepare employees for higher level tasks.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To develop the potentialities of people for the next level job.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To ensure smooth &amp; efficient working of a department.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7854696" cy="5334000"/>
          </a:xfrm>
        </p:spPr>
        <p:txBody>
          <a:bodyPr/>
          <a:lstStyle/>
          <a:p>
            <a:pPr algn="just"/>
            <a:r>
              <a:rPr lang="en-US" dirty="0" smtClean="0"/>
              <a:t>7) To ensure economical output of required quality.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8) To promote individual &amp; collective morale, a sense of responsibility, co-operative  attitudes,  good relations.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609600"/>
          </a:xfrm>
        </p:spPr>
        <p:txBody>
          <a:bodyPr>
            <a:normAutofit/>
          </a:bodyPr>
          <a:lstStyle/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Responsibility for training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7854696" cy="5334000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en-US" dirty="0" smtClean="0"/>
              <a:t>The </a:t>
            </a:r>
            <a:r>
              <a:rPr lang="en-US" u="sng" dirty="0" smtClean="0"/>
              <a:t>Top Management</a:t>
            </a:r>
            <a:r>
              <a:rPr lang="en-US" dirty="0" smtClean="0"/>
              <a:t>, which frames the training policy.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The </a:t>
            </a:r>
            <a:r>
              <a:rPr lang="en-US" u="sng" dirty="0" smtClean="0"/>
              <a:t>Personnel De</a:t>
            </a:r>
            <a:r>
              <a:rPr lang="en-US" dirty="0" smtClean="0"/>
              <a:t>partment, which plans, establishes &amp; evaluates instructional procedure.</a:t>
            </a:r>
          </a:p>
          <a:p>
            <a:pPr marL="514350" indent="-514350" algn="just">
              <a:buAutoNum type="arabicParenR"/>
            </a:pPr>
            <a:r>
              <a:rPr lang="en-US" u="sng" dirty="0" smtClean="0"/>
              <a:t>Supervisors</a:t>
            </a:r>
            <a:r>
              <a:rPr lang="en-US" dirty="0" smtClean="0"/>
              <a:t>, who implement &amp; apply developmental procedure.</a:t>
            </a:r>
          </a:p>
          <a:p>
            <a:pPr marL="514350" indent="-514350" algn="just">
              <a:buAutoNum type="arabicParenR"/>
            </a:pPr>
            <a:r>
              <a:rPr lang="en-US" u="sng" dirty="0" smtClean="0"/>
              <a:t>Employees</a:t>
            </a:r>
            <a:r>
              <a:rPr lang="en-US" dirty="0" smtClean="0"/>
              <a:t>, who provides feedback, revision &amp; suggestions for corporate </a:t>
            </a:r>
            <a:r>
              <a:rPr lang="en-US" smtClean="0"/>
              <a:t>educational endeavors.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441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MANAGEMENT OF TRAINING &amp;   DEVELOPMENT </vt:lpstr>
      <vt:lpstr>Introduction</vt:lpstr>
      <vt:lpstr>Training &amp; Development</vt:lpstr>
      <vt:lpstr>Benefits OF Training</vt:lpstr>
      <vt:lpstr>PowerPoint Presentation</vt:lpstr>
      <vt:lpstr>Need For Training</vt:lpstr>
      <vt:lpstr>Training objectives</vt:lpstr>
      <vt:lpstr>PowerPoint Presentation</vt:lpstr>
      <vt:lpstr>Responsibility for training</vt:lpstr>
      <vt:lpstr>Advantages of Training</vt:lpstr>
    </vt:vector>
  </TitlesOfParts>
  <Company>Dr.BAMU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TRAINING &amp;   DEVELOPMENT</dc:title>
  <dc:creator>mgtsci.sspatil</dc:creator>
  <cp:lastModifiedBy>HP-4</cp:lastModifiedBy>
  <cp:revision>36</cp:revision>
  <dcterms:created xsi:type="dcterms:W3CDTF">2010-07-07T18:52:35Z</dcterms:created>
  <dcterms:modified xsi:type="dcterms:W3CDTF">2018-09-04T20:28:39Z</dcterms:modified>
</cp:coreProperties>
</file>