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FA18A7D-A6EC-4C7A-9BB1-D06F4E2091C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0ADCEA-B4E8-4736-8CCB-8B02F1ACA5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Coaching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256" y="5715000"/>
            <a:ext cx="3276600" cy="609600"/>
          </a:xfrm>
        </p:spPr>
        <p:txBody>
          <a:bodyPr>
            <a:normAutofit/>
          </a:bodyPr>
          <a:lstStyle/>
          <a:p>
            <a:r>
              <a:rPr lang="en-US" dirty="0"/>
              <a:t>Dr. </a:t>
            </a:r>
            <a:r>
              <a:rPr lang="en-US" dirty="0" err="1"/>
              <a:t>Sonali</a:t>
            </a:r>
            <a:r>
              <a:rPr lang="en-US" dirty="0"/>
              <a:t> </a:t>
            </a:r>
            <a:r>
              <a:rPr lang="en-US" dirty="0" err="1"/>
              <a:t>Ksrisagar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coaching Process: 1. Communicating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ii. Questions </a:t>
            </a:r>
            <a:r>
              <a:rPr lang="en-US" dirty="0"/>
              <a:t>that </a:t>
            </a:r>
            <a:r>
              <a:rPr lang="en-US" dirty="0" smtClean="0"/>
              <a:t>help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Trusting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Clarifying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Empathic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Open</a:t>
            </a:r>
          </a:p>
          <a:p>
            <a:pPr marL="0" indent="0">
              <a:buNone/>
            </a:pPr>
            <a:r>
              <a:rPr lang="en-US" dirty="0" smtClean="0"/>
              <a:t>-Responding to questions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coaching Process: 1. Communicating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3"/>
            </a:pPr>
            <a:r>
              <a:rPr lang="en-US" dirty="0" smtClean="0"/>
              <a:t>Interpersonal feedback ( coach make sure)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Descriptive not evaluative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Focus on behavior not on person himself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Specific data based &amp; not impressionistic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Reinforces positive new behavior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suggestive &amp; not perspective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Continuous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Need based &amp; solicited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Intended to help</a:t>
            </a:r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Process: 1. Communicating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 startAt="9"/>
            </a:pPr>
            <a:r>
              <a:rPr lang="en-US" dirty="0" smtClean="0"/>
              <a:t>Focused on modifiable behavior</a:t>
            </a:r>
          </a:p>
          <a:p>
            <a:pPr marL="571500" indent="-571500">
              <a:buFont typeface="+mj-lt"/>
              <a:buAutoNum type="romanLcPeriod" startAt="9"/>
            </a:pPr>
            <a:r>
              <a:rPr lang="en-US" dirty="0" smtClean="0"/>
              <a:t>Satisfying the needs of both</a:t>
            </a:r>
          </a:p>
          <a:p>
            <a:pPr marL="571500" indent="-571500">
              <a:buFont typeface="+mj-lt"/>
              <a:buAutoNum type="romanLcPeriod" startAt="9"/>
            </a:pPr>
            <a:r>
              <a:rPr lang="en-US" dirty="0" smtClean="0"/>
              <a:t>Well timed</a:t>
            </a:r>
          </a:p>
          <a:p>
            <a:pPr marL="571500" indent="-571500">
              <a:buFont typeface="+mj-lt"/>
              <a:buAutoNum type="romanLcPeriod" startAt="9"/>
            </a:pPr>
            <a:r>
              <a:rPr lang="en-US" dirty="0" smtClean="0"/>
              <a:t>Contributing to mutuality &amp; building up of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Process: </a:t>
            </a:r>
            <a:r>
              <a:rPr lang="en-US" dirty="0" smtClean="0"/>
              <a:t>2. Influencing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Influencing would mean making an impact on the person in relationship.</a:t>
            </a:r>
          </a:p>
          <a:p>
            <a:pPr marL="0" indent="0">
              <a:buNone/>
            </a:pPr>
            <a:r>
              <a:rPr lang="en-US" dirty="0" smtClean="0"/>
              <a:t>Aspects: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Increasing Autonomy of the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Positive reinforcement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Process: </a:t>
            </a:r>
            <a:r>
              <a:rPr lang="en-US" dirty="0" smtClean="0"/>
              <a:t>3. Helping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Coaching is essentially helping. </a:t>
            </a:r>
          </a:p>
          <a:p>
            <a:r>
              <a:rPr lang="en-US" dirty="0" smtClean="0"/>
              <a:t>Helping involves several processes out of which are as follows: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Concern &amp; empathy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Mutuality of relation 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Identifying development needs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Okun</a:t>
            </a:r>
            <a:r>
              <a:rPr lang="en-US" dirty="0" smtClean="0"/>
              <a:t> (1976)- images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images that are essentials for an effective helping </a:t>
            </a:r>
            <a:r>
              <a:rPr lang="en-US" dirty="0" smtClean="0"/>
              <a:t>process:</a:t>
            </a:r>
          </a:p>
          <a:p>
            <a:r>
              <a:rPr lang="en-US" dirty="0" smtClean="0"/>
              <a:t>People are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Responsible  &amp; capable of making their own choices &amp; decisions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Controlled to certain extent by their </a:t>
            </a:r>
            <a:r>
              <a:rPr lang="en-US" dirty="0" err="1" smtClean="0"/>
              <a:t>env</a:t>
            </a:r>
            <a:r>
              <a:rPr lang="en-US" dirty="0" smtClean="0"/>
              <a:t>. But they are able to direct their lives more than they realise.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to feel good about </a:t>
            </a:r>
            <a:r>
              <a:rPr lang="en-US" dirty="0" err="1" smtClean="0"/>
              <a:t>themeselves</a:t>
            </a:r>
            <a:r>
              <a:rPr lang="en-US" dirty="0" smtClean="0"/>
              <a:t> &amp; </a:t>
            </a:r>
            <a:r>
              <a:rPr lang="en-US" dirty="0" err="1" smtClean="0"/>
              <a:t>conti</a:t>
            </a:r>
            <a:r>
              <a:rPr lang="en-US" dirty="0" smtClean="0"/>
              <a:t>. Need +</a:t>
            </a:r>
            <a:r>
              <a:rPr lang="en-US" dirty="0" err="1" smtClean="0"/>
              <a:t>ve</a:t>
            </a:r>
            <a:r>
              <a:rPr lang="en-US" dirty="0" smtClean="0"/>
              <a:t> confirmation of their own self worth from significant persons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Capable of learning new behavior &amp; unlearning existing  ones and &amp; they are subject to </a:t>
            </a:r>
            <a:r>
              <a:rPr lang="en-US" dirty="0" err="1" smtClean="0"/>
              <a:t>env</a:t>
            </a:r>
            <a:r>
              <a:rPr lang="en-US" dirty="0" smtClean="0"/>
              <a:t>. &amp; internal consequences of their behaviors, which in turn, serve as reinforcement.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Many problems experienced today are societal or systematic rather than personal or interpersonal.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Personal problems may arise from unfinished business (unresolved conflicts) stemming from the past (concerning events &amp; relationship)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Behavior’s are purposive &amp; goal directed. Continuously striving towards meeting their needs.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Rapport building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Exploration &amp; Diagnosis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Action planning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Supporting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Rapport </a:t>
            </a:r>
            <a:r>
              <a:rPr lang="en-US" dirty="0"/>
              <a:t>building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phase, a good coach attempts to establish a climate of acceptance, warmth, support, openness &amp; mutuality.</a:t>
            </a:r>
          </a:p>
          <a:p>
            <a:pPr>
              <a:buFontTx/>
              <a:buChar char="-"/>
            </a:pPr>
            <a:r>
              <a:rPr lang="en-US" dirty="0" smtClean="0"/>
              <a:t>Does this by listening to the problems to the employee &amp; by expressing empathy with genuineness of interest by them.</a:t>
            </a:r>
          </a:p>
          <a:p>
            <a:pPr>
              <a:buFontTx/>
              <a:buChar char="-"/>
            </a:pPr>
            <a:r>
              <a:rPr lang="en-US" dirty="0" smtClean="0"/>
              <a:t>Level him self with his employee &amp; tune himself to his orientations.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Attending: general opening rituals like </a:t>
            </a:r>
          </a:p>
          <a:p>
            <a:pPr>
              <a:buFontTx/>
              <a:buChar char="-"/>
            </a:pPr>
            <a:r>
              <a:rPr lang="en-US" dirty="0" smtClean="0"/>
              <a:t>offering the chair,</a:t>
            </a:r>
          </a:p>
          <a:p>
            <a:pPr>
              <a:buFontTx/>
              <a:buChar char="-"/>
            </a:pPr>
            <a:r>
              <a:rPr lang="en-US" dirty="0" smtClean="0"/>
              <a:t> closing the door to indicate the privacy,</a:t>
            </a:r>
          </a:p>
          <a:p>
            <a:pPr>
              <a:buFontTx/>
              <a:buChar char="-"/>
            </a:pPr>
            <a:r>
              <a:rPr lang="en-US" dirty="0" smtClean="0"/>
              <a:t>asking the secretary not to disturb or not to connect the telephone calls during conversation.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Listening: to listen to what employee says, (feelings &amp; concerns)</a:t>
            </a:r>
          </a:p>
          <a:p>
            <a:pPr marL="0" indent="0">
              <a:buNone/>
            </a:pPr>
            <a:r>
              <a:rPr lang="en-US" dirty="0" smtClean="0"/>
              <a:t>- indicators: Physical postures, keeping eye contact  </a:t>
            </a:r>
          </a:p>
        </p:txBody>
      </p:sp>
    </p:spTree>
    <p:extLst>
      <p:ext uri="{BB962C8B-B14F-4D97-AF65-F5344CB8AC3E}">
        <p14:creationId xmlns:p14="http://schemas.microsoft.com/office/powerpoint/2010/main" val="9148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Rapport building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Acceptance: employee must feel that he is wanted &amp; that his coach is interested in understanding him as a person rather than as a role.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Coaching is the process that enables learning and development to occur and thus performance to improve.</a:t>
            </a:r>
          </a:p>
          <a:p>
            <a:r>
              <a:rPr lang="en-US" dirty="0" smtClean="0"/>
              <a:t>Effective instrument in helping people integrate with their </a:t>
            </a:r>
            <a:r>
              <a:rPr lang="en-US" dirty="0" err="1" smtClean="0"/>
              <a:t>organisations</a:t>
            </a:r>
            <a:r>
              <a:rPr lang="en-US" dirty="0" smtClean="0"/>
              <a:t> and have a sense of involvement and satisfaction.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smtClean="0"/>
              <a:t>Exploration </a:t>
            </a:r>
            <a:r>
              <a:rPr lang="en-US" dirty="0"/>
              <a:t>&amp; Diagnosis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accepting the employee, listening to him &amp; establishing a climate of openness, the coach should attempt to understand as well as help the employee understand </a:t>
            </a:r>
          </a:p>
          <a:p>
            <a:r>
              <a:rPr lang="en-US" dirty="0" smtClean="0"/>
              <a:t>- his own situation,</a:t>
            </a:r>
          </a:p>
          <a:p>
            <a:r>
              <a:rPr lang="en-US" dirty="0" smtClean="0"/>
              <a:t>Strength, weakness</a:t>
            </a:r>
          </a:p>
          <a:p>
            <a:r>
              <a:rPr lang="en-US" dirty="0" smtClean="0"/>
              <a:t>Problems &amp; needs</a:t>
            </a:r>
          </a:p>
          <a:p>
            <a:pPr marL="0" indent="0">
              <a:buNone/>
            </a:pPr>
            <a:r>
              <a:rPr lang="en-US" dirty="0" smtClean="0"/>
              <a:t>- Without diagnosis there is little scope for solving problem.</a:t>
            </a:r>
          </a:p>
          <a:p>
            <a:r>
              <a:rPr lang="en-US" dirty="0" smtClean="0"/>
              <a:t>Attempt to generate several alternative causes of problem.</a:t>
            </a:r>
          </a:p>
        </p:txBody>
      </p:sp>
    </p:spTree>
    <p:extLst>
      <p:ext uri="{BB962C8B-B14F-4D97-AF65-F5344CB8AC3E}">
        <p14:creationId xmlns:p14="http://schemas.microsoft.com/office/powerpoint/2010/main" val="3459926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/>
              <a:t>Action planning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Coaching interviews </a:t>
            </a:r>
            <a:r>
              <a:rPr lang="en-US" dirty="0" err="1" smtClean="0"/>
              <a:t>shld</a:t>
            </a:r>
            <a:r>
              <a:rPr lang="en-US" dirty="0" smtClean="0"/>
              <a:t> end with the specific action plan for the development of employee</a:t>
            </a:r>
          </a:p>
          <a:p>
            <a:r>
              <a:rPr lang="en-US" dirty="0" smtClean="0"/>
              <a:t>outcomes</a:t>
            </a:r>
          </a:p>
          <a:p>
            <a:pPr>
              <a:buFontTx/>
              <a:buChar char="-"/>
            </a:pPr>
            <a:r>
              <a:rPr lang="en-US" dirty="0" smtClean="0"/>
              <a:t>Identifying training needs</a:t>
            </a:r>
          </a:p>
          <a:p>
            <a:pPr>
              <a:buFontTx/>
              <a:buChar char="-"/>
            </a:pPr>
            <a:r>
              <a:rPr lang="en-US" dirty="0" smtClean="0"/>
              <a:t>Job rotation,</a:t>
            </a:r>
          </a:p>
          <a:p>
            <a:pPr>
              <a:buFontTx/>
              <a:buChar char="-"/>
            </a:pPr>
            <a:r>
              <a:rPr lang="en-US" dirty="0" smtClean="0"/>
              <a:t> sponsoring for future training</a:t>
            </a:r>
          </a:p>
          <a:p>
            <a:pPr>
              <a:buFontTx/>
              <a:buChar char="-"/>
            </a:pPr>
            <a:r>
              <a:rPr lang="en-US" dirty="0" smtClean="0"/>
              <a:t>Increased  responsibilities</a:t>
            </a:r>
          </a:p>
          <a:p>
            <a:pPr>
              <a:buFontTx/>
              <a:buChar char="-"/>
            </a:pPr>
            <a:r>
              <a:rPr lang="en-US" dirty="0" smtClean="0"/>
              <a:t>Role clarity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28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 smtClean="0"/>
              <a:t>Supporting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&amp; crucial stage- to communicate support &amp; plan for such support in implementing the agreed action plan.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98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Communcate</a:t>
            </a:r>
            <a:r>
              <a:rPr lang="en-US" dirty="0" smtClean="0"/>
              <a:t> expectations</a:t>
            </a:r>
          </a:p>
          <a:p>
            <a:r>
              <a:rPr lang="en-US" dirty="0" smtClean="0"/>
              <a:t>Allow </a:t>
            </a:r>
            <a:r>
              <a:rPr lang="en-US" dirty="0" err="1" smtClean="0"/>
              <a:t>oppurtunity</a:t>
            </a:r>
            <a:r>
              <a:rPr lang="en-US" dirty="0" smtClean="0"/>
              <a:t> to develop</a:t>
            </a:r>
          </a:p>
          <a:p>
            <a:r>
              <a:rPr lang="en-US" dirty="0" smtClean="0"/>
              <a:t>Instruct for improvement</a:t>
            </a:r>
          </a:p>
          <a:p>
            <a:r>
              <a:rPr lang="en-US" dirty="0" smtClean="0"/>
              <a:t>Listen for adjustments</a:t>
            </a:r>
          </a:p>
          <a:p>
            <a:r>
              <a:rPr lang="en-US" dirty="0" smtClean="0"/>
              <a:t>Provide choices</a:t>
            </a:r>
          </a:p>
          <a:p>
            <a:r>
              <a:rPr lang="en-US" dirty="0" smtClean="0"/>
              <a:t>Reward results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1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Coaching (the how)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performance &amp; skills</a:t>
            </a:r>
          </a:p>
          <a:p>
            <a:r>
              <a:rPr lang="en-US" dirty="0" smtClean="0"/>
              <a:t>Specific dev./</a:t>
            </a:r>
            <a:r>
              <a:rPr lang="en-US" dirty="0" err="1" smtClean="0"/>
              <a:t>edu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Short term</a:t>
            </a:r>
          </a:p>
          <a:p>
            <a:r>
              <a:rPr lang="en-US" dirty="0" smtClean="0"/>
              <a:t>Dev. In attitude, behavior presentation	</a:t>
            </a:r>
          </a:p>
          <a:p>
            <a:r>
              <a:rPr lang="en-US" dirty="0" smtClean="0"/>
              <a:t>Directive</a:t>
            </a:r>
          </a:p>
          <a:p>
            <a:r>
              <a:rPr lang="en-US" dirty="0" smtClean="0"/>
              <a:t>Help achieve a goal</a:t>
            </a:r>
          </a:p>
          <a:p>
            <a:r>
              <a:rPr lang="en-US" dirty="0" err="1" smtClean="0"/>
              <a:t>Coah</a:t>
            </a:r>
            <a:r>
              <a:rPr lang="en-US" dirty="0" smtClean="0"/>
              <a:t> </a:t>
            </a:r>
            <a:r>
              <a:rPr lang="en-US" dirty="0" err="1" smtClean="0"/>
              <a:t>dosent</a:t>
            </a:r>
            <a:r>
              <a:rPr lang="en-US" dirty="0" smtClean="0"/>
              <a:t> need to an expert</a:t>
            </a:r>
          </a:p>
          <a:p>
            <a:r>
              <a:rPr lang="en-US" dirty="0" smtClean="0"/>
              <a:t>Is training new</a:t>
            </a:r>
          </a:p>
          <a:p>
            <a:r>
              <a:rPr lang="en-US" dirty="0" smtClean="0"/>
              <a:t>Address specific issues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Mentoring (the why)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Helps to decide the need for coaching.</a:t>
            </a:r>
          </a:p>
          <a:p>
            <a:r>
              <a:rPr lang="en-US" dirty="0" smtClean="0"/>
              <a:t>Holistic</a:t>
            </a:r>
          </a:p>
          <a:p>
            <a:r>
              <a:rPr lang="en-US" dirty="0" smtClean="0"/>
              <a:t>Long term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in broader ways of thinking</a:t>
            </a:r>
          </a:p>
          <a:p>
            <a:r>
              <a:rPr lang="en-US" dirty="0" smtClean="0"/>
              <a:t>Guidance</a:t>
            </a:r>
          </a:p>
          <a:p>
            <a:r>
              <a:rPr lang="en-US" dirty="0" smtClean="0"/>
              <a:t>How things work around here</a:t>
            </a:r>
          </a:p>
          <a:p>
            <a:r>
              <a:rPr lang="en-US" dirty="0" smtClean="0"/>
              <a:t>Focus on retention, org dev. Business performance</a:t>
            </a:r>
          </a:p>
          <a:p>
            <a:r>
              <a:rPr lang="en-US" dirty="0" smtClean="0"/>
              <a:t>Is training improvement</a:t>
            </a:r>
          </a:p>
          <a:p>
            <a:r>
              <a:rPr lang="en-US" dirty="0" smtClean="0"/>
              <a:t>Address </a:t>
            </a:r>
            <a:r>
              <a:rPr lang="en-US" smtClean="0"/>
              <a:t>broader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Coaching-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Aims at developing employee by helping them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Potential as managers.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themselves (strengths &amp; weakness)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Understanding  of env.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Dev. Various action plans for further improvement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in a non threatening way their progress.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Providing opportunities to acquire more insights into their behavior.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Coaching- objectives cont.…….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Feedback Increasing their personal &amp; interpersonal effectiveness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Encourage setting goals.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Encourage generate alternatives.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Empathic env. (tensions, conflicts, problems)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Strengthening the dyadic relationship between emp. and boss.</a:t>
            </a:r>
          </a:p>
          <a:p>
            <a:pPr marL="514350" indent="-514350">
              <a:buFont typeface="+mj-lt"/>
              <a:buAutoNum type="arabicPeriod" startAt="7"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coaching-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climate of openness and mutuality.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helpful &amp; empathic mgmt. attitude.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uninhibited (immoral) participation by subordinates in review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Dialogic relationship in goal setting &amp; performance review.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on work oriented behavior/ goals rather than on diffusing attention into various area (personal issues)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coaching-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Focus of work related problems &amp; difficulties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Avoidance of discussion on salary &amp; other rewards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Influencing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-3 elements</a:t>
            </a:r>
          </a:p>
          <a:p>
            <a:pPr>
              <a:buFontTx/>
              <a:buChar char="-"/>
            </a:pPr>
            <a:r>
              <a:rPr lang="en-US" dirty="0" smtClean="0"/>
              <a:t>Listening : involves paying attention to various message being sent by the other person.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0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coaching Process: 1. Communicating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 elements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Listening : involves paying attention to various message being sent by the other person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Asking questions &amp; responding: some questions can shut-off the employee or make him dependent on the coach, while some others build autonomy of the employee.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coaching Process: 1. Communicating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Questions that do not help or hinder the process: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Critical  (criticize or reprimand (warning))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Testing  (right or wrong or how much he knows)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Resenting (have hard feelings about)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Leading questions  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9130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361</TotalTime>
  <Words>991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Tw Cen MT</vt:lpstr>
      <vt:lpstr>Wingdings</vt:lpstr>
      <vt:lpstr>Thatch</vt:lpstr>
      <vt:lpstr>Performance Coaching</vt:lpstr>
      <vt:lpstr>Coaching</vt:lpstr>
      <vt:lpstr>Coaching- objectives</vt:lpstr>
      <vt:lpstr>Coaching- objectives cont.…….</vt:lpstr>
      <vt:lpstr>Effective coaching- conditions</vt:lpstr>
      <vt:lpstr>Effective coaching- conditions</vt:lpstr>
      <vt:lpstr>coaching- Process</vt:lpstr>
      <vt:lpstr>coaching Process: 1. Communicating </vt:lpstr>
      <vt:lpstr>coaching Process: 1. Communicating</vt:lpstr>
      <vt:lpstr>coaching Process: 1. Communicating</vt:lpstr>
      <vt:lpstr>coaching Process: 1. Communicating</vt:lpstr>
      <vt:lpstr>coaching Process: 1. Communicating</vt:lpstr>
      <vt:lpstr>coaching Process: 2. Influencing</vt:lpstr>
      <vt:lpstr>coaching Process: 3. Helping</vt:lpstr>
      <vt:lpstr>Okun (1976)- images of people</vt:lpstr>
      <vt:lpstr>PowerPoint Presentation</vt:lpstr>
      <vt:lpstr>Phases of Coaching</vt:lpstr>
      <vt:lpstr>Rapport building </vt:lpstr>
      <vt:lpstr>Rapport building </vt:lpstr>
      <vt:lpstr>Exploration &amp; Diagnosis </vt:lpstr>
      <vt:lpstr>Action planning </vt:lpstr>
      <vt:lpstr>Supporting</vt:lpstr>
      <vt:lpstr>A Good Coach</vt:lpstr>
      <vt:lpstr>Distinction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Sonali R. kshirsagar</dc:creator>
  <cp:lastModifiedBy>Windows User</cp:lastModifiedBy>
  <cp:revision>60</cp:revision>
  <dcterms:created xsi:type="dcterms:W3CDTF">2012-02-27T05:34:55Z</dcterms:created>
  <dcterms:modified xsi:type="dcterms:W3CDTF">2018-09-04T12:17:19Z</dcterms:modified>
</cp:coreProperties>
</file>