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2D-5F41-43B3-A86F-C126067E644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7D57-17C1-4347-B24B-3E49E0735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1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2D-5F41-43B3-A86F-C126067E644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7D57-17C1-4347-B24B-3E49E0735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4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2D-5F41-43B3-A86F-C126067E644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7D57-17C1-4347-B24B-3E49E0735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2D-5F41-43B3-A86F-C126067E644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7D57-17C1-4347-B24B-3E49E0735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3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2D-5F41-43B3-A86F-C126067E644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7D57-17C1-4347-B24B-3E49E0735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5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2D-5F41-43B3-A86F-C126067E644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7D57-17C1-4347-B24B-3E49E0735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4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2D-5F41-43B3-A86F-C126067E644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7D57-17C1-4347-B24B-3E49E0735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4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2D-5F41-43B3-A86F-C126067E644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7D57-17C1-4347-B24B-3E49E0735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4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2D-5F41-43B3-A86F-C126067E644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7D57-17C1-4347-B24B-3E49E0735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8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2D-5F41-43B3-A86F-C126067E644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7D57-17C1-4347-B24B-3E49E0735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8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6D2D-5F41-43B3-A86F-C126067E644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7D57-17C1-4347-B24B-3E49E0735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0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F6D2D-5F41-43B3-A86F-C126067E644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07D57-17C1-4347-B24B-3E49E0735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5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ASP.NET Validators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Dr. S. S. </a:t>
            </a:r>
            <a:r>
              <a:rPr lang="en-US" b="1" dirty="0" err="1">
                <a:solidFill>
                  <a:schemeClr val="tx1"/>
                </a:solidFill>
              </a:rPr>
              <a:t>Yambal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35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CompareValidator</a:t>
            </a:r>
            <a:r>
              <a:rPr lang="en-US" dirty="0"/>
              <a:t> Control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CompareValidator</a:t>
            </a:r>
            <a:r>
              <a:rPr lang="en-US" dirty="0"/>
              <a:t> control compares a value in one control with a fixed value or a value in another control.</a:t>
            </a:r>
          </a:p>
          <a:p>
            <a:pPr marL="0" indent="0">
              <a:buNone/>
            </a:pPr>
            <a:r>
              <a:rPr lang="en-US" dirty="0"/>
              <a:t>It has the following specific properties: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32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723758"/>
              </p:ext>
            </p:extLst>
          </p:nvPr>
        </p:nvGraphicFramePr>
        <p:xfrm>
          <a:off x="838200" y="914399"/>
          <a:ext cx="7315200" cy="5257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0027"/>
                <a:gridCol w="5135173"/>
              </a:tblGrid>
              <a:tr h="8479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>
                          <a:effectLst/>
                        </a:rPr>
                        <a:t>Properties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Description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8479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>
                          <a:effectLst/>
                        </a:rPr>
                        <a:t>Type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It specifies the data type.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8479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ControlToCompare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It specifies the value of the input control to compare with.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8479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ValueToCompare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It specifies the constant value to compare with.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18659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Operator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>
                          <a:effectLst/>
                        </a:rPr>
                        <a:t>It specifies the comparison operator, the available values are: Equal, </a:t>
                      </a:r>
                      <a:r>
                        <a:rPr lang="en-US" sz="1600" dirty="0" err="1">
                          <a:effectLst/>
                        </a:rPr>
                        <a:t>NotEqual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GreaterThan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GreaterThanEqual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LessThan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LessThanEqual</a:t>
                      </a:r>
                      <a:r>
                        <a:rPr lang="en-US" sz="1600" dirty="0">
                          <a:effectLst/>
                        </a:rPr>
                        <a:t>, and </a:t>
                      </a:r>
                      <a:r>
                        <a:rPr lang="en-US" sz="1600" dirty="0" err="1">
                          <a:effectLst/>
                        </a:rPr>
                        <a:t>DataTypeCheck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961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basic syntax of the control is as follows: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asp:CompareValidator</a:t>
            </a:r>
            <a:r>
              <a:rPr lang="en-US" dirty="0"/>
              <a:t> ID="CompareValidator1" </a:t>
            </a:r>
            <a:r>
              <a:rPr lang="en-US" dirty="0" err="1"/>
              <a:t>runat</a:t>
            </a:r>
            <a:r>
              <a:rPr lang="en-US" dirty="0"/>
              <a:t>="server"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ErrorMessage</a:t>
            </a:r>
            <a:r>
              <a:rPr lang="en-US" dirty="0"/>
              <a:t>="</a:t>
            </a:r>
            <a:r>
              <a:rPr lang="en-US" dirty="0" err="1"/>
              <a:t>CompareValidator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asp:CompareValidator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939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RegularExpressionValidator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RegularExpressionValidator</a:t>
            </a:r>
            <a:r>
              <a:rPr lang="en-US" dirty="0"/>
              <a:t> allows validating the input text by matching against a pattern of a regular expression. The regular expression is set in the </a:t>
            </a:r>
            <a:r>
              <a:rPr lang="en-US" dirty="0" err="1"/>
              <a:t>ValidationExpression</a:t>
            </a:r>
            <a:r>
              <a:rPr lang="en-US" dirty="0"/>
              <a:t> property.</a:t>
            </a:r>
          </a:p>
          <a:p>
            <a:pPr marL="0" indent="0">
              <a:buNone/>
            </a:pPr>
            <a:r>
              <a:rPr lang="en-US" dirty="0"/>
              <a:t>The following table summarizes the commonly used syntax constructs for regular expressions: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72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749831"/>
              </p:ext>
            </p:extLst>
          </p:nvPr>
        </p:nvGraphicFramePr>
        <p:xfrm>
          <a:off x="838200" y="609599"/>
          <a:ext cx="6934200" cy="541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6484"/>
                <a:gridCol w="4867716"/>
              </a:tblGrid>
              <a:tr h="6762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800" dirty="0">
                          <a:effectLst/>
                        </a:rPr>
                        <a:t>Character Escapes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800">
                          <a:effectLst/>
                        </a:rPr>
                        <a:t>Description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6762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800">
                          <a:effectLst/>
                        </a:rPr>
                        <a:t>\b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800">
                          <a:effectLst/>
                        </a:rPr>
                        <a:t>Matches a backspace.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6762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800">
                          <a:effectLst/>
                        </a:rPr>
                        <a:t>\t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800">
                          <a:effectLst/>
                        </a:rPr>
                        <a:t>Matches a tab.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6762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800">
                          <a:effectLst/>
                        </a:rPr>
                        <a:t>\r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800">
                          <a:effectLst/>
                        </a:rPr>
                        <a:t>Matches a carriage return.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6762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800">
                          <a:effectLst/>
                        </a:rPr>
                        <a:t>\v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800">
                          <a:effectLst/>
                        </a:rPr>
                        <a:t>Matches a vertical tab.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6762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800">
                          <a:effectLst/>
                        </a:rPr>
                        <a:t>\f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800">
                          <a:effectLst/>
                        </a:rPr>
                        <a:t>Matches a form feed.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6762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800">
                          <a:effectLst/>
                        </a:rPr>
                        <a:t>\n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800">
                          <a:effectLst/>
                        </a:rPr>
                        <a:t>Matches a new line.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6762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800">
                          <a:effectLst/>
                        </a:rPr>
                        <a:t>\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800" dirty="0">
                          <a:effectLst/>
                        </a:rPr>
                        <a:t>Escape character.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256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Apart from single character match, a class of characters could be specified that can be matched, called the </a:t>
            </a:r>
            <a:r>
              <a:rPr lang="en-US" dirty="0" err="1"/>
              <a:t>metacharacters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906949"/>
              </p:ext>
            </p:extLst>
          </p:nvPr>
        </p:nvGraphicFramePr>
        <p:xfrm>
          <a:off x="1066800" y="533396"/>
          <a:ext cx="7086600" cy="5961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1901"/>
                <a:gridCol w="4974699"/>
              </a:tblGrid>
              <a:tr h="52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 err="1">
                          <a:effectLst/>
                        </a:rPr>
                        <a:t>Metacharacters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>
                          <a:effectLst/>
                        </a:rPr>
                        <a:t>Description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52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Matches any character except \n.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52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[abcd]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Matches any character in the set.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52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[^abcd]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Excludes any character in the set.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52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[2-7a-mA-M]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Matches any character specified in the range.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52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>
                          <a:effectLst/>
                        </a:rPr>
                        <a:t>\w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Matches any alphanumeric character and underscore.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52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\W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Matches any non-word character.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52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\s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Matches whitespace characters like, space, tab, new line etc.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52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\S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Matches any non-whitespace character.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52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\d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Matches any decimal character.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52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\D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>
                          <a:effectLst/>
                        </a:rPr>
                        <a:t>Matches any non-decimal character.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709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syntax of the control is as given: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asp:RegularExpressionValidator</a:t>
            </a:r>
            <a:r>
              <a:rPr lang="en-US" dirty="0"/>
              <a:t> ID="string" </a:t>
            </a:r>
            <a:r>
              <a:rPr lang="en-US" dirty="0" err="1"/>
              <a:t>runat</a:t>
            </a:r>
            <a:r>
              <a:rPr lang="en-US" dirty="0"/>
              <a:t>="server" </a:t>
            </a:r>
            <a:r>
              <a:rPr lang="en-US" dirty="0" err="1"/>
              <a:t>ErrorMessage</a:t>
            </a:r>
            <a:r>
              <a:rPr lang="en-US" dirty="0"/>
              <a:t>="string"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ValidationExpression</a:t>
            </a:r>
            <a:r>
              <a:rPr lang="en-US" dirty="0"/>
              <a:t>="string" </a:t>
            </a:r>
            <a:r>
              <a:rPr lang="en-US" dirty="0" err="1"/>
              <a:t>ValidationGroup</a:t>
            </a:r>
            <a:r>
              <a:rPr lang="en-US" dirty="0"/>
              <a:t>="string"&gt;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asp:RegularExpressionValidator</a:t>
            </a:r>
            <a:r>
              <a:rPr lang="en-US" dirty="0"/>
              <a:t>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75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CustomValidator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CustomValidator</a:t>
            </a:r>
            <a:r>
              <a:rPr lang="en-US" dirty="0"/>
              <a:t> control allows writing application specific custom validation routines for both the client side and the server side validation.</a:t>
            </a:r>
          </a:p>
          <a:p>
            <a:pPr marL="0" indent="0">
              <a:buNone/>
            </a:pPr>
            <a:r>
              <a:rPr lang="en-US" dirty="0"/>
              <a:t>The client side validation is accomplished through the </a:t>
            </a:r>
            <a:r>
              <a:rPr lang="en-US" dirty="0" err="1"/>
              <a:t>ClientValidationFunction</a:t>
            </a:r>
            <a:r>
              <a:rPr lang="en-US" dirty="0"/>
              <a:t> property. The client side validation routine should be written in a scripting language, such as JavaScript or VBScript, which the browser can understand.</a:t>
            </a:r>
          </a:p>
          <a:p>
            <a:pPr marL="0" indent="0">
              <a:buNone/>
            </a:pPr>
            <a:r>
              <a:rPr lang="en-US" dirty="0"/>
              <a:t>The server side validation routine must be called from the control's </a:t>
            </a:r>
            <a:r>
              <a:rPr lang="en-US" dirty="0" err="1"/>
              <a:t>ServerValidate</a:t>
            </a:r>
            <a:r>
              <a:rPr lang="en-US" dirty="0"/>
              <a:t> event handler. The server side validation routine should be written in any </a:t>
            </a:r>
            <a:r>
              <a:rPr lang="en-US" dirty="0" err="1"/>
              <a:t>.Net</a:t>
            </a:r>
            <a:r>
              <a:rPr lang="en-US" dirty="0"/>
              <a:t> language, like C# or </a:t>
            </a:r>
            <a:r>
              <a:rPr lang="en-US" dirty="0" err="1"/>
              <a:t>VB.Net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71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basic syntax for the control is as given: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asp:CustomValidator</a:t>
            </a:r>
            <a:r>
              <a:rPr lang="en-US" dirty="0"/>
              <a:t> ID="CustomValidator1" </a:t>
            </a:r>
            <a:r>
              <a:rPr lang="en-US" dirty="0" err="1"/>
              <a:t>runat</a:t>
            </a:r>
            <a:r>
              <a:rPr lang="en-US" dirty="0"/>
              <a:t>="server"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ClientValidationFunction</a:t>
            </a:r>
            <a:r>
              <a:rPr lang="en-US" dirty="0"/>
              <a:t>=.</a:t>
            </a:r>
            <a:r>
              <a:rPr lang="en-US" dirty="0" err="1"/>
              <a:t>cvf_func</a:t>
            </a:r>
            <a:r>
              <a:rPr lang="en-US" dirty="0"/>
              <a:t>. </a:t>
            </a:r>
            <a:r>
              <a:rPr lang="en-US" dirty="0" err="1"/>
              <a:t>ErrorMessage</a:t>
            </a:r>
            <a:r>
              <a:rPr lang="en-US" dirty="0"/>
              <a:t>="</a:t>
            </a:r>
            <a:r>
              <a:rPr lang="en-US" dirty="0" err="1"/>
              <a:t>CustomValidator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asp:CustomValidator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1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ASP.NET validation controls validate the user input data to ensure that useless, unauthenticated, or contradictory data don't get stored.</a:t>
            </a:r>
          </a:p>
          <a:p>
            <a:pPr marL="0" indent="0">
              <a:buNone/>
            </a:pPr>
            <a:r>
              <a:rPr lang="en-US" dirty="0"/>
              <a:t>ASP.NET provides the following validation controls:</a:t>
            </a:r>
          </a:p>
          <a:p>
            <a:pPr lvl="0"/>
            <a:r>
              <a:rPr lang="en-US" dirty="0" err="1"/>
              <a:t>RequiredFieldValidator</a:t>
            </a:r>
            <a:endParaRPr lang="en-US" dirty="0"/>
          </a:p>
          <a:p>
            <a:pPr lvl="0"/>
            <a:r>
              <a:rPr lang="en-US" dirty="0" err="1"/>
              <a:t>RangeValidator</a:t>
            </a:r>
            <a:endParaRPr lang="en-US" dirty="0"/>
          </a:p>
          <a:p>
            <a:pPr lvl="0"/>
            <a:r>
              <a:rPr lang="en-US" dirty="0" err="1"/>
              <a:t>CompareValidator</a:t>
            </a:r>
            <a:endParaRPr lang="en-US" dirty="0"/>
          </a:p>
          <a:p>
            <a:pPr lvl="0"/>
            <a:r>
              <a:rPr lang="en-US" dirty="0" err="1"/>
              <a:t>RegularExpressionValidator</a:t>
            </a:r>
            <a:endParaRPr lang="en-US" dirty="0"/>
          </a:p>
          <a:p>
            <a:pPr lvl="0"/>
            <a:r>
              <a:rPr lang="en-US" dirty="0" err="1" smtClean="0"/>
              <a:t>CustomValidator</a:t>
            </a:r>
            <a:endParaRPr lang="en-US" dirty="0" smtClean="0"/>
          </a:p>
          <a:p>
            <a:r>
              <a:rPr lang="en-US" dirty="0" err="1"/>
              <a:t>ValidationSummary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432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ValidationSummary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ValidationSummary</a:t>
            </a:r>
            <a:r>
              <a:rPr lang="en-US" dirty="0"/>
              <a:t> control does not perform any validation but shows a summary of all errors in the page. The summary displays the values of the </a:t>
            </a:r>
            <a:r>
              <a:rPr lang="en-US" dirty="0" err="1"/>
              <a:t>ErrorMessage</a:t>
            </a:r>
            <a:r>
              <a:rPr lang="en-US" dirty="0"/>
              <a:t> property of all validation controls that failed validation.</a:t>
            </a:r>
          </a:p>
          <a:p>
            <a:pPr marL="0" indent="0">
              <a:buNone/>
            </a:pPr>
            <a:r>
              <a:rPr lang="en-US" dirty="0"/>
              <a:t>The following two mutually inclusive properties list out the error message:</a:t>
            </a:r>
          </a:p>
          <a:p>
            <a:pPr marL="0" lvl="0" indent="0">
              <a:buNone/>
            </a:pPr>
            <a:r>
              <a:rPr lang="en-US" b="1" dirty="0" err="1"/>
              <a:t>ShowSummary</a:t>
            </a:r>
            <a:r>
              <a:rPr lang="en-US" dirty="0"/>
              <a:t> : shows the error messages in specified format.</a:t>
            </a:r>
          </a:p>
          <a:p>
            <a:pPr marL="0" lvl="0" indent="0">
              <a:buNone/>
            </a:pPr>
            <a:r>
              <a:rPr lang="en-US" b="1" dirty="0" err="1"/>
              <a:t>ShowMessageBox</a:t>
            </a:r>
            <a:r>
              <a:rPr lang="en-US" dirty="0"/>
              <a:t> : shows the error messages in a separate window.</a:t>
            </a:r>
          </a:p>
          <a:p>
            <a:pPr marL="0" indent="0">
              <a:buNone/>
            </a:pPr>
            <a:r>
              <a:rPr lang="en-US" dirty="0"/>
              <a:t>The syntax for the control is as given: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878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asp:ValidationSummary</a:t>
            </a:r>
            <a:r>
              <a:rPr lang="en-US" dirty="0"/>
              <a:t> ID="ValidationSummary1" </a:t>
            </a:r>
            <a:r>
              <a:rPr lang="en-US" dirty="0" err="1"/>
              <a:t>runat</a:t>
            </a:r>
            <a:r>
              <a:rPr lang="en-US" dirty="0"/>
              <a:t>="server"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DisplayMode</a:t>
            </a:r>
            <a:r>
              <a:rPr lang="en-US" dirty="0"/>
              <a:t> = "</a:t>
            </a:r>
            <a:r>
              <a:rPr lang="en-US" dirty="0" err="1"/>
              <a:t>BulletList</a:t>
            </a:r>
            <a:r>
              <a:rPr lang="en-US" dirty="0"/>
              <a:t>" </a:t>
            </a:r>
            <a:r>
              <a:rPr lang="en-US" dirty="0" err="1"/>
              <a:t>ShowSummary</a:t>
            </a:r>
            <a:r>
              <a:rPr lang="en-US" dirty="0"/>
              <a:t> = "true" </a:t>
            </a:r>
            <a:r>
              <a:rPr lang="en-US" dirty="0" err="1"/>
              <a:t>HeaderText</a:t>
            </a:r>
            <a:r>
              <a:rPr lang="en-US" dirty="0"/>
              <a:t>="Errors:" /&gt;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44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Validation Groups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Complex pages have different groups of information provided in different panels. In such situation, a need might arise for performing validation separately for separate group. This kind of situation is handled using validation groups.</a:t>
            </a:r>
          </a:p>
          <a:p>
            <a:pPr marL="0" indent="0">
              <a:buNone/>
            </a:pPr>
            <a:r>
              <a:rPr lang="en-US" dirty="0"/>
              <a:t>To create a validation group, you should put the input controls and the validation controls into the same logical group by setting their </a:t>
            </a:r>
            <a:r>
              <a:rPr lang="en-US" i="1" dirty="0" err="1"/>
              <a:t>ValidationGroup</a:t>
            </a:r>
            <a:r>
              <a:rPr lang="en-US" dirty="0" err="1"/>
              <a:t>property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592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a form wherein you can use all the </a:t>
            </a:r>
            <a:r>
              <a:rPr lang="en-US" smtClean="0"/>
              <a:t>validator controls.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BaseValidator</a:t>
            </a:r>
            <a:r>
              <a:rPr lang="en-US" dirty="0" smtClean="0"/>
              <a:t> Class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validation control classes are inherited from the </a:t>
            </a:r>
            <a:r>
              <a:rPr lang="en-US" dirty="0" err="1"/>
              <a:t>BaseValidator</a:t>
            </a:r>
            <a:r>
              <a:rPr lang="en-US" dirty="0"/>
              <a:t> class hence they inherit its properties and methods. Therefore, it would help to take a look at the properties and the methods of this base class, which are common for all the validation controls: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50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100225"/>
              </p:ext>
            </p:extLst>
          </p:nvPr>
        </p:nvGraphicFramePr>
        <p:xfrm>
          <a:off x="685800" y="457197"/>
          <a:ext cx="7620000" cy="5715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0861"/>
                <a:gridCol w="5349139"/>
              </a:tblGrid>
              <a:tr h="446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Members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Description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446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ControlToValidate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Indicates the input control to validate.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446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Display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Indicates how the error message is shown.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446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EnableClientScript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Indicates whether client side validation will take.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446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Enabled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Enables or disables the validator.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446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ErrorMessage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Indicates error string.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446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Text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Error text to be shown if validation fails.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446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IsValid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Indicates whether the value of the control is valid.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7144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SetFocusOnError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It indicates whether in case of an invalid control, the focus should switch to the related input control.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7144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ValidationGroup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The logical group of multiple validators, where this control belongs.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7144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Validate()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 dirty="0">
                          <a:effectLst/>
                        </a:rPr>
                        <a:t>This method revalidates the control and updates the </a:t>
                      </a:r>
                      <a:r>
                        <a:rPr lang="en-US" sz="1200" dirty="0" err="1">
                          <a:effectLst/>
                        </a:rPr>
                        <a:t>IsValid</a:t>
                      </a:r>
                      <a:r>
                        <a:rPr lang="en-US" sz="1200" dirty="0">
                          <a:effectLst/>
                        </a:rPr>
                        <a:t> property.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805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RequiredFieldValidator</a:t>
            </a:r>
            <a:r>
              <a:rPr lang="en-US" dirty="0" smtClean="0"/>
              <a:t> Control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/>
              <a:t>RequiredFieldValidator</a:t>
            </a:r>
            <a:r>
              <a:rPr lang="en-US" dirty="0"/>
              <a:t> control ensures that the required field is not empty. It is generally tied to a text box to force input into the text box.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42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syntax of the control is as given: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asp:RequiredFieldValidator</a:t>
            </a:r>
            <a:r>
              <a:rPr lang="en-US" dirty="0"/>
              <a:t> ID="</a:t>
            </a:r>
            <a:r>
              <a:rPr lang="en-US" dirty="0" err="1"/>
              <a:t>rfvcandidate</a:t>
            </a:r>
            <a:r>
              <a:rPr lang="en-US" dirty="0"/>
              <a:t>"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runat</a:t>
            </a:r>
            <a:r>
              <a:rPr lang="en-US" dirty="0"/>
              <a:t>="server" </a:t>
            </a:r>
            <a:r>
              <a:rPr lang="en-US" dirty="0" err="1"/>
              <a:t>ControlToValidate</a:t>
            </a:r>
            <a:r>
              <a:rPr lang="en-US" dirty="0"/>
              <a:t> ="</a:t>
            </a:r>
            <a:r>
              <a:rPr lang="en-US" dirty="0" err="1"/>
              <a:t>ddlcandidate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ErrorMessage</a:t>
            </a:r>
            <a:r>
              <a:rPr lang="en-US" dirty="0"/>
              <a:t>="Please choose a candidate"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InitialValue</a:t>
            </a:r>
            <a:r>
              <a:rPr lang="en-US" dirty="0"/>
              <a:t>="Please choose a candidate"&gt;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asp:RequiredFieldValidator</a:t>
            </a:r>
            <a:r>
              <a:rPr lang="en-US" dirty="0"/>
              <a:t>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61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RangeValidator</a:t>
            </a:r>
            <a:r>
              <a:rPr lang="en-US" dirty="0"/>
              <a:t> Control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RangeValidator</a:t>
            </a:r>
            <a:r>
              <a:rPr lang="en-US" dirty="0"/>
              <a:t> control verifies that the input value falls within a predetermined range.</a:t>
            </a:r>
          </a:p>
          <a:p>
            <a:r>
              <a:rPr lang="en-US" dirty="0"/>
              <a:t>It has three specific properties: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804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022797"/>
              </p:ext>
            </p:extLst>
          </p:nvPr>
        </p:nvGraphicFramePr>
        <p:xfrm>
          <a:off x="762000" y="838200"/>
          <a:ext cx="7467600" cy="5181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5443"/>
                <a:gridCol w="5242157"/>
              </a:tblGrid>
              <a:tr h="11263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>
                          <a:effectLst/>
                        </a:rPr>
                        <a:t>Properties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>
                          <a:effectLst/>
                        </a:rPr>
                        <a:t>Description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18024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Type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>
                          <a:effectLst/>
                        </a:rPr>
                        <a:t>It defines the type of the data. The available values are: Currency, Date, Double, Integer, and String.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11263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MinimumValue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>
                          <a:effectLst/>
                        </a:rPr>
                        <a:t>It specifies the minimum value of the range.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  <a:tr h="11263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>
                          <a:effectLst/>
                        </a:rPr>
                        <a:t>MaximumValue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 dirty="0">
                          <a:effectLst/>
                        </a:rPr>
                        <a:t>It specifies the maximum value of the range.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805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syntax of the control is as given: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asp:RangeValidator</a:t>
            </a:r>
            <a:r>
              <a:rPr lang="en-US" dirty="0"/>
              <a:t> ID="</a:t>
            </a:r>
            <a:r>
              <a:rPr lang="en-US" dirty="0" err="1"/>
              <a:t>rvclass</a:t>
            </a:r>
            <a:r>
              <a:rPr lang="en-US" dirty="0"/>
              <a:t>" </a:t>
            </a:r>
            <a:r>
              <a:rPr lang="en-US" dirty="0" err="1"/>
              <a:t>runat</a:t>
            </a:r>
            <a:r>
              <a:rPr lang="en-US" dirty="0"/>
              <a:t>="server" </a:t>
            </a:r>
            <a:r>
              <a:rPr lang="en-US" dirty="0" err="1"/>
              <a:t>ControlToValidate</a:t>
            </a:r>
            <a:r>
              <a:rPr lang="en-US" dirty="0"/>
              <a:t>="</a:t>
            </a:r>
            <a:r>
              <a:rPr lang="en-US" dirty="0" err="1"/>
              <a:t>txtclass</a:t>
            </a:r>
            <a:r>
              <a:rPr lang="en-US" dirty="0"/>
              <a:t>"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ErrorMessage</a:t>
            </a:r>
            <a:r>
              <a:rPr lang="en-US" dirty="0"/>
              <a:t>="Enter your class (6 - 12)" </a:t>
            </a:r>
            <a:r>
              <a:rPr lang="en-US" dirty="0" err="1"/>
              <a:t>MaximumValue</a:t>
            </a:r>
            <a:r>
              <a:rPr lang="en-US" dirty="0"/>
              <a:t>="12"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MinimumValue</a:t>
            </a:r>
            <a:r>
              <a:rPr lang="en-US" dirty="0"/>
              <a:t>="6" Type="Integer"&gt;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asp:RangeValidator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598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1025</Words>
  <Application>Microsoft Office PowerPoint</Application>
  <PresentationFormat>On-screen Show (4:3)</PresentationFormat>
  <Paragraphs>142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ASP.NET Validators</vt:lpstr>
      <vt:lpstr>PowerPoint Presentation</vt:lpstr>
      <vt:lpstr>BaseValidator Class </vt:lpstr>
      <vt:lpstr>PowerPoint Presentation</vt:lpstr>
      <vt:lpstr>RequiredFieldValidator Control </vt:lpstr>
      <vt:lpstr>PowerPoint Presentation</vt:lpstr>
      <vt:lpstr>RangeValidator Control </vt:lpstr>
      <vt:lpstr>PowerPoint Presentation</vt:lpstr>
      <vt:lpstr>PowerPoint Presentation</vt:lpstr>
      <vt:lpstr>CompareValidator Control </vt:lpstr>
      <vt:lpstr>PowerPoint Presentation</vt:lpstr>
      <vt:lpstr>PowerPoint Presentation</vt:lpstr>
      <vt:lpstr>RegularExpressionValidator </vt:lpstr>
      <vt:lpstr>PowerPoint Presentation</vt:lpstr>
      <vt:lpstr>PowerPoint Presentation</vt:lpstr>
      <vt:lpstr>PowerPoint Presentation</vt:lpstr>
      <vt:lpstr>PowerPoint Presentation</vt:lpstr>
      <vt:lpstr>CustomValidator </vt:lpstr>
      <vt:lpstr>PowerPoint Presentation</vt:lpstr>
      <vt:lpstr>ValidationSummary </vt:lpstr>
      <vt:lpstr>PowerPoint Presentation</vt:lpstr>
      <vt:lpstr>Validation Groups </vt:lpstr>
      <vt:lpstr>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Validators</dc:title>
  <dc:creator>user3</dc:creator>
  <cp:lastModifiedBy>HP-4</cp:lastModifiedBy>
  <cp:revision>23</cp:revision>
  <dcterms:created xsi:type="dcterms:W3CDTF">2018-03-13T09:39:07Z</dcterms:created>
  <dcterms:modified xsi:type="dcterms:W3CDTF">2018-09-04T21:20:54Z</dcterms:modified>
</cp:coreProperties>
</file>