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8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8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B8AE-49AD-4FE5-8575-FA11348BDC9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8B8BB-DAF4-4652-9CAB-45F2B8F3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Stored Procedure in C#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S. S. </a:t>
            </a:r>
            <a:r>
              <a:rPr lang="en-US" b="1" dirty="0" err="1">
                <a:solidFill>
                  <a:schemeClr val="tx1"/>
                </a:solidFill>
              </a:rPr>
              <a:t>Yambal</a:t>
            </a:r>
            <a:endParaRPr lang="en-US" b="1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2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 View looks like</a:t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2" y="914400"/>
            <a:ext cx="813448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11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following code in </a:t>
            </a:r>
            <a:r>
              <a:rPr lang="en-US" dirty="0" err="1"/>
              <a:t>aspx.cs</a:t>
            </a:r>
            <a:r>
              <a:rPr lang="en-US" dirty="0"/>
              <a:t> file</a:t>
            </a:r>
            <a:br>
              <a:rPr lang="en-US" dirty="0"/>
            </a:b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6" y="990600"/>
            <a:ext cx="84056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8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the result in browser looks like: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6" y="1066800"/>
            <a:ext cx="840563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4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Stored procedures (</a:t>
            </a:r>
            <a:r>
              <a:rPr lang="en-US" dirty="0" err="1"/>
              <a:t>sprocs</a:t>
            </a:r>
            <a:r>
              <a:rPr lang="en-US" dirty="0"/>
              <a:t>) are generally an ordered series of Transact-SQL statements bundled into a single logical unit. They allow for variables and parameters, as well as selection and looping constructs. A key point is that </a:t>
            </a:r>
            <a:r>
              <a:rPr lang="en-US" dirty="0" err="1"/>
              <a:t>sprocs</a:t>
            </a:r>
            <a:r>
              <a:rPr lang="en-US" dirty="0"/>
              <a:t> are stored in the database rather than in a separate file.</a:t>
            </a:r>
          </a:p>
        </p:txBody>
      </p:sp>
    </p:spTree>
    <p:extLst>
      <p:ext uri="{BB962C8B-B14F-4D97-AF65-F5344CB8AC3E}">
        <p14:creationId xmlns:p14="http://schemas.microsoft.com/office/powerpoint/2010/main" val="30748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b="1" dirty="0"/>
              <a:t>Advantages</a:t>
            </a:r>
            <a:r>
              <a:rPr lang="en-US" dirty="0"/>
              <a:t> over simply sending individual statements to the server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Referred to using short names rather than a long string of text; therefore, less network </a:t>
            </a:r>
            <a:r>
              <a:rPr lang="en-US" dirty="0" err="1"/>
              <a:t>traffiic</a:t>
            </a:r>
            <a:r>
              <a:rPr lang="en-US" dirty="0"/>
              <a:t> is required to run the code within the </a:t>
            </a:r>
            <a:r>
              <a:rPr lang="en-US" dirty="0" err="1"/>
              <a:t>sproc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Pre-optimized and precompiled, so they save an incremental amount of time with each </a:t>
            </a:r>
            <a:r>
              <a:rPr lang="en-US" dirty="0" err="1"/>
              <a:t>sproc</a:t>
            </a:r>
            <a:r>
              <a:rPr lang="en-US" dirty="0"/>
              <a:t> call/execution.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Encapsulate a process for added security or to simply hide the complexity of the database.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be called from other </a:t>
            </a:r>
            <a:r>
              <a:rPr lang="en-US" dirty="0" err="1"/>
              <a:t>sprocs</a:t>
            </a:r>
            <a:r>
              <a:rPr lang="en-US" dirty="0"/>
              <a:t>, making them reusable and reducing code size.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stored procedure gives us some procedural capability, and also gives us a performance boost by using mainly two types of parameters:</a:t>
            </a:r>
          </a:p>
          <a:p>
            <a:r>
              <a:rPr lang="en-US" dirty="0"/>
              <a:t>Input parameters</a:t>
            </a:r>
          </a:p>
          <a:p>
            <a:r>
              <a:rPr lang="en-US" dirty="0"/>
              <a:t>Output parameters</a:t>
            </a:r>
          </a:p>
          <a:p>
            <a:pPr marL="0" indent="0">
              <a:buNone/>
            </a:pPr>
            <a:r>
              <a:rPr lang="en-US" dirty="0"/>
              <a:t>From outside the </a:t>
            </a:r>
            <a:r>
              <a:rPr lang="en-US" dirty="0" err="1"/>
              <a:t>sproc</a:t>
            </a:r>
            <a:r>
              <a:rPr lang="en-US" dirty="0"/>
              <a:t>, parameters can be passed in either by position or reference.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3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Declaring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</a:t>
            </a:r>
          </a:p>
          <a:p>
            <a:r>
              <a:rPr lang="en-US" dirty="0"/>
              <a:t>The </a:t>
            </a:r>
            <a:r>
              <a:rPr lang="en-US" dirty="0" err="1"/>
              <a:t>datatype</a:t>
            </a:r>
            <a:endParaRPr lang="en-US" dirty="0"/>
          </a:p>
          <a:p>
            <a:r>
              <a:rPr lang="en-US" dirty="0"/>
              <a:t>The default value</a:t>
            </a:r>
          </a:p>
          <a:p>
            <a:r>
              <a:rPr lang="en-US" dirty="0"/>
              <a:t>The direction</a:t>
            </a:r>
          </a:p>
          <a:p>
            <a:r>
              <a:rPr lang="en-US" b="1" dirty="0"/>
              <a:t>The syntax is :                    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parameter_name</a:t>
            </a:r>
            <a:r>
              <a:rPr lang="en-US" dirty="0"/>
              <a:t> [AS] </a:t>
            </a:r>
            <a:r>
              <a:rPr lang="en-US" dirty="0" err="1"/>
              <a:t>datatype</a:t>
            </a:r>
            <a:r>
              <a:rPr lang="en-US" dirty="0"/>
              <a:t> [= </a:t>
            </a:r>
            <a:r>
              <a:rPr lang="en-US" dirty="0" err="1"/>
              <a:t>default|NULL</a:t>
            </a:r>
            <a:r>
              <a:rPr lang="en-US"/>
              <a:t>] [VARYING] [OUTPUT|OUT]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following form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1295400"/>
            <a:ext cx="908351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49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8001000" cy="65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002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Select Add New Stored Procedure</a:t>
            </a:r>
            <a:br>
              <a:rPr lang="en-US" sz="2500" dirty="0"/>
            </a:br>
            <a:r>
              <a:rPr lang="en-US" sz="2500" dirty="0"/>
              <a:t>And write following code and say update database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Goto</a:t>
            </a:r>
            <a:r>
              <a:rPr lang="en-US" dirty="0"/>
              <a:t> validation tab in toolbox</a:t>
            </a:r>
          </a:p>
          <a:p>
            <a:r>
              <a:rPr lang="en-US" dirty="0"/>
              <a:t>Place </a:t>
            </a:r>
            <a:r>
              <a:rPr lang="en-US" dirty="0" err="1"/>
              <a:t>RangeValidator</a:t>
            </a:r>
            <a:r>
              <a:rPr lang="en-US" dirty="0"/>
              <a:t> near ID and set </a:t>
            </a:r>
            <a:r>
              <a:rPr lang="en-US" dirty="0" err="1"/>
              <a:t>ControlToValidate</a:t>
            </a:r>
            <a:r>
              <a:rPr lang="en-US" dirty="0"/>
              <a:t>,  </a:t>
            </a:r>
            <a:r>
              <a:rPr lang="en-US" dirty="0" err="1"/>
              <a:t>MaximumValue</a:t>
            </a:r>
            <a:r>
              <a:rPr lang="en-US" dirty="0"/>
              <a:t>, </a:t>
            </a:r>
            <a:r>
              <a:rPr lang="en-US" dirty="0" err="1"/>
              <a:t>MinimumValue</a:t>
            </a:r>
            <a:r>
              <a:rPr lang="en-US" dirty="0"/>
              <a:t> and </a:t>
            </a:r>
            <a:r>
              <a:rPr lang="en-US" dirty="0" err="1"/>
              <a:t>ErrorMessage</a:t>
            </a:r>
            <a:r>
              <a:rPr lang="en-US" dirty="0"/>
              <a:t> as per need.</a:t>
            </a:r>
          </a:p>
          <a:p>
            <a:r>
              <a:rPr lang="en-US" dirty="0" err="1"/>
              <a:t>RequiredFieldValidator</a:t>
            </a:r>
            <a:r>
              <a:rPr lang="en-US" dirty="0"/>
              <a:t> near Name and Set </a:t>
            </a:r>
            <a:r>
              <a:rPr lang="en-US" dirty="0" err="1"/>
              <a:t>ControlToVaidate</a:t>
            </a:r>
            <a:r>
              <a:rPr lang="en-US" dirty="0"/>
              <a:t> and </a:t>
            </a:r>
            <a:r>
              <a:rPr lang="en-US" dirty="0" err="1"/>
              <a:t>ErrorMessage</a:t>
            </a:r>
            <a:r>
              <a:rPr lang="en-US" dirty="0"/>
              <a:t> properties</a:t>
            </a:r>
          </a:p>
          <a:p>
            <a:r>
              <a:rPr lang="en-US" dirty="0" err="1"/>
              <a:t>RegularExpressionValidator</a:t>
            </a:r>
            <a:r>
              <a:rPr lang="en-US" dirty="0"/>
              <a:t> near email and set </a:t>
            </a:r>
            <a:r>
              <a:rPr lang="en-US" dirty="0" err="1"/>
              <a:t>ControlToValidate</a:t>
            </a:r>
            <a:r>
              <a:rPr lang="en-US" dirty="0"/>
              <a:t> and </a:t>
            </a:r>
            <a:r>
              <a:rPr lang="en-US" dirty="0" err="1"/>
              <a:t>ValidationExpression</a:t>
            </a:r>
            <a:r>
              <a:rPr lang="en-US" dirty="0"/>
              <a:t> properties along with </a:t>
            </a:r>
            <a:r>
              <a:rPr lang="en-US" dirty="0" err="1"/>
              <a:t>ErrorMessage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6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 err="1"/>
              <a:t>Goto</a:t>
            </a:r>
            <a:r>
              <a:rPr lang="en-US" sz="3300" dirty="0"/>
              <a:t> form again and type following in </a:t>
            </a:r>
            <a:r>
              <a:rPr lang="en-US" sz="3300" dirty="0" err="1"/>
              <a:t>aspx.cs</a:t>
            </a:r>
            <a:r>
              <a:rPr lang="en-US" sz="3300" dirty="0"/>
              <a:t> file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6" y="1143000"/>
            <a:ext cx="82700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07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199"/>
            <a:ext cx="7696200" cy="545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9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Running the code in browser will show following form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54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0563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1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2" y="457200"/>
            <a:ext cx="7988688" cy="57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04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457200"/>
            <a:ext cx="836844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7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399"/>
            <a:ext cx="8077200" cy="61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The code runs as it is in 2010 but for 2013 write following code in </a:t>
            </a:r>
            <a:r>
              <a:rPr lang="en-US" sz="2500" dirty="0" err="1"/>
              <a:t>Web.Config</a:t>
            </a:r>
            <a:r>
              <a:rPr lang="en-US" sz="2500" dirty="0"/>
              <a:t> file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77200" cy="569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0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DATAGRID 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ToolBox</a:t>
            </a:r>
            <a:r>
              <a:rPr lang="en-US" dirty="0"/>
              <a:t>  </a:t>
            </a:r>
            <a:r>
              <a:rPr lang="en-US" dirty="0" err="1"/>
              <a:t>goto</a:t>
            </a:r>
            <a:r>
              <a:rPr lang="en-US" dirty="0"/>
              <a:t> – Data Tab -&gt; Double click on </a:t>
            </a:r>
            <a:r>
              <a:rPr lang="en-US" dirty="0" err="1"/>
              <a:t>GridView</a:t>
            </a:r>
            <a:r>
              <a:rPr lang="en-US" dirty="0"/>
              <a:t> control </a:t>
            </a:r>
          </a:p>
          <a:p>
            <a:r>
              <a:rPr lang="en-US" dirty="0" err="1"/>
              <a:t>Goto</a:t>
            </a:r>
            <a:r>
              <a:rPr lang="en-US" dirty="0"/>
              <a:t> properties </a:t>
            </a:r>
            <a:r>
              <a:rPr lang="en-US" dirty="0" err="1"/>
              <a:t>ans</a:t>
            </a:r>
            <a:r>
              <a:rPr lang="en-US" dirty="0"/>
              <a:t> set its name as </a:t>
            </a:r>
            <a:r>
              <a:rPr lang="en-US" dirty="0" err="1"/>
              <a:t>DgvStud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2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99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216</Words>
  <Application>Microsoft Office PowerPoint</Application>
  <PresentationFormat>On-screen Show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Stored Procedure in C#</vt:lpstr>
      <vt:lpstr>VALIDATION </vt:lpstr>
      <vt:lpstr>PowerPoint Presentation</vt:lpstr>
      <vt:lpstr>PowerPoint Presentation</vt:lpstr>
      <vt:lpstr>PowerPoint Presentation</vt:lpstr>
      <vt:lpstr>PowerPoint Presentation</vt:lpstr>
      <vt:lpstr>The code runs as it is in 2010 but for 2013 write following code in Web.Config file </vt:lpstr>
      <vt:lpstr>DATAGRID VIEW </vt:lpstr>
      <vt:lpstr>PowerPoint Presentation</vt:lpstr>
      <vt:lpstr>Source View looks like </vt:lpstr>
      <vt:lpstr>Write following code in aspx.cs file </vt:lpstr>
      <vt:lpstr>And the result in browser looks like: </vt:lpstr>
      <vt:lpstr>Introduction</vt:lpstr>
      <vt:lpstr>PROS</vt:lpstr>
      <vt:lpstr>Parameterization</vt:lpstr>
      <vt:lpstr>Declaring Parameters</vt:lpstr>
      <vt:lpstr>Design following form </vt:lpstr>
      <vt:lpstr>PowerPoint Presentation</vt:lpstr>
      <vt:lpstr>Select Add New Stored Procedure And write following code and say update database </vt:lpstr>
      <vt:lpstr>Goto form again and type following in aspx.cs file </vt:lpstr>
      <vt:lpstr>PowerPoint Presentation</vt:lpstr>
      <vt:lpstr>Running the code in browser will show following form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Stored Procedure in C#</dc:title>
  <dc:creator>user3</dc:creator>
  <cp:lastModifiedBy>HP-4</cp:lastModifiedBy>
  <cp:revision>29</cp:revision>
  <dcterms:created xsi:type="dcterms:W3CDTF">2017-03-24T06:49:50Z</dcterms:created>
  <dcterms:modified xsi:type="dcterms:W3CDTF">2018-09-04T21:18:16Z</dcterms:modified>
</cp:coreProperties>
</file>