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4918-6944-46B3-8E0F-DA54C28332E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85DE-1C23-45D2-83AD-24F509E0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4918-6944-46B3-8E0F-DA54C28332E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85DE-1C23-45D2-83AD-24F509E0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4918-6944-46B3-8E0F-DA54C28332E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85DE-1C23-45D2-83AD-24F509E0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4918-6944-46B3-8E0F-DA54C28332E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85DE-1C23-45D2-83AD-24F509E0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4918-6944-46B3-8E0F-DA54C28332E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85DE-1C23-45D2-83AD-24F509E0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4918-6944-46B3-8E0F-DA54C28332E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85DE-1C23-45D2-83AD-24F509E0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4918-6944-46B3-8E0F-DA54C28332E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85DE-1C23-45D2-83AD-24F509E0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4918-6944-46B3-8E0F-DA54C28332E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85DE-1C23-45D2-83AD-24F509E0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4918-6944-46B3-8E0F-DA54C28332E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85DE-1C23-45D2-83AD-24F509E0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4918-6944-46B3-8E0F-DA54C28332E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85DE-1C23-45D2-83AD-24F509E04FD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4918-6944-46B3-8E0F-DA54C28332E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4F85DE-1C23-45D2-83AD-24F509E04F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44F85DE-1C23-45D2-83AD-24F509E04F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3AA4918-6944-46B3-8E0F-DA54C28332E6}" type="datetimeFigureOut">
              <a:rPr lang="en-US" smtClean="0"/>
              <a:t>4/12/2017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Semantic Analysis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Dr. </a:t>
            </a:r>
            <a:r>
              <a:rPr lang="en-US" dirty="0" err="1" smtClean="0"/>
              <a:t>C.Namrata</a:t>
            </a:r>
            <a:r>
              <a:rPr lang="en-US" dirty="0" smtClean="0"/>
              <a:t> </a:t>
            </a:r>
            <a:r>
              <a:rPr lang="en-US" dirty="0" err="1" smtClean="0"/>
              <a:t>Mahender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441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Analysis 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7391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8619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need Semantic </a:t>
            </a:r>
            <a:r>
              <a:rPr lang="en-US" dirty="0" err="1" smtClean="0"/>
              <a:t>Analyis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95600"/>
            <a:ext cx="626745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6102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89822"/>
            <a:ext cx="7239000" cy="4558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252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Analysis(Scope)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Static Scope and Dynamic scope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82" y="1600200"/>
            <a:ext cx="733425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88824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49</TotalTime>
  <Words>26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Semantic Analysis </vt:lpstr>
      <vt:lpstr>Semantic Analysis </vt:lpstr>
      <vt:lpstr>Semantic Analysis </vt:lpstr>
      <vt:lpstr>Semantic Analysis </vt:lpstr>
      <vt:lpstr>Semantic Analysis(Scope)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omsai</dc:creator>
  <cp:lastModifiedBy>omsai</cp:lastModifiedBy>
  <cp:revision>5</cp:revision>
  <dcterms:created xsi:type="dcterms:W3CDTF">2017-04-12T08:16:29Z</dcterms:created>
  <dcterms:modified xsi:type="dcterms:W3CDTF">2017-04-12T09:06:23Z</dcterms:modified>
</cp:coreProperties>
</file>