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6" r:id="rId4"/>
    <p:sldId id="288" r:id="rId5"/>
    <p:sldId id="270" r:id="rId6"/>
    <p:sldId id="284" r:id="rId7"/>
    <p:sldId id="285" r:id="rId8"/>
    <p:sldId id="286" r:id="rId9"/>
    <p:sldId id="287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D554D-1C8A-4C93-A114-D89A8ADAD9E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71C22-BCD4-4528-B89A-392EE5F89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5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5492-FF47-4C12-B880-27247CE29890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DD472-A6E4-4913-9705-D81733F9B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1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56B98A-DCBB-4E40-9484-653E5B98CD39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56B98A-DCBB-4E40-9484-653E5B98CD39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baseline="0" dirty="0" smtClean="0"/>
              <a:t> =T|T+E</a:t>
            </a:r>
          </a:p>
          <a:p>
            <a:r>
              <a:rPr lang="en-US" baseline="0" dirty="0" smtClean="0"/>
              <a:t>T=INT|INT*T|(E)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DD472-A6E4-4913-9705-D81733F9B3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50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56B98A-DCBB-4E40-9484-653E5B98CD39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56B98A-DCBB-4E40-9484-653E5B98CD39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56B98A-DCBB-4E40-9484-653E5B98CD39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56B98A-DCBB-4E40-9484-653E5B98CD39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56B98A-DCBB-4E40-9484-653E5B98CD39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A01-6636-4210-9598-BA555B044EF5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CSC410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AB7A-7D8F-4FF4-AED6-1BF101981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112D-F35E-417D-9ED1-89B35E0D79E9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AB7A-7D8F-4FF4-AED6-1BF101981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658E-2AA8-4BAC-9F40-B73335A00B32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AB7A-7D8F-4FF4-AED6-1BF101981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9459-8D29-41A9-A67B-630E6CE4A6E5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CSC410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AB7A-7D8F-4FF4-AED6-1BF101981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8022-070F-4625-83C6-9977FBF1BE4A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AB7A-7D8F-4FF4-AED6-1BF101981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E64A-771B-4D12-AE84-25D0A1AFD0EA}" type="datetime1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AB7A-7D8F-4FF4-AED6-1BF101981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C4D4-0070-428F-B590-8D744E699335}" type="datetime1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AB7A-7D8F-4FF4-AED6-1BF101981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B8D9-5FA7-49AD-ACBA-07AC18640FCE}" type="datetime1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AB7A-7D8F-4FF4-AED6-1BF101981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19B0-2FD7-42C3-9832-520360823258}" type="datetime1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AB7A-7D8F-4FF4-AED6-1BF101981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EBE3-0C13-4BC3-AB46-45B8D5177B98}" type="datetime1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AB7A-7D8F-4FF4-AED6-1BF101981E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BEC2-65C5-481C-8406-975DD140061E}" type="datetime1">
              <a:rPr lang="en-US" smtClean="0"/>
              <a:t>4/10/2017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59AB7A-7D8F-4FF4-AED6-1BF101981E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CSC410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59AB7A-7D8F-4FF4-AED6-1BF101981E2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CSC410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3E5AB86-6971-49CA-A56E-C3BFF1E19416}" type="datetime1">
              <a:rPr lang="en-US" smtClean="0"/>
              <a:t>4/10/2017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905000"/>
            <a:ext cx="8077200" cy="2593975"/>
          </a:xfrm>
        </p:spPr>
        <p:txBody>
          <a:bodyPr/>
          <a:lstStyle/>
          <a:p>
            <a:pPr algn="ctr"/>
            <a:r>
              <a:rPr lang="en-US" dirty="0" smtClean="0"/>
              <a:t>Syntax Analysis-Part 1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4400" b="1" u="sng" dirty="0" smtClean="0">
                <a:solidFill>
                  <a:srgbClr val="00B050"/>
                </a:solidFill>
              </a:rPr>
              <a:t>Context Free </a:t>
            </a:r>
            <a:r>
              <a:rPr lang="en-US" sz="4400" b="1" u="sng" dirty="0" err="1" smtClean="0">
                <a:solidFill>
                  <a:srgbClr val="00B050"/>
                </a:solidFill>
              </a:rPr>
              <a:t>Grammer</a:t>
            </a:r>
            <a:endParaRPr lang="en-US" sz="4400" b="1" u="sng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By 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C.Namrata</a:t>
            </a:r>
            <a:r>
              <a:rPr lang="en-US" dirty="0" smtClean="0"/>
              <a:t> </a:t>
            </a:r>
            <a:r>
              <a:rPr lang="en-US" dirty="0" err="1" smtClean="0"/>
              <a:t>Mahender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6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AB7A-7D8F-4FF4-AED6-1BF101981E28}" type="slidenum">
              <a:rPr lang="en-US" smtClean="0"/>
              <a:t>10</a:t>
            </a:fld>
            <a:endParaRPr lang="en-US"/>
          </a:p>
        </p:txBody>
      </p:sp>
      <p:sp>
        <p:nvSpPr>
          <p:cNvPr id="6" name="AutoShape 2" descr="Image result for Thank you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6" y="1752600"/>
            <a:ext cx="7824034" cy="455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269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Ambiguity  </a:t>
            </a:r>
            <a:endParaRPr lang="en-US" sz="3600" b="1" dirty="0" smtClean="0">
              <a:solidFill>
                <a:srgbClr val="00B050"/>
              </a:solidFill>
            </a:endParaRP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CSC410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25BE3F-9616-419E-83B6-A79F48623BC7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3" name="Rectangle 2"/>
          <p:cNvSpPr/>
          <p:nvPr/>
        </p:nvSpPr>
        <p:spPr>
          <a:xfrm>
            <a:off x="712986" y="1343891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E -&gt; E+E | E*E| (E) |  id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Rewrite the rules</a:t>
            </a:r>
          </a:p>
          <a:p>
            <a:endParaRPr lang="en-US" sz="2400" b="1" dirty="0"/>
          </a:p>
          <a:p>
            <a:r>
              <a:rPr lang="en-US" sz="2400" b="1" dirty="0" smtClean="0"/>
              <a:t>E-&gt; E’+E|E’</a:t>
            </a:r>
          </a:p>
          <a:p>
            <a:r>
              <a:rPr lang="en-US" sz="2400" b="1" dirty="0" smtClean="0"/>
              <a:t>E’-&gt;id * </a:t>
            </a:r>
            <a:r>
              <a:rPr lang="en-US" sz="2400" b="1" dirty="0" err="1" smtClean="0"/>
              <a:t>E’|id</a:t>
            </a:r>
            <a:r>
              <a:rPr lang="en-US" sz="2400" b="1" dirty="0" smtClean="0"/>
              <a:t> |(E) * E’ |(E)</a:t>
            </a:r>
          </a:p>
          <a:p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Solve id *id +id</a:t>
            </a:r>
          </a:p>
          <a:p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978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Abstract  syntax tree</a:t>
            </a:r>
            <a:endParaRPr lang="en-US" sz="3600" b="1" dirty="0" smtClean="0">
              <a:solidFill>
                <a:srgbClr val="00B050"/>
              </a:solidFill>
            </a:endParaRP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CSC410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25BE3F-9616-419E-83B6-A79F48623BC7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1833265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 data structure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Compress only conclusions are given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04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–Down Parser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AB7A-7D8F-4FF4-AED6-1BF101981E28}" type="slidenum">
              <a:rPr lang="en-US" smtClean="0"/>
              <a:t>4</a:t>
            </a:fld>
            <a:endParaRPr lang="en-US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92" y="1600200"/>
            <a:ext cx="615461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46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Recursive Descent parser</a:t>
            </a:r>
            <a:endParaRPr lang="en-US" sz="3600" b="1" dirty="0" smtClean="0">
              <a:solidFill>
                <a:srgbClr val="00B050"/>
              </a:solidFill>
            </a:endParaRP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CSC410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25BE3F-9616-419E-83B6-A79F48623BC7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471613"/>
            <a:ext cx="787717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07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Recursive Descent parser</a:t>
            </a:r>
            <a:endParaRPr lang="en-US" sz="3600" b="1" dirty="0" smtClean="0">
              <a:solidFill>
                <a:srgbClr val="00B050"/>
              </a:solidFill>
            </a:endParaRP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CSC410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25BE3F-9616-419E-83B6-A79F48623BC7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639127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86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Recursive Descent parser</a:t>
            </a:r>
            <a:endParaRPr lang="en-US" sz="3600" b="1" dirty="0" smtClean="0">
              <a:solidFill>
                <a:srgbClr val="00B050"/>
              </a:solidFill>
            </a:endParaRP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CSC410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25BE3F-9616-419E-83B6-A79F48623BC7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938338"/>
            <a:ext cx="695325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0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Recursive Descent parser</a:t>
            </a:r>
            <a:endParaRPr lang="en-US" sz="3600" b="1" dirty="0" smtClean="0">
              <a:solidFill>
                <a:srgbClr val="00B050"/>
              </a:solidFill>
            </a:endParaRP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CSC410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25BE3F-9616-419E-83B6-A79F48623BC7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43125"/>
            <a:ext cx="735330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03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Recursive Descent parser</a:t>
            </a:r>
            <a:endParaRPr lang="en-US" sz="3600" b="1" dirty="0" smtClean="0">
              <a:solidFill>
                <a:srgbClr val="00B050"/>
              </a:solidFill>
            </a:endParaRP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CSC410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25BE3F-9616-419E-83B6-A79F48623BC7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1824038"/>
            <a:ext cx="72771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114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1477</TotalTime>
  <Words>115</Words>
  <Application>Microsoft Office PowerPoint</Application>
  <PresentationFormat>On-screen Show (4:3)</PresentationFormat>
  <Paragraphs>57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Syntax Analysis-Part 1  Context Free Grammer</vt:lpstr>
      <vt:lpstr>Ambiguity  </vt:lpstr>
      <vt:lpstr>Abstract  syntax tree</vt:lpstr>
      <vt:lpstr>Top –Down Parser </vt:lpstr>
      <vt:lpstr>Recursive Descent parser</vt:lpstr>
      <vt:lpstr>Recursive Descent parser</vt:lpstr>
      <vt:lpstr>Recursive Descent parser</vt:lpstr>
      <vt:lpstr>Recursive Descent parser</vt:lpstr>
      <vt:lpstr>Recursive Descent parser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Compiler</dc:title>
  <dc:creator>omsai</dc:creator>
  <cp:lastModifiedBy>omsai</cp:lastModifiedBy>
  <cp:revision>35</cp:revision>
  <dcterms:created xsi:type="dcterms:W3CDTF">2017-01-11T07:35:49Z</dcterms:created>
  <dcterms:modified xsi:type="dcterms:W3CDTF">2017-04-10T11:24:08Z</dcterms:modified>
</cp:coreProperties>
</file>