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D554D-1C8A-4C93-A114-D89A8ADAD9E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71C22-BCD4-4528-B89A-392EE5F8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5492-FF47-4C12-B880-27247CE29890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DD472-A6E4-4913-9705-D81733F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7DB6-CC64-41FF-9716-607629F6ED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3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4A01-6636-4210-9598-BA555B044EF5}" type="datetime1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CSC410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112D-F35E-417D-9ED1-89B35E0D79E9}" type="datetime1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58E-2AA8-4BAC-9F40-B73335A00B32}" type="datetime1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9459-8D29-41A9-A67B-630E6CE4A6E5}" type="datetime1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CSC410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8022-070F-4625-83C6-9977FBF1BE4A}" type="datetime1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E64A-771B-4D12-AE84-25D0A1AFD0EA}" type="datetime1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C4D4-0070-428F-B590-8D744E699335}" type="datetime1">
              <a:rPr lang="en-US" smtClean="0"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D9-5FA7-49AD-ACBA-07AC18640FCE}" type="datetime1">
              <a:rPr lang="en-US" smtClean="0"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19B0-2FD7-42C3-9832-520360823258}" type="datetime1">
              <a:rPr lang="en-US" smtClean="0"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EBE3-0C13-4BC3-AB46-45B8D5177B98}" type="datetime1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BEC2-65C5-481C-8406-975DD140061E}" type="datetime1">
              <a:rPr lang="en-US" smtClean="0"/>
              <a:t>4/15/2017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E5AB86-6971-49CA-A56E-C3BFF1E19416}" type="datetime1">
              <a:rPr lang="en-US" smtClean="0"/>
              <a:t>4/15/2017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8077200" cy="2593975"/>
          </a:xfrm>
        </p:spPr>
        <p:txBody>
          <a:bodyPr/>
          <a:lstStyle/>
          <a:p>
            <a:pPr algn="ctr"/>
            <a:r>
              <a:rPr lang="en-US" dirty="0" smtClean="0"/>
              <a:t>Syntax Analysis-Part 1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4400" b="1" u="sng" dirty="0" smtClean="0">
                <a:solidFill>
                  <a:srgbClr val="00B050"/>
                </a:solidFill>
              </a:rPr>
              <a:t>SLR</a:t>
            </a:r>
            <a:endParaRPr lang="en-US" sz="4400" b="1" u="sng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By 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C.Namrata</a:t>
            </a:r>
            <a:r>
              <a:rPr lang="en-US" dirty="0" smtClean="0"/>
              <a:t> </a:t>
            </a:r>
            <a:r>
              <a:rPr lang="en-US" dirty="0" err="1" smtClean="0"/>
              <a:t>Mahender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1981200"/>
            <a:ext cx="54292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4953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solve this do Left factoring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76463"/>
            <a:ext cx="6096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681538"/>
            <a:ext cx="70866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771650"/>
            <a:ext cx="74771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8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24038"/>
            <a:ext cx="74295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90700"/>
            <a:ext cx="74295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250" y="5486400"/>
            <a:ext cx="661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:</a:t>
            </a:r>
            <a:r>
              <a:rPr lang="en-US" dirty="0" err="1" smtClean="0"/>
              <a:t>int</a:t>
            </a:r>
            <a:r>
              <a:rPr lang="en-US" dirty="0" smtClean="0"/>
              <a:t> *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8363"/>
            <a:ext cx="7405388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84" y="5334000"/>
            <a:ext cx="5850015" cy="116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2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553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3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5318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7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09800"/>
            <a:ext cx="53721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4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19</a:t>
            </a:fld>
            <a:endParaRPr lang="en-US"/>
          </a:p>
        </p:txBody>
      </p:sp>
      <p:sp>
        <p:nvSpPr>
          <p:cNvPr id="6" name="AutoShape 2" descr="Image result for Thank you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1752600"/>
            <a:ext cx="7824034" cy="45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Items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143125"/>
            <a:ext cx="69246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5" y="1600200"/>
            <a:ext cx="7620000" cy="420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8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576513"/>
            <a:ext cx="55340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3959"/>
            <a:ext cx="7620000" cy="421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1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Recursive Descent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67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1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Recursion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606149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7164"/>
            <a:ext cx="6144621" cy="25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62769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9000" y="3886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possible by Recursive descent parser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Recursion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1815"/>
            <a:ext cx="72580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9720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Recursion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58293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46386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5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/>
          </a:p>
          <a:p>
            <a:pPr lvl="4"/>
            <a:r>
              <a:rPr lang="en-US" dirty="0" smtClean="0"/>
              <a:t>L-Left to right</a:t>
            </a:r>
          </a:p>
          <a:p>
            <a:pPr lvl="4"/>
            <a:r>
              <a:rPr lang="en-US" dirty="0" smtClean="0"/>
              <a:t>L-left most</a:t>
            </a:r>
          </a:p>
          <a:p>
            <a:pPr lvl="4"/>
            <a:r>
              <a:rPr lang="en-US" dirty="0" smtClean="0"/>
              <a:t>K=(tokens </a:t>
            </a:r>
            <a:r>
              <a:rPr lang="en-US" dirty="0" err="1" smtClean="0"/>
              <a:t>loolahead</a:t>
            </a:r>
            <a:r>
              <a:rPr lang="en-US" dirty="0" smtClean="0"/>
              <a:t>) number ,generally(1)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166938"/>
            <a:ext cx="75152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61722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7151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5334000"/>
            <a:ext cx="541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May no production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 only </a:t>
            </a:r>
            <a:r>
              <a:rPr lang="en-US" dirty="0" err="1" smtClean="0"/>
              <a:t>atmost</a:t>
            </a:r>
            <a:r>
              <a:rPr lang="en-US" dirty="0" smtClean="0"/>
              <a:t> one thus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66817"/>
            <a:ext cx="952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1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1954</TotalTime>
  <Words>82</Words>
  <Application>Microsoft Office PowerPoint</Application>
  <PresentationFormat>On-screen Show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Syntax Analysis-Part 1  SLR</vt:lpstr>
      <vt:lpstr>Valid Items</vt:lpstr>
      <vt:lpstr>Numbering</vt:lpstr>
      <vt:lpstr>Algorithm Recursive Descent </vt:lpstr>
      <vt:lpstr>Left Recursion </vt:lpstr>
      <vt:lpstr>Left Recursion </vt:lpstr>
      <vt:lpstr>Left Recursion </vt:lpstr>
      <vt:lpstr>Predictive parser</vt:lpstr>
      <vt:lpstr>Predictive parser</vt:lpstr>
      <vt:lpstr>Predictive parser</vt:lpstr>
      <vt:lpstr>Predictive parser</vt:lpstr>
      <vt:lpstr>Predictive parser</vt:lpstr>
      <vt:lpstr>Predictive parser</vt:lpstr>
      <vt:lpstr>Predictive parser</vt:lpstr>
      <vt:lpstr>Predictive parser</vt:lpstr>
      <vt:lpstr>Predictive parser</vt:lpstr>
      <vt:lpstr>Predictive parser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Compiler</dc:title>
  <dc:creator>omsai</dc:creator>
  <cp:lastModifiedBy>omsai</cp:lastModifiedBy>
  <cp:revision>40</cp:revision>
  <dcterms:created xsi:type="dcterms:W3CDTF">2017-01-11T07:35:49Z</dcterms:created>
  <dcterms:modified xsi:type="dcterms:W3CDTF">2017-04-15T12:38:23Z</dcterms:modified>
</cp:coreProperties>
</file>