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6" r:id="rId3"/>
    <p:sldId id="256" r:id="rId4"/>
    <p:sldId id="257" r:id="rId5"/>
    <p:sldId id="258" r:id="rId6"/>
    <p:sldId id="259" r:id="rId7"/>
    <p:sldId id="277" r:id="rId8"/>
    <p:sldId id="260" r:id="rId9"/>
    <p:sldId id="261" r:id="rId10"/>
    <p:sldId id="262" r:id="rId11"/>
    <p:sldId id="263" r:id="rId12"/>
    <p:sldId id="27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31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606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2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60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94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687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57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50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05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47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34CF-63D1-4F1C-9F12-458A327E60AB}" type="datetimeFigureOut">
              <a:rPr lang="en-IN" smtClean="0"/>
              <a:t>03-11-2017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3AF8-6312-4DFE-BEC3-793F9F518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19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Georgia" panose="02040502050405020303" pitchFamily="18" charset="0"/>
              </a:rPr>
              <a:t>Rapid Miner</a:t>
            </a:r>
            <a:endParaRPr lang="en-IN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Data science software</a:t>
            </a:r>
          </a:p>
          <a:p>
            <a:r>
              <a:rPr lang="en-IN" dirty="0" smtClean="0"/>
              <a:t>Does data preparation, machine learning, deep learning, text mining and predictive analysis.</a:t>
            </a:r>
          </a:p>
          <a:p>
            <a:r>
              <a:rPr lang="en-IN" dirty="0" smtClean="0"/>
              <a:t>Used for business &amp; commercial application.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04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52" y="0"/>
            <a:ext cx="11430000" cy="66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5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les.readme.io/KHIkQRFlTbuEHiMGO59s_Screen%20Shot%202015-10-13%20at%205.07.16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23"/>
            <a:ext cx="11680723" cy="67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135" y="2256503"/>
            <a:ext cx="791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 smtClean="0">
                <a:latin typeface="Bookman Old Style" panose="02050604050505020204" pitchFamily="18" charset="0"/>
              </a:rPr>
              <a:t>Tweets Analysis</a:t>
            </a:r>
            <a:endParaRPr lang="en-IN" sz="5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42" y="29165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1.Collect </a:t>
            </a:r>
            <a:r>
              <a:rPr lang="en-IN" dirty="0"/>
              <a:t>tweets using the </a:t>
            </a:r>
            <a:r>
              <a:rPr lang="en-IN" b="1" dirty="0"/>
              <a:t>Twitter Search</a:t>
            </a:r>
            <a:r>
              <a:rPr lang="en-IN" dirty="0"/>
              <a:t> </a:t>
            </a:r>
            <a:r>
              <a:rPr lang="en-IN" dirty="0" smtClean="0"/>
              <a:t>Operator</a:t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2.Analyze </a:t>
            </a:r>
            <a:r>
              <a:rPr lang="en-IN" dirty="0"/>
              <a:t>their Sentiment using the </a:t>
            </a:r>
            <a:r>
              <a:rPr lang="en-IN" b="1" dirty="0" err="1"/>
              <a:t>Analyze</a:t>
            </a:r>
            <a:r>
              <a:rPr lang="en-IN" b="1" dirty="0"/>
              <a:t> Sentiment</a:t>
            </a:r>
            <a:r>
              <a:rPr lang="en-IN" dirty="0"/>
              <a:t> </a:t>
            </a:r>
            <a:r>
              <a:rPr lang="en-IN" dirty="0" smtClean="0"/>
              <a:t>Operator</a:t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27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09" y="1898958"/>
            <a:ext cx="10515600" cy="1325563"/>
          </a:xfrm>
        </p:spPr>
        <p:txBody>
          <a:bodyPr>
            <a:normAutofit/>
          </a:bodyPr>
          <a:lstStyle/>
          <a:p>
            <a:r>
              <a:rPr lang="en-IN" b="1" dirty="0">
                <a:latin typeface="Georgia" panose="02040502050405020303" pitchFamily="18" charset="0"/>
              </a:rPr>
              <a:t>Rapid Miner Installation</a:t>
            </a:r>
            <a:endParaRPr lang="en-IN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https://files.readme.io/dByapgjWRdawNRCUUGio_Screen%20Shot%202015-10-13%20at%205.16.00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4" y="-239918"/>
            <a:ext cx="12521381" cy="76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iles.readme.io/XoEo24LLSeaR3a1vt6GI_Screen%20Shot%202015-10-13%20at%205.16.33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35"/>
            <a:ext cx="12447639" cy="761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iles.readme.io/EXQtKIPURvezpeCUacHi_Screen%20Shot%202015-10-13%20at%205.20.04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2" y="-194289"/>
            <a:ext cx="12218322" cy="72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les.readme.io/NiVzXIScQCX8sIe7PB5c_Screen%20Shot%202015-10-13%20at%205.21.12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787"/>
            <a:ext cx="12321560" cy="74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413" y="2415151"/>
            <a:ext cx="10515600" cy="1325563"/>
          </a:xfrm>
        </p:spPr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61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05" y="340963"/>
            <a:ext cx="11723176" cy="63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8" y="295275"/>
            <a:ext cx="11789334" cy="62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1" y="270456"/>
            <a:ext cx="11430000" cy="63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03" y="176981"/>
            <a:ext cx="11430000" cy="63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226" y="1913705"/>
            <a:ext cx="10515600" cy="1325563"/>
          </a:xfrm>
        </p:spPr>
        <p:txBody>
          <a:bodyPr/>
          <a:lstStyle/>
          <a:p>
            <a:r>
              <a:rPr lang="en-IN" dirty="0" smtClean="0"/>
              <a:t>Simple Application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9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6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41</Words>
  <Application>Microsoft Office PowerPoint</Application>
  <PresentationFormat>Widescreen</PresentationFormat>
  <Paragraphs>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Georgia</vt:lpstr>
      <vt:lpstr>Office Theme</vt:lpstr>
      <vt:lpstr>Rapid Miner</vt:lpstr>
      <vt:lpstr>Rapid Miner Installation</vt:lpstr>
      <vt:lpstr>PowerPoint Presentation</vt:lpstr>
      <vt:lpstr>PowerPoint Presentation</vt:lpstr>
      <vt:lpstr>PowerPoint Presentation</vt:lpstr>
      <vt:lpstr>PowerPoint Presentation</vt:lpstr>
      <vt:lpstr>Simple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1.Collect tweets using the Twitter Search Operator  2.Analyze their Sentiment using the Analyze Sentiment Operator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2017-11-03T04:59:04Z</dcterms:created>
  <dcterms:modified xsi:type="dcterms:W3CDTF">2017-11-03T09:26:07Z</dcterms:modified>
</cp:coreProperties>
</file>